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97178" y="2431939"/>
            <a:ext cx="6432352" cy="1600890"/>
            <a:chOff x="2653306" y="292566"/>
            <a:chExt cx="6432352" cy="1600890"/>
          </a:xfrm>
        </p:grpSpPr>
        <p:sp>
          <p:nvSpPr>
            <p:cNvPr id="22" name="Rectangle 21"/>
            <p:cNvSpPr/>
            <p:nvPr/>
          </p:nvSpPr>
          <p:spPr>
            <a:xfrm>
              <a:off x="2658518" y="305638"/>
              <a:ext cx="2138289" cy="15878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5558" y="347984"/>
              <a:ext cx="1237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House</a:t>
              </a:r>
              <a:endParaRPr lang="en-US" sz="32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708564" y="987061"/>
              <a:ext cx="2064696" cy="15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53306" y="978472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 </a:t>
              </a:r>
              <a:r>
                <a:rPr lang="en-US" sz="1400" dirty="0" smtClean="0"/>
                <a:t>chair: </a:t>
              </a:r>
              <a:r>
                <a:rPr lang="en-US" sz="1400" b="1" dirty="0" smtClean="0"/>
                <a:t>Chair</a:t>
              </a:r>
              <a:endParaRPr lang="en-US" sz="1400" b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662856" y="1340551"/>
              <a:ext cx="2135143" cy="320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3306" y="1451705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 </a:t>
              </a:r>
              <a:r>
                <a:rPr lang="en-US" sz="1400" dirty="0" smtClean="0"/>
                <a:t>addChair </a:t>
              </a:r>
              <a:r>
                <a:rPr lang="en-US" sz="1400" dirty="0"/>
                <a:t>() : </a:t>
              </a:r>
              <a:r>
                <a:rPr lang="en-US" sz="1400" b="1" dirty="0" smtClean="0"/>
                <a:t>Chair</a:t>
              </a:r>
              <a:endParaRPr lang="en-US" sz="1400" b="1" dirty="0"/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4806750" y="1240154"/>
              <a:ext cx="214061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10257" y="12313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0693" y="913848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 Chair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47369" y="292566"/>
              <a:ext cx="2138289" cy="13643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44766" y="375864"/>
              <a:ext cx="1055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Chair</a:t>
              </a:r>
              <a:endParaRPr lang="en-US" sz="32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997772" y="1014941"/>
              <a:ext cx="2064696" cy="15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922682" y="1038181"/>
              <a:ext cx="164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smtClean="0"/>
                <a:t>chairId: </a:t>
              </a:r>
              <a:r>
                <a:rPr lang="en-US" sz="1400" b="1" dirty="0" smtClean="0"/>
                <a:t>number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7942" y="12313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96807" y="93237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 House</a:t>
              </a:r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829" y="561703"/>
            <a:ext cx="197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Ex1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561703"/>
            <a:ext cx="197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Ex2</a:t>
            </a:r>
            <a:endParaRPr lang="en-US" sz="5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9" y="117566"/>
            <a:ext cx="8661044" cy="6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SREYNUCH.THOEUN</cp:lastModifiedBy>
  <cp:revision>3</cp:revision>
  <dcterms:created xsi:type="dcterms:W3CDTF">2021-09-22T19:24:23Z</dcterms:created>
  <dcterms:modified xsi:type="dcterms:W3CDTF">2024-04-08T13:57:50Z</dcterms:modified>
</cp:coreProperties>
</file>