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14</cp:revision>
  <dcterms:created xsi:type="dcterms:W3CDTF">2021-11-12T16:13:28Z</dcterms:created>
  <dcterms:modified xsi:type="dcterms:W3CDTF">2024-04-09T03:15:54Z</dcterms:modified>
</cp:coreProperties>
</file>