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>
        <p:scale>
          <a:sx n="75" d="100"/>
          <a:sy n="75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2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3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9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51EAF-2A4B-4EA5-BC58-3F583081BB08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393AA-A4FB-44E9-9675-15312820C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517" y="631066"/>
            <a:ext cx="2768959" cy="4042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4095" y="1487516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2986" y="153259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Value 2</a:t>
            </a:r>
            <a:endParaRPr lang="en-US" i="1" dirty="0"/>
          </a:p>
        </p:txBody>
      </p:sp>
      <p:sp>
        <p:nvSpPr>
          <p:cNvPr id="10" name="Oval 9"/>
          <p:cNvSpPr/>
          <p:nvPr/>
        </p:nvSpPr>
        <p:spPr>
          <a:xfrm>
            <a:off x="734095" y="2181300"/>
            <a:ext cx="244700" cy="2447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8795" y="212657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716943" y="2189634"/>
            <a:ext cx="244700" cy="244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89655" y="2126575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MULTIPLY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734095" y="790910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2986" y="83598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Value 1</a:t>
            </a:r>
            <a:endParaRPr lang="en-US" i="1" dirty="0"/>
          </a:p>
        </p:txBody>
      </p:sp>
      <p:sp>
        <p:nvSpPr>
          <p:cNvPr id="29" name="Rectangle 28"/>
          <p:cNvSpPr/>
          <p:nvPr/>
        </p:nvSpPr>
        <p:spPr>
          <a:xfrm>
            <a:off x="734095" y="2888994"/>
            <a:ext cx="2266683" cy="4144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99315" y="2913324"/>
            <a:ext cx="127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COMPUTE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5951" y="3687846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47754" y="631066"/>
            <a:ext cx="2768959" cy="4042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005332" y="1487516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114223" y="1532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5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005332" y="2181300"/>
            <a:ext cx="244700" cy="2447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250032" y="212657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4988180" y="2189634"/>
            <a:ext cx="244700" cy="244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260892" y="2126575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MULTIPLY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4005332" y="790910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114223" y="835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4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005332" y="2888994"/>
            <a:ext cx="2266683" cy="4144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70552" y="2913324"/>
            <a:ext cx="127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COMPUTE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77188" y="3687846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 flipH="1">
            <a:off x="6365068" y="2789730"/>
            <a:ext cx="528387" cy="5240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516726" y="631066"/>
            <a:ext cx="2768959" cy="4042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774304" y="1487516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883195" y="1532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5</a:t>
            </a:r>
            <a:endParaRPr lang="en-US" i="1" dirty="0"/>
          </a:p>
        </p:txBody>
      </p:sp>
      <p:sp>
        <p:nvSpPr>
          <p:cNvPr id="46" name="Oval 45"/>
          <p:cNvSpPr/>
          <p:nvPr/>
        </p:nvSpPr>
        <p:spPr>
          <a:xfrm>
            <a:off x="7774304" y="2181300"/>
            <a:ext cx="244700" cy="2447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019004" y="212657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</a:t>
            </a:r>
            <a:endParaRPr lang="en-US" b="1" dirty="0"/>
          </a:p>
        </p:txBody>
      </p:sp>
      <p:sp>
        <p:nvSpPr>
          <p:cNvPr id="48" name="Oval 47"/>
          <p:cNvSpPr/>
          <p:nvPr/>
        </p:nvSpPr>
        <p:spPr>
          <a:xfrm>
            <a:off x="8757152" y="2189634"/>
            <a:ext cx="244700" cy="2447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9029864" y="2126575"/>
            <a:ext cx="111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MULTIPLY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7774304" y="790910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883195" y="835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4</a:t>
            </a:r>
            <a:endParaRPr lang="en-US" i="1" dirty="0"/>
          </a:p>
        </p:txBody>
      </p:sp>
      <p:sp>
        <p:nvSpPr>
          <p:cNvPr id="52" name="Rectangle 51"/>
          <p:cNvSpPr/>
          <p:nvPr/>
        </p:nvSpPr>
        <p:spPr>
          <a:xfrm>
            <a:off x="7774304" y="2888994"/>
            <a:ext cx="2266683" cy="4144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239524" y="2913324"/>
            <a:ext cx="127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COMPUTE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746160" y="3687846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flipH="1">
            <a:off x="10143952" y="3633014"/>
            <a:ext cx="528387" cy="5240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799947" y="3723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9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8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528" y="653113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8419" y="698192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Student name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2955728" y="653113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4619" y="698192"/>
            <a:ext cx="7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TOPIC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5404976" y="653113"/>
            <a:ext cx="2266683" cy="414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13867" y="698192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Student result</a:t>
            </a:r>
            <a:endParaRPr lang="en-US" i="1" dirty="0"/>
          </a:p>
        </p:txBody>
      </p:sp>
      <p:sp>
        <p:nvSpPr>
          <p:cNvPr id="10" name="Isosceles Triangle 9"/>
          <p:cNvSpPr/>
          <p:nvPr/>
        </p:nvSpPr>
        <p:spPr>
          <a:xfrm flipV="1">
            <a:off x="4766136" y="733318"/>
            <a:ext cx="334986" cy="25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43933" y="653950"/>
            <a:ext cx="1620768" cy="41441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509152" y="67828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ADD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35062"/>
              </p:ext>
            </p:extLst>
          </p:nvPr>
        </p:nvGraphicFramePr>
        <p:xfrm>
          <a:off x="339528" y="1625942"/>
          <a:ext cx="9325173" cy="13119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07948"/>
                <a:gridCol w="3107948"/>
                <a:gridCol w="3109277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STUDENT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TOPIC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SCORE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Bunsal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40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Lyhor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HTML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Kum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54147"/>
              </p:ext>
            </p:extLst>
          </p:nvPr>
        </p:nvGraphicFramePr>
        <p:xfrm>
          <a:off x="322421" y="4028835"/>
          <a:ext cx="6215896" cy="1051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107948"/>
                <a:gridCol w="3107948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TOPIC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</a:rPr>
                        <a:t>AVERAGE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082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HTML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RONAN</cp:lastModifiedBy>
  <cp:revision>5</cp:revision>
  <dcterms:created xsi:type="dcterms:W3CDTF">2021-09-18T04:17:40Z</dcterms:created>
  <dcterms:modified xsi:type="dcterms:W3CDTF">2021-09-18T05:11:27Z</dcterms:modified>
</cp:coreProperties>
</file>