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30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3" d="100"/>
          <a:sy n="33" d="100"/>
        </p:scale>
        <p:origin x="2178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7CFD-D05C-4DA0-B127-7CFEF4B9A10B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D2A1-8D58-45EA-B943-05C615C2B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04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7CFD-D05C-4DA0-B127-7CFEF4B9A10B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D2A1-8D58-45EA-B943-05C615C2B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0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7CFD-D05C-4DA0-B127-7CFEF4B9A10B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D2A1-8D58-45EA-B943-05C615C2B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81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7CFD-D05C-4DA0-B127-7CFEF4B9A10B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D2A1-8D58-45EA-B943-05C615C2B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86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7CFD-D05C-4DA0-B127-7CFEF4B9A10B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D2A1-8D58-45EA-B943-05C615C2B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37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7CFD-D05C-4DA0-B127-7CFEF4B9A10B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D2A1-8D58-45EA-B943-05C615C2B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82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7CFD-D05C-4DA0-B127-7CFEF4B9A10B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D2A1-8D58-45EA-B943-05C615C2B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57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7CFD-D05C-4DA0-B127-7CFEF4B9A10B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D2A1-8D58-45EA-B943-05C615C2B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74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7CFD-D05C-4DA0-B127-7CFEF4B9A10B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D2A1-8D58-45EA-B943-05C615C2B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94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7CFD-D05C-4DA0-B127-7CFEF4B9A10B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D2A1-8D58-45EA-B943-05C615C2B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72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7CFD-D05C-4DA0-B127-7CFEF4B9A10B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D2A1-8D58-45EA-B943-05C615C2B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31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17CFD-D05C-4DA0-B127-7CFEF4B9A10B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AD2A1-8D58-45EA-B943-05C615C2B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40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61" y="2478276"/>
            <a:ext cx="2788213" cy="40257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69315" y="568312"/>
            <a:ext cx="262764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>
                <a:latin typeface="All the Way to the Sun" panose="02000500000000000000" pitchFamily="2" charset="0"/>
              </a:rPr>
              <a:t>FIGHT</a:t>
            </a:r>
            <a:endParaRPr lang="en-US" sz="8800" dirty="0">
              <a:latin typeface="All the Way to the Sun" panose="020005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84553" y="568312"/>
            <a:ext cx="18181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>
                <a:latin typeface="All the Way to the Sun" panose="02000500000000000000" pitchFamily="2" charset="0"/>
              </a:rPr>
              <a:t>THE</a:t>
            </a:r>
            <a:endParaRPr lang="en-US" sz="8800" dirty="0">
              <a:latin typeface="All the Way to the Sun" panose="020005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69315" y="1508780"/>
            <a:ext cx="565090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dirty="0" smtClean="0">
                <a:solidFill>
                  <a:srgbClr val="00B0F0"/>
                </a:solidFill>
                <a:latin typeface="All the Way to the Sun" panose="02000500000000000000" pitchFamily="2" charset="0"/>
              </a:rPr>
              <a:t>MONSTER</a:t>
            </a:r>
            <a:endParaRPr lang="en-US" sz="12000" dirty="0">
              <a:solidFill>
                <a:srgbClr val="00B0F0"/>
              </a:solidFill>
              <a:latin typeface="All the Way to the Sun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95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812" y="557212"/>
            <a:ext cx="6810375" cy="574357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2440982" y="4766170"/>
            <a:ext cx="1390918" cy="2575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903" y="4664127"/>
            <a:ext cx="2364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Attack the monster</a:t>
            </a:r>
          </a:p>
          <a:p>
            <a:pPr algn="r"/>
            <a:r>
              <a:rPr lang="en-US" sz="1200" i="1" dirty="0" smtClean="0"/>
              <a:t>(random value between </a:t>
            </a:r>
            <a:r>
              <a:rPr lang="en-US" sz="1200" b="1" i="1" dirty="0" smtClean="0">
                <a:solidFill>
                  <a:srgbClr val="FF0000"/>
                </a:solidFill>
              </a:rPr>
              <a:t>5 and 12</a:t>
            </a:r>
            <a:r>
              <a:rPr lang="en-US" sz="1200" b="1" dirty="0" smtClean="0">
                <a:solidFill>
                  <a:srgbClr val="FF0000"/>
                </a:solidFill>
              </a:rPr>
              <a:t>)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440982" y="5635522"/>
            <a:ext cx="1390918" cy="2575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903" y="5533479"/>
            <a:ext cx="2364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Get more life</a:t>
            </a:r>
          </a:p>
          <a:p>
            <a:pPr algn="r"/>
            <a:r>
              <a:rPr lang="en-US" sz="1200" i="1" dirty="0" smtClean="0"/>
              <a:t>(random value between </a:t>
            </a:r>
            <a:r>
              <a:rPr lang="en-US" sz="1200" b="1" i="1" dirty="0" smtClean="0">
                <a:solidFill>
                  <a:srgbClr val="FF0000"/>
                </a:solidFill>
              </a:rPr>
              <a:t>8 and 15</a:t>
            </a:r>
            <a:r>
              <a:rPr lang="en-US" sz="1200" i="1" dirty="0" smtClean="0"/>
              <a:t>)</a:t>
            </a:r>
            <a:endParaRPr lang="en-US" sz="12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8610843" y="4677993"/>
            <a:ext cx="3564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Special Attack : </a:t>
            </a:r>
            <a:r>
              <a:rPr lang="en-US" sz="1200" dirty="0" smtClean="0">
                <a:solidFill>
                  <a:srgbClr val="FF0000"/>
                </a:solidFill>
              </a:rPr>
              <a:t>only available every 3 game  turns ! </a:t>
            </a:r>
          </a:p>
          <a:p>
            <a:r>
              <a:rPr lang="en-US" sz="1200" i="1" dirty="0" smtClean="0"/>
              <a:t>(random value between </a:t>
            </a:r>
            <a:r>
              <a:rPr lang="en-US" sz="1200" b="1" i="1" dirty="0" smtClean="0">
                <a:solidFill>
                  <a:srgbClr val="FF0000"/>
                </a:solidFill>
              </a:rPr>
              <a:t>8 and 25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10" name="Right Arrow 9"/>
          <p:cNvSpPr/>
          <p:nvPr/>
        </p:nvSpPr>
        <p:spPr>
          <a:xfrm flipH="1">
            <a:off x="7638924" y="4881094"/>
            <a:ext cx="971919" cy="220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flipH="1">
            <a:off x="7535893" y="5590940"/>
            <a:ext cx="971919" cy="220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10843" y="5533479"/>
            <a:ext cx="3070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Kill yourself (the game is over are you lost)</a:t>
            </a:r>
            <a:endParaRPr lang="en-US" sz="1200" dirty="0"/>
          </a:p>
        </p:txBody>
      </p:sp>
      <p:sp>
        <p:nvSpPr>
          <p:cNvPr id="13" name="Right Arrow 12"/>
          <p:cNvSpPr/>
          <p:nvPr/>
        </p:nvSpPr>
        <p:spPr>
          <a:xfrm flipH="1">
            <a:off x="9133284" y="2396687"/>
            <a:ext cx="971919" cy="220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105203" y="2276311"/>
            <a:ext cx="1831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monster life</a:t>
            </a:r>
          </a:p>
          <a:p>
            <a:r>
              <a:rPr lang="en-US" sz="1200" dirty="0" smtClean="0"/>
              <a:t>Between 0 t 100</a:t>
            </a:r>
            <a:endParaRPr lang="en-US" sz="1200" dirty="0"/>
          </a:p>
        </p:txBody>
      </p:sp>
      <p:sp>
        <p:nvSpPr>
          <p:cNvPr id="15" name="Right Arrow 14"/>
          <p:cNvSpPr/>
          <p:nvPr/>
        </p:nvSpPr>
        <p:spPr>
          <a:xfrm flipH="1">
            <a:off x="9133284" y="3597528"/>
            <a:ext cx="971919" cy="220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105203" y="3477152"/>
            <a:ext cx="1831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Your life</a:t>
            </a:r>
          </a:p>
          <a:p>
            <a:r>
              <a:rPr lang="en-US" sz="1200" dirty="0" smtClean="0"/>
              <a:t>Between 0 t 100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1337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191" y="672048"/>
            <a:ext cx="6981825" cy="559117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089478" y="4768146"/>
            <a:ext cx="1390918" cy="2575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49718" y="4599734"/>
            <a:ext cx="23640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When you attack the monster,</a:t>
            </a:r>
          </a:p>
          <a:p>
            <a:pPr algn="r"/>
            <a:r>
              <a:rPr lang="en-US" sz="1200" dirty="0" smtClean="0"/>
              <a:t>The monster LOOSE some life</a:t>
            </a:r>
          </a:p>
          <a:p>
            <a:pPr algn="r"/>
            <a:endParaRPr lang="en-US" sz="1200" dirty="0"/>
          </a:p>
          <a:p>
            <a:pPr algn="r"/>
            <a:r>
              <a:rPr lang="en-US" sz="1200" dirty="0" smtClean="0"/>
              <a:t>But then you monster will ATTACK you BACK !</a:t>
            </a:r>
          </a:p>
          <a:p>
            <a:pPr algn="r"/>
            <a:endParaRPr lang="en-US" sz="1200" dirty="0"/>
          </a:p>
          <a:p>
            <a:pPr algn="r"/>
            <a:r>
              <a:rPr lang="en-US" sz="1200" i="1" dirty="0" smtClean="0"/>
              <a:t>(random value between </a:t>
            </a:r>
            <a:r>
              <a:rPr lang="en-US" sz="1200" b="1" i="1" dirty="0" smtClean="0">
                <a:solidFill>
                  <a:srgbClr val="FF0000"/>
                </a:solidFill>
              </a:rPr>
              <a:t>5 and 12</a:t>
            </a:r>
            <a:r>
              <a:rPr lang="en-US" sz="1200" dirty="0" smtClean="0"/>
              <a:t>)</a:t>
            </a:r>
          </a:p>
          <a:p>
            <a:pPr algn="r"/>
            <a:endParaRPr lang="en-US" sz="1200" dirty="0"/>
          </a:p>
        </p:txBody>
      </p:sp>
      <p:sp>
        <p:nvSpPr>
          <p:cNvPr id="7" name="Right Arrow 6"/>
          <p:cNvSpPr/>
          <p:nvPr/>
        </p:nvSpPr>
        <p:spPr>
          <a:xfrm rot="11338866">
            <a:off x="9511485" y="4896935"/>
            <a:ext cx="1390918" cy="2575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206944" y="5261502"/>
            <a:ext cx="2364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special attack is available </a:t>
            </a:r>
          </a:p>
          <a:p>
            <a:r>
              <a:rPr lang="en-US" sz="1200" dirty="0" smtClean="0"/>
              <a:t>Only every 3 game turns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77317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639" y="455601"/>
            <a:ext cx="6581775" cy="557212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153873" y="5387527"/>
            <a:ext cx="1390918" cy="2575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49718" y="4599734"/>
            <a:ext cx="23640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When you HEAL  ,</a:t>
            </a:r>
          </a:p>
          <a:p>
            <a:pPr algn="r"/>
            <a:r>
              <a:rPr lang="en-US" sz="1200" dirty="0" smtClean="0"/>
              <a:t>You will gain some life</a:t>
            </a:r>
          </a:p>
          <a:p>
            <a:pPr algn="r"/>
            <a:endParaRPr lang="en-US" sz="1200" dirty="0"/>
          </a:p>
          <a:p>
            <a:pPr algn="r"/>
            <a:r>
              <a:rPr lang="en-US" sz="1200" dirty="0" smtClean="0"/>
              <a:t>But then you monster will ATTACK you BACK !</a:t>
            </a:r>
          </a:p>
          <a:p>
            <a:pPr algn="r"/>
            <a:endParaRPr lang="en-US" sz="1200" dirty="0"/>
          </a:p>
          <a:p>
            <a:pPr algn="r"/>
            <a:r>
              <a:rPr lang="en-US" sz="1200" i="1" dirty="0" smtClean="0"/>
              <a:t>(random value between 5 and 12</a:t>
            </a:r>
            <a:r>
              <a:rPr lang="en-US" sz="1200" dirty="0" smtClean="0"/>
              <a:t>)</a:t>
            </a:r>
          </a:p>
          <a:p>
            <a:pPr algn="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73199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40" y="1700011"/>
            <a:ext cx="5025265" cy="38737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577" y="1807392"/>
            <a:ext cx="4758677" cy="37803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67437" y="772732"/>
            <a:ext cx="277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MESSAGE WHEN YOU LOST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787167" y="772732"/>
            <a:ext cx="2819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MESSAGE WHEN YOU WON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84627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042" y="2150772"/>
            <a:ext cx="8498073" cy="45346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49508" y="1017430"/>
            <a:ext cx="4579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THE BATTLE LOG shall display all action results</a:t>
            </a:r>
          </a:p>
          <a:p>
            <a:pPr algn="ctr"/>
            <a:r>
              <a:rPr lang="en-US" i="1" dirty="0" smtClean="0"/>
              <a:t> (Player and monster attacks)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44588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153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All the Way to the Sun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RONAN</cp:lastModifiedBy>
  <cp:revision>3</cp:revision>
  <dcterms:created xsi:type="dcterms:W3CDTF">2021-11-04T15:59:31Z</dcterms:created>
  <dcterms:modified xsi:type="dcterms:W3CDTF">2021-11-04T16:11:04Z</dcterms:modified>
</cp:coreProperties>
</file>