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3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4961"/>
    <a:srgbClr val="03B898"/>
    <a:srgbClr val="FCC934"/>
    <a:srgbClr val="F4E362"/>
    <a:srgbClr val="F9D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486F-54E3-43D9-A796-D8065AA15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48603-A233-46E7-98AE-CB355DCD4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91095-0B9A-4A7E-944E-39467FEE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D1DD-D2CD-48A3-AAF7-64B23670FED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7D085-752A-4049-8C07-1236657A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EA942-1C45-4EC0-96DF-7EEB094D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98A0-B7F3-4CBC-92C9-487AD5F2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7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9A04C-4AB9-4372-8DAF-A0126F63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62F28-5168-453D-8528-B5EAF7822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32BB3-5FC9-42D0-8166-A3B21F655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D1DD-D2CD-48A3-AAF7-64B23670FED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DA7D2-48EF-4339-BD26-A7DF7BB9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9F34B-748E-4EFA-92BC-5FB1FC85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98A0-B7F3-4CBC-92C9-487AD5F2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5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E4AC42-4505-42C4-94D2-B20A37045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D0983-4E99-4CF8-BD6E-9EA2595C9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C0EDB-737F-47F9-8804-B6A435B93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D1DD-D2CD-48A3-AAF7-64B23670FED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26C56-BC6E-4421-8774-E81A64FC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AB501-6AC1-4871-8749-102A72FA7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98A0-B7F3-4CBC-92C9-487AD5F2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6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8632-5CD7-4330-AD18-D17BC3D3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5313C-D4BC-4C39-BD83-65340AA4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1A1F3-4DA3-401C-BB20-1B2A0096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D1DD-D2CD-48A3-AAF7-64B23670FED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10F34-F430-446F-B80C-897F74F1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3BE4F-C187-4BCA-B0D9-A6C8201D6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98A0-B7F3-4CBC-92C9-487AD5F2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4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32E21-5BAA-4666-A5A2-7D73C8D2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B435E-094B-4636-B424-416D7A575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41561-76A7-4562-9ADD-A90FC0ED4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D1DD-D2CD-48A3-AAF7-64B23670FED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D29BC-9414-4D7D-8D7A-C544DBBB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30CAC-BB47-4F07-88C2-5BE4AE3B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98A0-B7F3-4CBC-92C9-487AD5F2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2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1D55-A20B-4039-9543-8E9F2F73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E4533-DA47-4531-A0C9-25CB26FAD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FF35F-B81C-4266-B1B6-6A473CD50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607BD-89CF-4FF1-A50D-01FCB10A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D1DD-D2CD-48A3-AAF7-64B23670FED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BC142-6699-46D5-92ED-09C5B293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B6A5F-9C0C-410C-9AB1-2BA2D863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98A0-B7F3-4CBC-92C9-487AD5F2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4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A94D-E3F0-47A7-87EE-A6CD9D9FF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FBEC4-6816-4D96-B8AA-873BA568C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5F278-85F5-4E09-956F-231F4AAF0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366AF-BE78-4A6C-9078-1D71919E9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C5AE15-DBAD-462F-8822-1C7C2E27F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3D7BD8-71B1-4DA0-8482-4492BCB87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D1DD-D2CD-48A3-AAF7-64B23670FED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D7FFCE-9BA9-417B-BB0E-DAEF6A9A0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2C009-A95C-4EA5-BFF5-89B3DF37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98A0-B7F3-4CBC-92C9-487AD5F2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9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CA36-4942-49CD-9DF4-01071EF38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405313-4E10-48EF-83F2-ECB88D77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D1DD-D2CD-48A3-AAF7-64B23670FED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7BD6A-7781-4DC2-B8B2-DADB5CFF2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C9C03-2DFD-415F-B020-DDA74FEF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98A0-B7F3-4CBC-92C9-487AD5F2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6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197F1B-7501-458F-B899-2D3CA0E89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D1DD-D2CD-48A3-AAF7-64B23670FED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85FEA8-7D17-4BC5-A715-C8DFD283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3D218-B760-43FB-8651-3085D56C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98A0-B7F3-4CBC-92C9-487AD5F2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8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41FB-67E3-4740-9EA4-FE73AFF40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62FF8-CF31-410E-B22D-6FF11C16A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3D512-D22B-435E-B6F4-072C315B3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507AB-018F-46CB-9693-F6244B13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D1DD-D2CD-48A3-AAF7-64B23670FED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3CD60-DFEA-4CD1-91DB-E99B8A1F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24740-6821-4E13-8F67-6CD8A97A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98A0-B7F3-4CBC-92C9-487AD5F2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0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3860E-C9A3-4B1C-8D22-9E1EACAEF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8A358C-7115-45F9-865D-7443C9803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F5FE3-F8A6-410C-8205-13317A761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2843A-19DE-4C93-A9E1-ABEB4E1C6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D1DD-D2CD-48A3-AAF7-64B23670FED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1F5E5-E22E-40C4-B9AE-E343144F3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672B4-4D6D-46E3-BA08-7F7DFD60A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98A0-B7F3-4CBC-92C9-487AD5F2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6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6B06DC-33FA-48FC-AFB8-8EF918755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15613-3866-4C48-BD96-28C7B0AFE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A387F-8E3B-4FB7-B703-A13DF7AF8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DD1DD-D2CD-48A3-AAF7-64B23670FED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E0B32-A835-43D5-A052-5F398B808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205AF-5F3E-4ADA-8FCC-E57DCE2FA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498A0-B7F3-4CBC-92C9-487AD5F2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source.io/introducing-pinia-vuejs-new-state-management-solution/" TargetMode="External"/><Relationship Id="rId4" Type="http://schemas.openxmlformats.org/officeDocument/2006/relationships/hyperlink" Target="https://pinia.vuejs.org/introduction.html#basic-exampl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345A5C-3E95-4F68-B6EE-AF52E5EC27B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9A1E6A-027B-4F78-9E6B-3D90F2125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820" y="1711810"/>
            <a:ext cx="2296785" cy="343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D998BEB-7B74-44B3-8055-FB7C4E501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09" y="1927172"/>
            <a:ext cx="3466023" cy="30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10EAAB1-D49D-418C-9DD0-84C4112F43A5}"/>
              </a:ext>
            </a:extLst>
          </p:cNvPr>
          <p:cNvSpPr/>
          <p:nvPr/>
        </p:nvSpPr>
        <p:spPr>
          <a:xfrm>
            <a:off x="3560324" y="2828833"/>
            <a:ext cx="5426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2F4961"/>
                </a:solidFill>
                <a:latin typeface="Consolas" panose="020B0609020204030204" pitchFamily="49" charset="0"/>
              </a:rPr>
              <a:t>Vue</a:t>
            </a:r>
            <a:r>
              <a:rPr lang="en-US" sz="5400" dirty="0">
                <a:latin typeface="Consolas" panose="020B0609020204030204" pitchFamily="49" charset="0"/>
              </a:rPr>
              <a:t> + </a:t>
            </a:r>
            <a:r>
              <a:rPr lang="en-US" sz="7200" dirty="0" err="1">
                <a:solidFill>
                  <a:srgbClr val="FCC934"/>
                </a:solidFill>
                <a:latin typeface="Consolas" panose="020B0609020204030204" pitchFamily="49" charset="0"/>
              </a:rPr>
              <a:t>Pinia</a:t>
            </a:r>
            <a:r>
              <a:rPr lang="en-US" sz="54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D9123A-4B73-4E80-ABA3-349367656AB6}"/>
              </a:ext>
            </a:extLst>
          </p:cNvPr>
          <p:cNvSpPr/>
          <p:nvPr/>
        </p:nvSpPr>
        <p:spPr>
          <a:xfrm>
            <a:off x="6469626" y="5586418"/>
            <a:ext cx="57223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2F4961"/>
                </a:solidFill>
                <a:latin typeface="Consolas" panose="020B0609020204030204" pitchFamily="49" charset="0"/>
              </a:rPr>
              <a:t>Phearun Chhun</a:t>
            </a:r>
            <a:endParaRPr lang="en-US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95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98409DF-FB05-429D-89F9-D0AA443E2484}"/>
              </a:ext>
            </a:extLst>
          </p:cNvPr>
          <p:cNvSpPr/>
          <p:nvPr/>
        </p:nvSpPr>
        <p:spPr>
          <a:xfrm>
            <a:off x="0" y="-84667"/>
            <a:ext cx="12192000" cy="694266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FFC30E8-CB9C-4BCF-AD10-92714ADF4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029" y="320126"/>
            <a:ext cx="963335" cy="144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64204464-F585-49AC-A45F-A78948E8A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36" y="320126"/>
            <a:ext cx="1453746" cy="125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B76B11-4514-4767-81AE-6F64F218D0C4}"/>
              </a:ext>
            </a:extLst>
          </p:cNvPr>
          <p:cNvSpPr txBox="1"/>
          <p:nvPr/>
        </p:nvSpPr>
        <p:spPr>
          <a:xfrm>
            <a:off x="1720850" y="320126"/>
            <a:ext cx="3917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Definition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0511E8-81C1-4498-B27C-BED50C72203E}"/>
              </a:ext>
            </a:extLst>
          </p:cNvPr>
          <p:cNvSpPr txBox="1"/>
          <p:nvPr/>
        </p:nvSpPr>
        <p:spPr>
          <a:xfrm>
            <a:off x="804333" y="773312"/>
            <a:ext cx="1029569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dirty="0" err="1">
                <a:latin typeface="Consolas" panose="020B0609020204030204" pitchFamily="49" charset="0"/>
              </a:rPr>
              <a:t>Pinia</a:t>
            </a:r>
            <a:r>
              <a:rPr lang="en-US" sz="3600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is the official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state management </a:t>
            </a:r>
            <a:r>
              <a:rPr lang="en-US" dirty="0">
                <a:latin typeface="Consolas" panose="020B0609020204030204" pitchFamily="49" charset="0"/>
              </a:rPr>
              <a:t>library for Vue3. </a:t>
            </a:r>
            <a:r>
              <a:rPr lang="en-US" dirty="0" err="1">
                <a:latin typeface="Consolas" panose="020B0609020204030204" pitchFamily="49" charset="0"/>
              </a:rPr>
              <a:t>Pinia</a:t>
            </a:r>
            <a:r>
              <a:rPr lang="en-US" dirty="0">
                <a:latin typeface="Consolas" panose="020B0609020204030204" pitchFamily="49" charset="0"/>
              </a:rPr>
              <a:t> is the store for composition API.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	Why we use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Pinia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Devtools</a:t>
            </a:r>
            <a:r>
              <a:rPr lang="en-US" dirty="0">
                <a:latin typeface="Consolas" panose="020B0609020204030204" pitchFamily="49" charset="0"/>
              </a:rPr>
              <a:t> support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A timeline to track actions, mutations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Time travel and easier debugging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</a:rPr>
              <a:t>Modify your stores without reloading your page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</a:rPr>
              <a:t>Keep any existing state while developing	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</a:rPr>
              <a:t>Plugins: extend </a:t>
            </a:r>
            <a:r>
              <a:rPr lang="en-US" dirty="0" err="1">
                <a:latin typeface="Consolas" panose="020B0609020204030204" pitchFamily="49" charset="0"/>
              </a:rPr>
              <a:t>Pinia</a:t>
            </a:r>
            <a:r>
              <a:rPr lang="en-US" dirty="0">
                <a:latin typeface="Consolas" panose="020B0609020204030204" pitchFamily="49" charset="0"/>
              </a:rPr>
              <a:t> features with plugins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</a:rPr>
              <a:t>Proper TypeScript support or </a:t>
            </a:r>
            <a:r>
              <a:rPr lang="en-US" b="1" dirty="0">
                <a:latin typeface="Consolas" panose="020B0609020204030204" pitchFamily="49" charset="0"/>
              </a:rPr>
              <a:t>autocompletion</a:t>
            </a:r>
            <a:r>
              <a:rPr lang="en-US" dirty="0">
                <a:latin typeface="Consolas" panose="020B0609020204030204" pitchFamily="49" charset="0"/>
              </a:rPr>
              <a:t> for JS users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</a:rPr>
              <a:t>Server Side Rendering Support</a:t>
            </a:r>
          </a:p>
          <a:p>
            <a:pPr lvl="1"/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	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53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98409DF-FB05-429D-89F9-D0AA443E2484}"/>
              </a:ext>
            </a:extLst>
          </p:cNvPr>
          <p:cNvSpPr/>
          <p:nvPr/>
        </p:nvSpPr>
        <p:spPr>
          <a:xfrm>
            <a:off x="2868" y="-84667"/>
            <a:ext cx="12192000" cy="694266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FFC30E8-CB9C-4BCF-AD10-92714ADF4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029" y="320126"/>
            <a:ext cx="963335" cy="144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64204464-F585-49AC-A45F-A78948E8A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36" y="320126"/>
            <a:ext cx="1453746" cy="125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B76B11-4514-4767-81AE-6F64F218D0C4}"/>
              </a:ext>
            </a:extLst>
          </p:cNvPr>
          <p:cNvSpPr txBox="1"/>
          <p:nvPr/>
        </p:nvSpPr>
        <p:spPr>
          <a:xfrm>
            <a:off x="1720849" y="320126"/>
            <a:ext cx="4569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+mj-lt"/>
              <a:buAutoNum type="romanUcPeriod" startAt="2"/>
            </a:pP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Installation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0511E8-81C1-4498-B27C-BED50C72203E}"/>
              </a:ext>
            </a:extLst>
          </p:cNvPr>
          <p:cNvSpPr txBox="1"/>
          <p:nvPr/>
        </p:nvSpPr>
        <p:spPr>
          <a:xfrm>
            <a:off x="855509" y="1028012"/>
            <a:ext cx="1029569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To setting up the project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vue@latest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en-US" dirty="0">
                <a:latin typeface="Consolas" panose="020B0609020204030204" pitchFamily="49" charset="0"/>
              </a:rPr>
              <a:t>To run app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run dev</a:t>
            </a:r>
          </a:p>
          <a:p>
            <a:pPr marL="800100" lvl="1" indent="-342900">
              <a:buFont typeface="+mj-lt"/>
              <a:buAutoNum type="arabicPeriod" startAt="3"/>
            </a:pPr>
            <a:r>
              <a:rPr lang="en-US" dirty="0">
                <a:latin typeface="Consolas" panose="020B0609020204030204" pitchFamily="49" charset="0"/>
              </a:rPr>
              <a:t>To installing the project dependencies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818D77-9973-4D5A-B544-82B4A6AF4A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385"/>
          <a:stretch/>
        </p:blipFill>
        <p:spPr>
          <a:xfrm>
            <a:off x="1720849" y="1727191"/>
            <a:ext cx="5238751" cy="376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3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98409DF-FB05-429D-89F9-D0AA443E2484}"/>
              </a:ext>
            </a:extLst>
          </p:cNvPr>
          <p:cNvSpPr/>
          <p:nvPr/>
        </p:nvSpPr>
        <p:spPr>
          <a:xfrm>
            <a:off x="2868" y="-84667"/>
            <a:ext cx="12192000" cy="694266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FFC30E8-CB9C-4BCF-AD10-92714ADF4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029" y="320126"/>
            <a:ext cx="963335" cy="144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64204464-F585-49AC-A45F-A78948E8A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36" y="320126"/>
            <a:ext cx="1453746" cy="125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B76B11-4514-4767-81AE-6F64F218D0C4}"/>
              </a:ext>
            </a:extLst>
          </p:cNvPr>
          <p:cNvSpPr txBox="1"/>
          <p:nvPr/>
        </p:nvSpPr>
        <p:spPr>
          <a:xfrm>
            <a:off x="1720849" y="320126"/>
            <a:ext cx="5889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+mj-lt"/>
              <a:buAutoNum type="romanUcPeriod" startAt="3"/>
            </a:pP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Core Concepts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0511E8-81C1-4498-B27C-BED50C72203E}"/>
              </a:ext>
            </a:extLst>
          </p:cNvPr>
          <p:cNvSpPr txBox="1"/>
          <p:nvPr/>
        </p:nvSpPr>
        <p:spPr>
          <a:xfrm>
            <a:off x="855509" y="1028012"/>
            <a:ext cx="102956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Defining a store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Before diving into core concepts, we need to know that a store is defined using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defineStore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latin typeface="Consolas" panose="020B0609020204030204" pitchFamily="49" charset="0"/>
              </a:rPr>
              <a:t>and that it requires a unique name, passed as the first argument:</a:t>
            </a:r>
          </a:p>
          <a:p>
            <a:pPr lvl="2"/>
            <a:endParaRPr lang="en-US" dirty="0">
              <a:latin typeface="Consolas" panose="020B0609020204030204" pitchFamily="49" charset="0"/>
            </a:endParaRPr>
          </a:p>
          <a:p>
            <a:pPr lvl="2"/>
            <a:endParaRPr lang="en-US" dirty="0">
              <a:latin typeface="Consolas" panose="020B0609020204030204" pitchFamily="49" charset="0"/>
            </a:endParaRPr>
          </a:p>
          <a:p>
            <a:pPr lvl="2"/>
            <a:endParaRPr lang="en-US" dirty="0">
              <a:latin typeface="Consolas" panose="020B0609020204030204" pitchFamily="49" charset="0"/>
            </a:endParaRPr>
          </a:p>
          <a:p>
            <a:pPr lvl="2"/>
            <a:endParaRPr lang="en-US" dirty="0">
              <a:latin typeface="Consolas" panose="020B0609020204030204" pitchFamily="49" charset="0"/>
            </a:endParaRPr>
          </a:p>
          <a:p>
            <a:pPr lvl="2"/>
            <a:endParaRPr lang="en-US" dirty="0">
              <a:latin typeface="Consolas" panose="020B0609020204030204" pitchFamily="49" charset="0"/>
            </a:endParaRPr>
          </a:p>
          <a:p>
            <a:pPr lvl="2"/>
            <a:endParaRPr lang="en-US" dirty="0">
              <a:latin typeface="Consolas" panose="020B0609020204030204" pitchFamily="49" charset="0"/>
            </a:endParaRPr>
          </a:p>
          <a:p>
            <a:pPr lvl="2"/>
            <a:endParaRPr lang="en-US" dirty="0">
              <a:latin typeface="Consolas" panose="020B0609020204030204" pitchFamily="49" charset="0"/>
            </a:endParaRPr>
          </a:p>
          <a:p>
            <a:pPr lvl="2"/>
            <a:endParaRPr lang="en-US" dirty="0">
              <a:latin typeface="Consolas" panose="020B0609020204030204" pitchFamily="49" charset="0"/>
            </a:endParaRPr>
          </a:p>
          <a:p>
            <a:pPr lvl="2"/>
            <a:endParaRPr lang="en-US" dirty="0">
              <a:latin typeface="Consolas" panose="020B0609020204030204" pitchFamily="49" charset="0"/>
            </a:endParaRPr>
          </a:p>
          <a:p>
            <a:pPr lvl="2"/>
            <a:endParaRPr lang="en-US" dirty="0">
              <a:latin typeface="Consolas" panose="020B0609020204030204" pitchFamily="49" charset="0"/>
            </a:endParaRPr>
          </a:p>
          <a:p>
            <a:pPr lvl="2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>
                <a:latin typeface="Consolas" panose="020B0609020204030204" pitchFamily="49" charset="0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2081BD-1245-41C4-AC29-433D13248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381" y="2287828"/>
            <a:ext cx="9638661" cy="382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95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98409DF-FB05-429D-89F9-D0AA443E2484}"/>
              </a:ext>
            </a:extLst>
          </p:cNvPr>
          <p:cNvSpPr/>
          <p:nvPr/>
        </p:nvSpPr>
        <p:spPr>
          <a:xfrm>
            <a:off x="2868" y="-84667"/>
            <a:ext cx="12192000" cy="694266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FFC30E8-CB9C-4BCF-AD10-92714ADF4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029" y="320126"/>
            <a:ext cx="963335" cy="144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64204464-F585-49AC-A45F-A78948E8A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36" y="320126"/>
            <a:ext cx="1453746" cy="125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B76B11-4514-4767-81AE-6F64F218D0C4}"/>
              </a:ext>
            </a:extLst>
          </p:cNvPr>
          <p:cNvSpPr txBox="1"/>
          <p:nvPr/>
        </p:nvSpPr>
        <p:spPr>
          <a:xfrm>
            <a:off x="1720849" y="320126"/>
            <a:ext cx="5319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+mj-lt"/>
              <a:buAutoNum type="romanUcPeriod" startAt="3"/>
            </a:pP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Core Concepts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0511E8-81C1-4498-B27C-BED50C72203E}"/>
              </a:ext>
            </a:extLst>
          </p:cNvPr>
          <p:cNvSpPr txBox="1"/>
          <p:nvPr/>
        </p:nvSpPr>
        <p:spPr>
          <a:xfrm>
            <a:off x="855509" y="1028012"/>
            <a:ext cx="102956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 startAt="2"/>
            </a:pPr>
            <a:r>
              <a:rPr lang="en-US" dirty="0">
                <a:latin typeface="Consolas" panose="020B0609020204030204" pitchFamily="49" charset="0"/>
              </a:rPr>
              <a:t>Options stores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	Similar to Vue’s Option API, we can also pass an Options Object with state, actions, and getters properties.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>
                <a:latin typeface="Consolas" panose="020B0609020204030204" pitchFamily="49" charset="0"/>
              </a:rPr>
              <a:t>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1F20CD-072E-4973-A654-373758411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854" y="1905175"/>
            <a:ext cx="4718146" cy="49165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680DD8-BB1D-4D37-993F-4B7A6F4B3D40}"/>
              </a:ext>
            </a:extLst>
          </p:cNvPr>
          <p:cNvSpPr txBox="1"/>
          <p:nvPr/>
        </p:nvSpPr>
        <p:spPr>
          <a:xfrm>
            <a:off x="6922934" y="2941341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You can think of state as the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latin typeface="Consolas" panose="020B0609020204030204" pitchFamily="49" charset="0"/>
              </a:rPr>
              <a:t> of the store, and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getters</a:t>
            </a:r>
            <a:r>
              <a:rPr lang="en-US" dirty="0">
                <a:latin typeface="Consolas" panose="020B0609020204030204" pitchFamily="49" charset="0"/>
              </a:rPr>
              <a:t> as the computed properties of the store, and actions as the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methods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965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98409DF-FB05-429D-89F9-D0AA443E2484}"/>
              </a:ext>
            </a:extLst>
          </p:cNvPr>
          <p:cNvSpPr/>
          <p:nvPr/>
        </p:nvSpPr>
        <p:spPr>
          <a:xfrm>
            <a:off x="-9832" y="-84668"/>
            <a:ext cx="12192000" cy="694266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FFC30E8-CB9C-4BCF-AD10-92714ADF4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029" y="320126"/>
            <a:ext cx="963335" cy="144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64204464-F585-49AC-A45F-A78948E8A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36" y="320126"/>
            <a:ext cx="1453746" cy="125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B76B11-4514-4767-81AE-6F64F218D0C4}"/>
              </a:ext>
            </a:extLst>
          </p:cNvPr>
          <p:cNvSpPr txBox="1"/>
          <p:nvPr/>
        </p:nvSpPr>
        <p:spPr>
          <a:xfrm>
            <a:off x="1720849" y="320126"/>
            <a:ext cx="4569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+mj-lt"/>
              <a:buAutoNum type="romanUcPeriod" startAt="4"/>
            </a:pP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References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0511E8-81C1-4498-B27C-BED50C72203E}"/>
              </a:ext>
            </a:extLst>
          </p:cNvPr>
          <p:cNvSpPr txBox="1"/>
          <p:nvPr/>
        </p:nvSpPr>
        <p:spPr>
          <a:xfrm>
            <a:off x="855509" y="1028012"/>
            <a:ext cx="102956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latin typeface="Consolas" panose="020B0609020204030204" pitchFamily="49" charset="0"/>
              </a:rPr>
              <a:t>Reference: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hlinkClick r:id="rId4"/>
              </a:rPr>
              <a:t>https://pinia.vuejs.org/introduction.html#basic-example</a:t>
            </a:r>
            <a:endParaRPr lang="en-US" dirty="0"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hlinkClick r:id="rId5"/>
              </a:rPr>
              <a:t>https://codesource.io/introducing-pinia-vuejs-new-state-management-solution/</a:t>
            </a:r>
            <a:endParaRPr lang="en-US" dirty="0"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</a:endParaRPr>
          </a:p>
          <a:p>
            <a:pPr marL="914400" lvl="1" indent="-457200">
              <a:buAutoNum type="arabicPeriod"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423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98409DF-FB05-429D-89F9-D0AA443E2484}"/>
              </a:ext>
            </a:extLst>
          </p:cNvPr>
          <p:cNvSpPr/>
          <p:nvPr/>
        </p:nvSpPr>
        <p:spPr>
          <a:xfrm>
            <a:off x="-9832" y="-84668"/>
            <a:ext cx="12192000" cy="694266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FFC30E8-CB9C-4BCF-AD10-92714ADF4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029" y="320126"/>
            <a:ext cx="963335" cy="144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64204464-F585-49AC-A45F-A78948E8A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36" y="320126"/>
            <a:ext cx="1453746" cy="125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B76B11-4514-4767-81AE-6F64F218D0C4}"/>
              </a:ext>
            </a:extLst>
          </p:cNvPr>
          <p:cNvSpPr txBox="1"/>
          <p:nvPr/>
        </p:nvSpPr>
        <p:spPr>
          <a:xfrm>
            <a:off x="1720849" y="320126"/>
            <a:ext cx="5476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+mj-lt"/>
              <a:buAutoNum type="romanUcPeriod" startAt="5"/>
            </a:pP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Demo project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0511E8-81C1-4498-B27C-BED50C72203E}"/>
              </a:ext>
            </a:extLst>
          </p:cNvPr>
          <p:cNvSpPr txBox="1"/>
          <p:nvPr/>
        </p:nvSpPr>
        <p:spPr>
          <a:xfrm>
            <a:off x="855509" y="1028012"/>
            <a:ext cx="10295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</a:endParaRPr>
          </a:p>
          <a:p>
            <a:pPr marL="914400" lvl="1" indent="-457200">
              <a:buAutoNum type="arabicPeriod"/>
            </a:pP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8B479B-8D55-4F30-917D-2BB945502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005" y="1253632"/>
            <a:ext cx="9673989" cy="435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02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226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Chhun Phearun</dc:creator>
  <cp:lastModifiedBy>Chhun Phearun</cp:lastModifiedBy>
  <cp:revision>26</cp:revision>
  <dcterms:created xsi:type="dcterms:W3CDTF">2022-08-10T00:34:30Z</dcterms:created>
  <dcterms:modified xsi:type="dcterms:W3CDTF">2022-08-14T10:31:12Z</dcterms:modified>
</cp:coreProperties>
</file>