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671"/>
    <a:srgbClr val="FD4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FF5B-9D3B-4FE8-89B7-C8C3648A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B047-185E-4359-BBD9-E2FE65D71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85CD-F2D5-4886-8168-E0545D97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9FBA1-688F-4B91-BD7B-234EC22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D0C7-02C6-4569-B210-28835C4E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C18-D606-4458-8839-039F8AD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46250-2154-4EDC-A024-B98059D6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CBFB-32C1-48FD-82C8-5EF9AFE1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6A30D-642E-4312-943D-38B620F1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76C3-A009-4164-9171-8820FFF3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E1BCE-DD5A-4617-AA94-E0A87B0B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0EF49-146A-4EF2-A0A9-65E2BD3D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6FA1-E446-40DC-81B9-054E1373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EF49-CFFF-44F1-AB11-BBC93D7B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D25B-F224-4516-8295-750DC9CB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9E0B-C3F5-4C92-BB01-5CDB28F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93A1-1B09-464A-A397-1F3B29CC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C07A-4757-4C06-A2DC-1CE134D2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12DC-7A15-4433-BBE4-9565E155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C211-F41A-4010-B02F-FE0EDD88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CA41-6F49-4056-A819-B590ACBE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1D7B-969C-4438-AD4F-A60C1745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CC54-7214-40A0-B678-62CA0596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353F-FD75-4798-86D9-6281E45E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2E31C-5043-4E64-93E7-73423B5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F5A1-18F5-4417-82B3-95F30554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54DB-C5E4-4AB2-8887-67C383629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9C11F-2E2C-455F-B745-681F3D78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841C-9A19-4B12-8ABE-D3B10E59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40D87-82DF-4925-B2D8-1B6BC4E1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EB2A9-B354-4063-BC65-005D4A53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68EC-30D2-4669-AF40-ACA70ED5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563E-F726-45C4-AD07-13E93249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11274-0AF3-4546-9C5C-20825854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01534-A6D7-4495-8117-ACF4683C2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6F54D-8C7D-4A8E-8E5D-11223A3E5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38FC7-429B-47AC-9414-589B038E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90748-787C-457F-9B51-ABF3C0DB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AA511-10EA-4D70-BA13-E449A53F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CD3-103E-455B-9DEF-FEE60179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EF58B-2200-42BA-804A-D77DC95B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13CA3-438B-483B-B6CE-428B5884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63A3F-DDEE-4C2B-BC76-2C013FB0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A84EC-CF08-404C-96A4-0F45ECD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2AB6A-B130-43D7-AE47-80CA5AC1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9351E-447D-4A49-AE22-39E11E9A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D04-9906-4C51-9657-A876E007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90FD-CFB3-4653-850E-675CB3F08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9A035-89F8-4F24-A79E-13D78727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19D91-7C52-4C73-8C60-09F35F61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1C39-9EC0-4D90-BC76-8933F194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D78E0-A48A-43FA-B8C1-C1A4C514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8298-671B-491B-A2D5-8D428D58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02358-23B4-4BF6-8A76-315DEE38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8F41F-0667-444F-8E11-D7D170416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7DFEF-5264-4E13-90C4-6028409D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2DD45-527F-4559-B152-69D82838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DB7B8-566C-4C89-AB63-F3821A1A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B8905-0F2F-4786-A6F2-A276A64D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A8EA-A67A-43DA-870D-F88D5080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5ED4-3DF3-4517-A8A1-C9B08D4E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E109-D779-4687-B0BE-E8F01823A7D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FBEF-C2A3-4454-BB31-BBAAE8459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13D3-FDC7-412B-A72B-E47E2CFCB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DB3C-559F-432B-96CC-04F56389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7451" y="3815634"/>
            <a:ext cx="4536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VC  PART -1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0" y="161149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719" y="161149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631" y="1768124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9442" y="5804567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732" y="5804567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006" y="5804567"/>
            <a:ext cx="843710" cy="702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24" y="1768124"/>
            <a:ext cx="1529390" cy="1909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8570" y="5804567"/>
            <a:ext cx="843710" cy="702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3134" y="5804567"/>
            <a:ext cx="843710" cy="7024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96271" y="4856267"/>
            <a:ext cx="538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D4C8E"/>
                </a:solidFill>
              </a:rPr>
              <a:t>LAST ITERATION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258230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4939" y="2985848"/>
            <a:ext cx="5062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EVALUATION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3420" y="4294368"/>
            <a:ext cx="6191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>
                <a:solidFill>
                  <a:srgbClr val="FD4C8E"/>
                </a:solidFill>
              </a:rPr>
              <a:t>FEEDBACKS ONLY </a:t>
            </a:r>
            <a:r>
              <a:rPr lang="en-US" sz="3000" dirty="0">
                <a:solidFill>
                  <a:srgbClr val="FD4C8E"/>
                </a:solidFill>
              </a:rPr>
              <a:t>FOR THIS FIRST PART</a:t>
            </a:r>
          </a:p>
        </p:txBody>
      </p:sp>
    </p:spTree>
    <p:extLst>
      <p:ext uri="{BB962C8B-B14F-4D97-AF65-F5344CB8AC3E}">
        <p14:creationId xmlns:p14="http://schemas.microsoft.com/office/powerpoint/2010/main" val="5649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22" y="528243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7517" y="3388711"/>
            <a:ext cx="2259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ITERATION 2 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289" y="4404374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4D5C"/>
                </a:solidFill>
              </a:rPr>
              <a:t>Evaluation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19350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6754" y="2658452"/>
            <a:ext cx="843710" cy="702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295" y="269077"/>
            <a:ext cx="6256405" cy="64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094" y="3189926"/>
            <a:ext cx="258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FINAL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94" y="4331584"/>
            <a:ext cx="244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4D5C"/>
                </a:solidFill>
              </a:rPr>
              <a:t>25 MIN PER GROUP</a:t>
            </a:r>
          </a:p>
          <a:p>
            <a:r>
              <a:rPr lang="en-US" sz="2000" dirty="0">
                <a:solidFill>
                  <a:srgbClr val="334D5C"/>
                </a:solidFill>
              </a:rPr>
              <a:t>05 MIN PER STUDENT</a:t>
            </a:r>
          </a:p>
          <a:p>
            <a:endParaRPr lang="en-US" sz="2000" dirty="0">
              <a:solidFill>
                <a:srgbClr val="334D5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65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8" y="1166292"/>
            <a:ext cx="1541463" cy="192424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25364"/>
              </p:ext>
            </p:extLst>
          </p:nvPr>
        </p:nvGraphicFramePr>
        <p:xfrm>
          <a:off x="3026536" y="1166292"/>
          <a:ext cx="8525813" cy="53580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42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en-US" sz="1700" b="1" dirty="0">
                          <a:effectLst/>
                        </a:rPr>
                        <a:t>TOPIC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UX/UI</a:t>
                      </a:r>
                      <a:r>
                        <a:rPr lang="fr-FR" sz="1700" b="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FEATURES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</a:t>
                      </a:r>
                      <a:r>
                        <a:rPr lang="en-US" sz="1700" baseline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your features and the reasons of your choices</a:t>
                      </a:r>
                      <a:endParaRPr lang="en-US" sz="17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</a:t>
                      </a:r>
                      <a:r>
                        <a:rPr lang="en-US" sz="1700" baseline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your UX/UI and the reasons of your choices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 you choices have been validated by your customer/PM ?</a:t>
                      </a:r>
                      <a:endParaRPr lang="en-US" sz="17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7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en-US" sz="1700" b="1" dirty="0">
                          <a:effectLst/>
                        </a:rPr>
                        <a:t>TOPIC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END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</a:t>
                      </a:r>
                      <a:r>
                        <a:rPr lang="en-US" sz="1700" baseline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your database and the reasons of your choices</a:t>
                      </a:r>
                      <a:endParaRPr lang="en-US" sz="17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</a:t>
                      </a:r>
                      <a:r>
                        <a:rPr lang="en-US" sz="1700" baseline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your routes and the reasons of your choices</a:t>
                      </a:r>
                      <a:endParaRPr lang="en-US" sz="17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 </a:t>
                      </a:r>
                      <a:r>
                        <a:rPr lang="en-US" sz="1700" b="1" dirty="0">
                          <a:effectLst/>
                        </a:rPr>
                        <a:t>TOPIC 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 END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  </a:t>
                      </a:r>
                      <a:r>
                        <a:rPr lang="en-US" sz="17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</a:t>
                      </a:r>
                      <a:r>
                        <a:rPr lang="en-US" sz="1700" baseline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your component structure/communication and the reasons of your choices</a:t>
                      </a:r>
                      <a:endParaRPr lang="en-US" sz="17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 </a:t>
                      </a:r>
                      <a:r>
                        <a:rPr lang="en-US" sz="1700" b="1" dirty="0">
                          <a:effectLst/>
                        </a:rPr>
                        <a:t>TOPIC 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MANAGEMENT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 How did you divide the tasks between your team members? 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Take as example  as specific iteration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 </a:t>
                      </a:r>
                      <a:r>
                        <a:rPr lang="en-US" sz="1700" b="1" dirty="0">
                          <a:effectLst/>
                        </a:rPr>
                        <a:t>TOPIC 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 EVALUATION</a:t>
                      </a:r>
                      <a:endParaRPr lang="en-US" sz="17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 What are your team great achievements ?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What are the points your team great need to improve?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Did</a:t>
                      </a: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you use the retrospective to improve your team work?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 </a:t>
                      </a:r>
                      <a:r>
                        <a:rPr lang="en-US" sz="1700" b="1" dirty="0">
                          <a:effectLst/>
                        </a:rPr>
                        <a:t>TOPIC 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(for teams of6)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TECHNICAL</a:t>
                      </a:r>
                      <a:endParaRPr lang="en-US" sz="17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 Explain a technical point in details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effectLst/>
                        </a:rPr>
                        <a:t>Example: How do you filter events on the explore events view?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8658" y="0"/>
            <a:ext cx="3991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D4C8E"/>
                </a:solidFill>
              </a:rPr>
              <a:t>5/6 TOPICS TO PRESENT</a:t>
            </a:r>
          </a:p>
          <a:p>
            <a:pPr algn="ctr"/>
            <a:r>
              <a:rPr lang="fr-FR" sz="3000" i="1" dirty="0">
                <a:solidFill>
                  <a:srgbClr val="FD4C8E"/>
                </a:solidFill>
              </a:rPr>
              <a:t>1 TOPIC PER STUDENT</a:t>
            </a:r>
            <a:endParaRPr lang="en-US" sz="3000" i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9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22</cp:revision>
  <dcterms:created xsi:type="dcterms:W3CDTF">2021-12-08T11:45:26Z</dcterms:created>
  <dcterms:modified xsi:type="dcterms:W3CDTF">2022-08-15T01:03:03Z</dcterms:modified>
</cp:coreProperties>
</file>