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4C"/>
    <a:srgbClr val="346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129" autoAdjust="0"/>
  </p:normalViewPr>
  <p:slideViewPr>
    <p:cSldViewPr>
      <p:cViewPr varScale="1">
        <p:scale>
          <a:sx n="59" d="100"/>
          <a:sy n="5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589</Words>
  <Application>Microsoft Office PowerPoint</Application>
  <PresentationFormat>On-screen Show (4:3)</PresentationFormat>
  <Paragraphs>66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Dragons Den Presentation</vt:lpstr>
      <vt:lpstr>Firstly….</vt:lpstr>
      <vt:lpstr>Prototype</vt:lpstr>
      <vt:lpstr>Age range</vt:lpstr>
      <vt:lpstr>Project choice</vt:lpstr>
      <vt:lpstr>Functionality</vt:lpstr>
      <vt:lpstr>Main Screen</vt:lpstr>
      <vt:lpstr>Statement</vt:lpstr>
      <vt:lpstr>Achievements &amp; Rewards</vt:lpstr>
      <vt:lpstr>PowerPoint Presentation</vt:lpstr>
      <vt:lpstr>PowerPoint Presentation</vt:lpstr>
      <vt:lpstr>PowerPoint Presentation</vt:lpstr>
      <vt:lpstr>Student Planner</vt:lpstr>
      <vt:lpstr>Options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Dragons Den Presentation</dc:title>
  <dc:creator>mattyselby@hotmail.com</dc:creator>
  <cp:lastModifiedBy>mattyselby@hotmail.com</cp:lastModifiedBy>
  <cp:revision>33</cp:revision>
  <dcterms:created xsi:type="dcterms:W3CDTF">2014-11-17T19:00:54Z</dcterms:created>
  <dcterms:modified xsi:type="dcterms:W3CDTF">2014-11-24T11:55:40Z</dcterms:modified>
</cp:coreProperties>
</file>