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0" r:id="rId3"/>
    <p:sldId id="259" r:id="rId4"/>
    <p:sldId id="257" r:id="rId5"/>
    <p:sldId id="258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4C"/>
    <a:srgbClr val="346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74" autoAdjust="0"/>
  </p:normalViewPr>
  <p:slideViewPr>
    <p:cSldViewPr>
      <p:cViewPr varScale="1">
        <p:scale>
          <a:sx n="61" d="100"/>
          <a:sy n="6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F5323-8565-4D5C-8D97-A0D85F0F25EA}" type="datetimeFigureOut">
              <a:rPr lang="en-GB" smtClean="0"/>
              <a:t>20/11/2014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61E1A-D829-4B13-8E47-3FA50A360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78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Say</a:t>
            </a:r>
            <a:r>
              <a:rPr lang="en-GB" baseline="0" dirty="0" smtClean="0"/>
              <a:t> hello to relax </a:t>
            </a:r>
            <a:r>
              <a:rPr lang="en-GB" baseline="0" dirty="0" err="1" smtClean="0"/>
              <a:t>lloyds</a:t>
            </a:r>
            <a:r>
              <a:rPr lang="en-GB" baseline="0" dirty="0" smtClean="0"/>
              <a:t> straight away, and possibly say something like “I’m Matt and this is &lt;Other speaker&gt;, and this is the rest of the development team”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61E1A-D829-4B13-8E47-3FA50A36004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104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Say app, &lt;click&gt;, why</a:t>
            </a:r>
            <a:r>
              <a:rPr lang="en-GB" baseline="0" dirty="0" smtClean="0"/>
              <a:t> not both I hear you cry?,  </a:t>
            </a:r>
            <a:r>
              <a:rPr lang="en-GB" dirty="0" smtClean="0"/>
              <a:t>Briefly</a:t>
            </a:r>
            <a:r>
              <a:rPr lang="en-GB" baseline="0" dirty="0" smtClean="0"/>
              <a:t> explain we picked to focus on making one GREAT thing rather than two OKAY things and that we went for app over web because it played to our strengths.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61E1A-D829-4B13-8E47-3FA50A36004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467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Say students, &lt;click&gt;,</a:t>
            </a:r>
            <a:r>
              <a:rPr lang="en-GB" baseline="0" dirty="0" smtClean="0"/>
              <a:t> why not children? They need banks, </a:t>
            </a:r>
            <a:r>
              <a:rPr lang="en-GB" dirty="0" smtClean="0"/>
              <a:t>Briefly</a:t>
            </a:r>
            <a:r>
              <a:rPr lang="en-GB" baseline="0" dirty="0" smtClean="0"/>
              <a:t> explain we picked students because we match that age range so it is easier to think of aims.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61E1A-D829-4B13-8E47-3FA50A36004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467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61E1A-D829-4B13-8E47-3FA50A36004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26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C0CBD5E-86EE-4A89-9216-CA93929C6338}" type="datetimeFigureOut">
              <a:rPr lang="en-GB" smtClean="0"/>
              <a:t>20/11/2014</a:t>
            </a:fld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D649B94-3BBA-4876-99B8-49C67E4767F5}" type="slidenum">
              <a:rPr lang="en-GB" smtClean="0"/>
              <a:t>‹#›</a:t>
            </a:fld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BD5E-86EE-4A89-9216-CA93929C6338}" type="datetimeFigureOut">
              <a:rPr lang="en-GB" smtClean="0"/>
              <a:t>20/11/2014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9B94-3BBA-4876-99B8-49C67E4767F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BD5E-86EE-4A89-9216-CA93929C6338}" type="datetimeFigureOut">
              <a:rPr lang="en-GB" smtClean="0"/>
              <a:t>20/11/2014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9B94-3BBA-4876-99B8-49C67E4767F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BD5E-86EE-4A89-9216-CA93929C6338}" type="datetimeFigureOut">
              <a:rPr lang="en-GB" smtClean="0"/>
              <a:t>20/11/2014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9B94-3BBA-4876-99B8-49C67E4767F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BD5E-86EE-4A89-9216-CA93929C6338}" type="datetimeFigureOut">
              <a:rPr lang="en-GB" smtClean="0"/>
              <a:t>20/11/2014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9B94-3BBA-4876-99B8-49C67E4767F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BD5E-86EE-4A89-9216-CA93929C6338}" type="datetimeFigureOut">
              <a:rPr lang="en-GB" smtClean="0"/>
              <a:t>20/11/2014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9B94-3BBA-4876-99B8-49C67E4767F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BD5E-86EE-4A89-9216-CA93929C6338}" type="datetimeFigureOut">
              <a:rPr lang="en-GB" smtClean="0"/>
              <a:t>20/11/2014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9B94-3BBA-4876-99B8-49C67E4767F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BD5E-86EE-4A89-9216-CA93929C6338}" type="datetimeFigureOut">
              <a:rPr lang="en-GB" smtClean="0"/>
              <a:t>20/11/2014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9B94-3BBA-4876-99B8-49C67E4767F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BD5E-86EE-4A89-9216-CA93929C6338}" type="datetimeFigureOut">
              <a:rPr lang="en-GB" smtClean="0"/>
              <a:t>20/11/2014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9B94-3BBA-4876-99B8-49C67E4767F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BD5E-86EE-4A89-9216-CA93929C6338}" type="datetimeFigureOut">
              <a:rPr lang="en-GB" smtClean="0"/>
              <a:t>20/11/2014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9B94-3BBA-4876-99B8-49C67E4767F5}" type="slidenum">
              <a:rPr lang="en-GB" smtClean="0"/>
              <a:t>‹#›</a:t>
            </a:fld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BD5E-86EE-4A89-9216-CA93929C6338}" type="datetimeFigureOut">
              <a:rPr lang="en-GB" smtClean="0"/>
              <a:t>20/11/2014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9B94-3BBA-4876-99B8-49C67E4767F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C0CBD5E-86EE-4A89-9216-CA93929C6338}" type="datetimeFigureOut">
              <a:rPr lang="en-GB" smtClean="0"/>
              <a:t>20/11/2014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D649B94-3BBA-4876-99B8-49C67E4767F5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Dragons Den Presentation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Team 2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816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908720"/>
            <a:ext cx="7024744" cy="64807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Firstly….</a:t>
            </a:r>
            <a:endParaRPr lang="en-GB" dirty="0"/>
          </a:p>
        </p:txBody>
      </p:sp>
      <p:sp>
        <p:nvSpPr>
          <p:cNvPr id="4" name="Explosion 2 3"/>
          <p:cNvSpPr/>
          <p:nvPr/>
        </p:nvSpPr>
        <p:spPr>
          <a:xfrm>
            <a:off x="1669881" y="1628800"/>
            <a:ext cx="6408712" cy="4392488"/>
          </a:xfrm>
          <a:prstGeom prst="irregularSeal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 rot="20181474">
            <a:off x="3410114" y="3342691"/>
            <a:ext cx="2928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 smtClean="0">
                <a:solidFill>
                  <a:schemeClr val="bg1"/>
                </a:solidFill>
              </a:rPr>
              <a:t>HELLO!</a:t>
            </a:r>
            <a:endParaRPr lang="en-GB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91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/>
          <a:lstStyle/>
          <a:p>
            <a:pPr algn="ctr"/>
            <a:r>
              <a:rPr lang="en-GB" dirty="0" smtClean="0"/>
              <a:t>Prototype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2204864"/>
            <a:ext cx="6777317" cy="3508977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If it hasn’t already been clarified you will find a prototype of our future app </a:t>
            </a:r>
            <a:r>
              <a:rPr lang="en-GB" dirty="0" smtClean="0"/>
              <a:t>in </a:t>
            </a:r>
            <a:r>
              <a:rPr lang="en-GB" dirty="0" smtClean="0"/>
              <a:t>front of you or currently passing </a:t>
            </a:r>
            <a:r>
              <a:rPr lang="en-GB" dirty="0" smtClean="0"/>
              <a:t>around</a:t>
            </a:r>
            <a:r>
              <a:rPr lang="en-GB" dirty="0"/>
              <a:t> </a:t>
            </a:r>
            <a:r>
              <a:rPr lang="en-GB" dirty="0" smtClean="0"/>
              <a:t>the audience. 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Remember it’s early days, so there’s more great innovations </a:t>
            </a:r>
            <a:r>
              <a:rPr lang="en-GB" dirty="0" smtClean="0"/>
              <a:t>planned and still </a:t>
            </a:r>
            <a:r>
              <a:rPr lang="en-GB" dirty="0" smtClean="0"/>
              <a:t>to come (will touch upon later).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60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620688"/>
            <a:ext cx="8229600" cy="1143000"/>
          </a:xfrm>
        </p:spPr>
        <p:txBody>
          <a:bodyPr/>
          <a:lstStyle/>
          <a:p>
            <a:r>
              <a:rPr lang="en-GB" dirty="0" smtClean="0"/>
              <a:t>What was our project choice? 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5536" y="23488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006A4C"/>
                </a:solidFill>
              </a:rPr>
              <a:t>Why not web or both? </a:t>
            </a:r>
            <a:endParaRPr lang="en-GB" dirty="0">
              <a:solidFill>
                <a:srgbClr val="006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83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620688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What age range did we decide? 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5536" y="237301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006A4C"/>
                </a:solidFill>
              </a:rPr>
              <a:t>Why not children? </a:t>
            </a:r>
            <a:endParaRPr lang="en-GB" dirty="0">
              <a:solidFill>
                <a:srgbClr val="006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85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20688"/>
            <a:ext cx="7024744" cy="889168"/>
          </a:xfrm>
        </p:spPr>
        <p:txBody>
          <a:bodyPr/>
          <a:lstStyle/>
          <a:p>
            <a:r>
              <a:rPr lang="en-GB" dirty="0" smtClean="0"/>
              <a:t>Functionality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696746"/>
            <a:ext cx="4402832" cy="20882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 smtClean="0"/>
              <a:t>Standard Banking Functionality - </a:t>
            </a:r>
          </a:p>
          <a:p>
            <a:r>
              <a:rPr lang="en-GB" sz="2400" dirty="0" smtClean="0"/>
              <a:t>Displays Balance</a:t>
            </a:r>
          </a:p>
          <a:p>
            <a:r>
              <a:rPr lang="en-GB" sz="2400" dirty="0" smtClean="0"/>
              <a:t>Transfers</a:t>
            </a:r>
          </a:p>
          <a:p>
            <a:r>
              <a:rPr lang="en-GB" sz="2400" dirty="0" smtClean="0"/>
              <a:t>Shows </a:t>
            </a:r>
            <a:r>
              <a:rPr lang="en-GB" sz="2400" dirty="0"/>
              <a:t>L</a:t>
            </a:r>
            <a:r>
              <a:rPr lang="en-GB" sz="2400" dirty="0" smtClean="0"/>
              <a:t>loyds offers</a:t>
            </a:r>
          </a:p>
          <a:p>
            <a:r>
              <a:rPr lang="en-GB" sz="2400" dirty="0" smtClean="0"/>
              <a:t>Locates Branches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67944" y="3284984"/>
            <a:ext cx="4402832" cy="20882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GB" dirty="0"/>
              <a:t>Innovative Functionality – </a:t>
            </a:r>
          </a:p>
          <a:p>
            <a:pPr indent="-342900"/>
            <a:r>
              <a:rPr lang="en-GB" dirty="0"/>
              <a:t>Achievement based rewards scheme aimed at students.</a:t>
            </a:r>
          </a:p>
          <a:p>
            <a:pPr indent="-342900"/>
            <a:r>
              <a:rPr lang="en-GB" dirty="0"/>
              <a:t>A student focused finance planner (assistant) </a:t>
            </a:r>
          </a:p>
          <a:p>
            <a:pPr indent="-342900"/>
            <a:r>
              <a:rPr lang="en-GB" dirty="0"/>
              <a:t>&lt;insert future innovations in later version of </a:t>
            </a:r>
            <a:r>
              <a:rPr lang="en-GB" dirty="0" err="1"/>
              <a:t>powerpoint</a:t>
            </a:r>
            <a:r>
              <a:rPr lang="en-GB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92204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>
            <a:normAutofit/>
          </a:bodyPr>
          <a:lstStyle/>
          <a:p>
            <a:r>
              <a:rPr lang="en-GB" dirty="0" smtClean="0"/>
              <a:t>How we designed the prototype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16833"/>
            <a:ext cx="6777317" cy="1728192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We developed multiple prototypes based on what we thought a banking app should be like, we then took the pros from each and combined them into one master prototype.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412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2555776" y="3949414"/>
            <a:ext cx="674041" cy="2716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5587724" y="2036706"/>
            <a:ext cx="563099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5652120" y="3790980"/>
            <a:ext cx="864096" cy="8621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555776" y="2167681"/>
            <a:ext cx="674041" cy="592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817" y="1434560"/>
            <a:ext cx="2357907" cy="38083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432611"/>
            <a:ext cx="1864931" cy="29817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58" y="3432611"/>
            <a:ext cx="1901118" cy="27465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90" y="405233"/>
            <a:ext cx="1763086" cy="28405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226" y="789959"/>
            <a:ext cx="1631285" cy="2580483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2705072" y="789959"/>
            <a:ext cx="3407396" cy="601136"/>
          </a:xfrm>
        </p:spPr>
        <p:txBody>
          <a:bodyPr>
            <a:normAutofit/>
          </a:bodyPr>
          <a:lstStyle/>
          <a:p>
            <a:r>
              <a:rPr lang="en-GB" sz="2800" dirty="0" smtClean="0"/>
              <a:t>Example: Main Menu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9083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3">
      <a:dk1>
        <a:sysClr val="windowText" lastClr="000000"/>
      </a:dk1>
      <a:lt1>
        <a:sysClr val="window" lastClr="FFFFFF"/>
      </a:lt1>
      <a:dk2>
        <a:srgbClr val="3E3D2D"/>
      </a:dk2>
      <a:lt2>
        <a:srgbClr val="006A4C"/>
      </a:lt2>
      <a:accent1>
        <a:srgbClr val="006A4C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278</Words>
  <Application>Microsoft Office PowerPoint</Application>
  <PresentationFormat>On-screen Show (4:3)</PresentationFormat>
  <Paragraphs>32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Austin</vt:lpstr>
      <vt:lpstr>Dragons Den Presentation</vt:lpstr>
      <vt:lpstr>Firstly….</vt:lpstr>
      <vt:lpstr>Prototype</vt:lpstr>
      <vt:lpstr>What was our project choice? </vt:lpstr>
      <vt:lpstr>What age range did we decide? </vt:lpstr>
      <vt:lpstr>Functionality</vt:lpstr>
      <vt:lpstr>How we designed the prototype</vt:lpstr>
      <vt:lpstr>Example: Main Menu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Dragons Den Presentation</dc:title>
  <dc:creator>mattyselby@hotmail.com</dc:creator>
  <cp:lastModifiedBy>mattyselby@hotmail.com</cp:lastModifiedBy>
  <cp:revision>8</cp:revision>
  <dcterms:created xsi:type="dcterms:W3CDTF">2014-11-17T19:00:54Z</dcterms:created>
  <dcterms:modified xsi:type="dcterms:W3CDTF">2014-11-20T20:38:47Z</dcterms:modified>
</cp:coreProperties>
</file>