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4" autoAdjust="0"/>
  </p:normalViewPr>
  <p:slideViewPr>
    <p:cSldViewPr>
      <p:cViewPr varScale="1">
        <p:scale>
          <a:sx n="61" d="100"/>
          <a:sy n="61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F5323-8565-4D5C-8D97-A0D85F0F25EA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61E1A-D829-4B13-8E47-3FA50A360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8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</a:t>
            </a:r>
            <a:r>
              <a:rPr lang="en-GB" baseline="0" dirty="0" smtClean="0"/>
              <a:t> hello to relax </a:t>
            </a:r>
            <a:r>
              <a:rPr lang="en-GB" baseline="0" dirty="0" err="1" smtClean="0"/>
              <a:t>lloyds</a:t>
            </a:r>
            <a:r>
              <a:rPr lang="en-GB" baseline="0" dirty="0" smtClean="0"/>
              <a:t> straight away, and possibly say something like “I’m Matt and this is &lt;Other speaker&gt;, and this is the rest of the development team”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 app, &lt;click&gt;, why</a:t>
            </a:r>
            <a:r>
              <a:rPr lang="en-GB" baseline="0" dirty="0" smtClean="0"/>
              <a:t> not both I hear you cry?,  </a:t>
            </a:r>
            <a:r>
              <a:rPr lang="en-GB" dirty="0" smtClean="0"/>
              <a:t>Briefly</a:t>
            </a:r>
            <a:r>
              <a:rPr lang="en-GB" baseline="0" dirty="0" smtClean="0"/>
              <a:t> explain we picked to focus on making one GREAT thing rather than two OKAY things and that we went for app over web because it played to our strengths.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 students, &lt;click&gt;,</a:t>
            </a:r>
            <a:r>
              <a:rPr lang="en-GB" baseline="0" dirty="0" smtClean="0"/>
              <a:t> why not children? They need banks, </a:t>
            </a:r>
            <a:r>
              <a:rPr lang="en-GB" dirty="0" smtClean="0"/>
              <a:t>Briefly</a:t>
            </a:r>
            <a:r>
              <a:rPr lang="en-GB" baseline="0" dirty="0" smtClean="0"/>
              <a:t> explain we picked students because we match that age range so it is easier to think of aims.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6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C0CBD5E-86EE-4A89-9216-CA93929C6338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Dragons Den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Firstly….</a:t>
            </a:r>
            <a:endParaRPr lang="en-GB" dirty="0"/>
          </a:p>
        </p:txBody>
      </p:sp>
      <p:sp>
        <p:nvSpPr>
          <p:cNvPr id="4" name="Explosion 2 3"/>
          <p:cNvSpPr/>
          <p:nvPr/>
        </p:nvSpPr>
        <p:spPr>
          <a:xfrm>
            <a:off x="1669881" y="1628800"/>
            <a:ext cx="6408712" cy="4392488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20181474">
            <a:off x="3410114" y="3342691"/>
            <a:ext cx="292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</a:rPr>
              <a:t>HELLO!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0897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If it hasn’t already been clarified you will find a prototype of our future app on in front of you or currently passing around.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Remember it’s early days, so there’s more great innovations still to come (will touch upon later).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8229600" cy="1143000"/>
          </a:xfrm>
        </p:spPr>
        <p:txBody>
          <a:bodyPr/>
          <a:lstStyle/>
          <a:p>
            <a:r>
              <a:rPr lang="en-GB" dirty="0" smtClean="0"/>
              <a:t>What was our project choice? 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346F2F"/>
                </a:solidFill>
              </a:rPr>
              <a:t>Why not web or both? </a:t>
            </a:r>
            <a:endParaRPr lang="en-GB" dirty="0">
              <a:solidFill>
                <a:srgbClr val="346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What age range did we decide? 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3730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346F2F"/>
                </a:solidFill>
              </a:rPr>
              <a:t>Why not children? </a:t>
            </a:r>
            <a:endParaRPr lang="en-GB" dirty="0">
              <a:solidFill>
                <a:srgbClr val="346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89168"/>
          </a:xfrm>
        </p:spPr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96746"/>
            <a:ext cx="4402832" cy="208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Standard Banking Functionality - </a:t>
            </a:r>
          </a:p>
          <a:p>
            <a:r>
              <a:rPr lang="en-GB" sz="2400" dirty="0" smtClean="0"/>
              <a:t>Displays Balance</a:t>
            </a:r>
          </a:p>
          <a:p>
            <a:r>
              <a:rPr lang="en-GB" sz="2400" dirty="0" smtClean="0"/>
              <a:t>Transfers</a:t>
            </a:r>
          </a:p>
          <a:p>
            <a:r>
              <a:rPr lang="en-GB" sz="2400" dirty="0" smtClean="0"/>
              <a:t>Shows </a:t>
            </a:r>
            <a:r>
              <a:rPr lang="en-GB" sz="2400" dirty="0"/>
              <a:t>L</a:t>
            </a:r>
            <a:r>
              <a:rPr lang="en-GB" sz="2400" dirty="0" smtClean="0"/>
              <a:t>loyds offers</a:t>
            </a:r>
          </a:p>
          <a:p>
            <a:r>
              <a:rPr lang="en-GB" sz="2400" dirty="0" smtClean="0"/>
              <a:t>Locates Branches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7944" y="3284984"/>
            <a:ext cx="4402832" cy="2088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GB" dirty="0"/>
              <a:t>Innovative Functionality – </a:t>
            </a:r>
          </a:p>
          <a:p>
            <a:pPr indent="-342900"/>
            <a:r>
              <a:rPr lang="en-GB" dirty="0"/>
              <a:t>Achievement based rewards scheme aimed at students.</a:t>
            </a:r>
          </a:p>
          <a:p>
            <a:pPr indent="-342900"/>
            <a:r>
              <a:rPr lang="en-GB" dirty="0"/>
              <a:t>A student focused finance planner (assistant) </a:t>
            </a:r>
          </a:p>
          <a:p>
            <a:pPr indent="-342900"/>
            <a:r>
              <a:rPr lang="en-GB" dirty="0"/>
              <a:t>&lt;insert future innovations in later version of </a:t>
            </a:r>
            <a:r>
              <a:rPr lang="en-GB" dirty="0" err="1"/>
              <a:t>powerpoint</a:t>
            </a:r>
            <a:r>
              <a:rPr lang="en-GB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9220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en-GB" dirty="0" smtClean="0"/>
              <a:t>How we designed the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3"/>
            <a:ext cx="6777317" cy="17281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developed multiple prototypes based on what we thought a banking app should be like, we then took the pros from each and combined them into one master prototype.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555776" y="3949414"/>
            <a:ext cx="528025" cy="27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587724" y="2036706"/>
            <a:ext cx="563099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652120" y="3790980"/>
            <a:ext cx="1402426" cy="408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2839" y="2324738"/>
            <a:ext cx="486978" cy="435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3824" y="3949414"/>
            <a:ext cx="1521952" cy="1298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Mikey Main Screenshot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700" y="1515236"/>
            <a:ext cx="1800200" cy="146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Matt Main Screenshot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4446" y="1434560"/>
            <a:ext cx="1800200" cy="146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Jacks Main Screenshot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5944" y="4221088"/>
            <a:ext cx="1521952" cy="1298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Josh Main Screenshot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17" y="1434560"/>
            <a:ext cx="2357907" cy="38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">
      <a:dk1>
        <a:sysClr val="windowText" lastClr="000000"/>
      </a:dk1>
      <a:lt1>
        <a:sysClr val="window" lastClr="FFFFFF"/>
      </a:lt1>
      <a:dk2>
        <a:srgbClr val="3E3D2D"/>
      </a:dk2>
      <a:lt2>
        <a:srgbClr val="35812F"/>
      </a:lt2>
      <a:accent1>
        <a:srgbClr val="35812F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283</Words>
  <Application>Microsoft Office PowerPoint</Application>
  <PresentationFormat>On-screen Show (4:3)</PresentationFormat>
  <Paragraphs>35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Dragons Den Presentation</vt:lpstr>
      <vt:lpstr>Firstly….</vt:lpstr>
      <vt:lpstr>Prototype</vt:lpstr>
      <vt:lpstr>What was our project choice? </vt:lpstr>
      <vt:lpstr>What age range did we decide? </vt:lpstr>
      <vt:lpstr>Functionality</vt:lpstr>
      <vt:lpstr>How we designed the prototype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 Den Presentation</dc:title>
  <dc:creator>mattyselby@hotmail.com</dc:creator>
  <cp:lastModifiedBy>mattyselby@hotmail.com</cp:lastModifiedBy>
  <cp:revision>5</cp:revision>
  <dcterms:created xsi:type="dcterms:W3CDTF">2014-11-17T19:00:54Z</dcterms:created>
  <dcterms:modified xsi:type="dcterms:W3CDTF">2014-11-17T19:47:14Z</dcterms:modified>
</cp:coreProperties>
</file>