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C2849-4EB2-8147-8E00-1F44283E9FDB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09D2C-9F2C-8041-95AA-5EBAE41F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~/Documents/</a:t>
            </a:r>
            <a:r>
              <a:rPr lang="en-US" dirty="0" err="1" smtClean="0"/>
              <a:t>git</a:t>
            </a:r>
            <a:r>
              <a:rPr lang="en-US" dirty="0" smtClean="0"/>
              <a:t>/atlas-</a:t>
            </a:r>
            <a:r>
              <a:rPr lang="en-US" dirty="0" err="1" smtClean="0"/>
              <a:t>seq</a:t>
            </a:r>
            <a:r>
              <a:rPr lang="en-US" dirty="0" smtClean="0"/>
              <a:t>/</a:t>
            </a:r>
            <a:r>
              <a:rPr lang="en-US" dirty="0" err="1" smtClean="0"/>
              <a:t>venv</a:t>
            </a:r>
            <a:r>
              <a:rPr lang="en-US" dirty="0" smtClean="0"/>
              <a:t>/bin/activate</a:t>
            </a:r>
          </a:p>
          <a:p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hug_cli_only.py</a:t>
            </a:r>
            <a:r>
              <a:rPr lang="en-US" dirty="0" smtClean="0"/>
              <a:t> pull </a:t>
            </a:r>
            <a:r>
              <a:rPr lang="mr-IN" dirty="0" smtClean="0"/>
              <a:t>–</a:t>
            </a:r>
            <a:r>
              <a:rPr lang="en-US" dirty="0" smtClean="0"/>
              <a:t>help</a:t>
            </a:r>
          </a:p>
          <a:p>
            <a:r>
              <a:rPr lang="en-US" dirty="0" smtClean="0"/>
              <a:t>hug --port 8080 -f </a:t>
            </a:r>
            <a:r>
              <a:rPr lang="en-US" dirty="0" err="1" smtClean="0"/>
              <a:t>hug_cli_api.py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http://localhost:8080/</a:t>
            </a:r>
            <a:r>
              <a:rPr lang="en-US" dirty="0" err="1" smtClean="0"/>
              <a:t>pull?k</a:t>
            </a:r>
            <a:r>
              <a:rPr lang="en-US" dirty="0" smtClean="0"/>
              <a:t>=12&amp;branch=master2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09D2C-9F2C-8041-95AA-5EBAE41F2D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eg_begins.py</a:t>
            </a:r>
            <a:r>
              <a:rPr lang="en-US" dirty="0" smtClean="0"/>
              <a:t>		</a:t>
            </a:r>
            <a:r>
              <a:rPr lang="en-US" dirty="0" err="1" smtClean="0"/>
              <a:t>eg_begins_env.py</a:t>
            </a:r>
            <a:r>
              <a:rPr lang="en-US" dirty="0" smtClean="0"/>
              <a:t>	</a:t>
            </a:r>
            <a:r>
              <a:rPr lang="en-US" smtClean="0"/>
              <a:t>eg_begins_log.py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09D2C-9F2C-8041-95AA-5EBAE41F2D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python </a:t>
            </a:r>
            <a:r>
              <a:rPr lang="en-US" dirty="0" err="1" smtClean="0"/>
              <a:t>cython_demo_slow.py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 python </a:t>
            </a:r>
            <a:r>
              <a:rPr lang="en-US" dirty="0" err="1" smtClean="0"/>
              <a:t>cython_demo_fast.py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09D2C-9F2C-8041-95AA-5EBAE41F2D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09D2C-9F2C-8041-95AA-5EBAE41F2D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7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6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4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70F87-C7FE-654A-9F9C-5C993B39CE04}" type="datetimeFigureOut">
              <a:rPr lang="en-US" smtClean="0"/>
              <a:t>31/10/16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88E7-CCC2-2F4F-9FCB-C4C5CDA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 python libraries you </a:t>
            </a:r>
            <a:r>
              <a:rPr lang="en-US" dirty="0" smtClean="0"/>
              <a:t>probably aren’t </a:t>
            </a:r>
            <a:r>
              <a:rPr lang="en-US" dirty="0" smtClean="0"/>
              <a:t>using but should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9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 smtClean="0"/>
              <a:t>argparse</a:t>
            </a:r>
            <a:r>
              <a:rPr lang="en-US" dirty="0" smtClean="0"/>
              <a:t> API based on function decorators.</a:t>
            </a:r>
          </a:p>
          <a:p>
            <a:r>
              <a:rPr lang="en-US" dirty="0" smtClean="0"/>
              <a:t>Automatically convert command line arguments to expected types.</a:t>
            </a:r>
          </a:p>
          <a:p>
            <a:r>
              <a:rPr lang="en-US" dirty="0" smtClean="0"/>
              <a:t>Use environment variables and command line files to set defaults.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begins.readthedocs.io</a:t>
            </a:r>
            <a:r>
              <a:rPr lang="en-US" dirty="0" smtClean="0"/>
              <a:t>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0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sutil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Psutil</a:t>
            </a:r>
            <a:r>
              <a:rPr lang="en-US" dirty="0"/>
              <a:t> provides complete access to system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0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sutil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8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might you want to use </a:t>
            </a:r>
            <a:r>
              <a:rPr lang="en-US" dirty="0" err="1" smtClean="0"/>
              <a:t>cython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You want to wrap a C/C++ library, and use it from Python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You want to speed up Python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speeding up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- Wrap </a:t>
            </a:r>
            <a:r>
              <a:rPr lang="en-US" dirty="0"/>
              <a:t>a </a:t>
            </a:r>
            <a:r>
              <a:rPr lang="en-US" dirty="0" smtClean="0"/>
              <a:t>C library </a:t>
            </a:r>
            <a:r>
              <a:rPr lang="en-US" dirty="0"/>
              <a:t>and use it from Python.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Phelimb</a:t>
            </a:r>
            <a:r>
              <a:rPr lang="en-US" dirty="0"/>
              <a:t>/</a:t>
            </a:r>
            <a:r>
              <a:rPr lang="en-US" dirty="0" err="1"/>
              <a:t>pyseqfile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3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(better unit testing)</a:t>
            </a:r>
          </a:p>
          <a:p>
            <a:r>
              <a:rPr lang="en-US" dirty="0"/>
              <a:t>h</a:t>
            </a:r>
            <a:r>
              <a:rPr lang="en-US" dirty="0" smtClean="0"/>
              <a:t>ugs (CLI + API in one package)</a:t>
            </a:r>
          </a:p>
          <a:p>
            <a:r>
              <a:rPr lang="en-US" dirty="0"/>
              <a:t>b</a:t>
            </a:r>
            <a:r>
              <a:rPr lang="en-US" dirty="0" smtClean="0"/>
              <a:t>egins (for when you’re too lazy to use </a:t>
            </a:r>
            <a:r>
              <a:rPr lang="en-US" dirty="0" err="1" smtClean="0"/>
              <a:t>argparse</a:t>
            </a:r>
            <a:r>
              <a:rPr lang="en-US" dirty="0" smtClean="0"/>
              <a:t>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sutil</a:t>
            </a:r>
            <a:r>
              <a:rPr lang="en-US" dirty="0" smtClean="0"/>
              <a:t> (monitor system usage from within python)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ython</a:t>
            </a:r>
            <a:r>
              <a:rPr lang="en-US" dirty="0" smtClean="0"/>
              <a:t> ( C + python) </a:t>
            </a:r>
          </a:p>
          <a:p>
            <a:r>
              <a:rPr lang="en-US" dirty="0" smtClean="0"/>
              <a:t>Bonus: </a:t>
            </a:r>
            <a:r>
              <a:rPr lang="en-US" dirty="0" err="1" smtClean="0"/>
              <a:t>redis</a:t>
            </a:r>
            <a:r>
              <a:rPr lang="en-US" dirty="0" smtClean="0"/>
              <a:t> (</a:t>
            </a:r>
            <a:r>
              <a:rPr lang="en-US" dirty="0" err="1" smtClean="0"/>
              <a:t>redis-py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4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Hypothesis = automated unit testing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unit testing is manual and centered around </a:t>
            </a:r>
            <a:r>
              <a:rPr lang="en-US" i="1" dirty="0" smtClean="0"/>
              <a:t>example-based testing.</a:t>
            </a:r>
          </a:p>
          <a:p>
            <a:endParaRPr lang="en-US" dirty="0"/>
          </a:p>
          <a:p>
            <a:r>
              <a:rPr lang="en-US" dirty="0" smtClean="0"/>
              <a:t>Why should you use it?  </a:t>
            </a:r>
          </a:p>
          <a:p>
            <a:r>
              <a:rPr lang="en-US" dirty="0"/>
              <a:t>A</a:t>
            </a:r>
            <a:r>
              <a:rPr lang="en-US" dirty="0" smtClean="0"/>
              <a:t>utomates the most time consuming part of writing tests - coming up with the specific examples using </a:t>
            </a:r>
            <a:r>
              <a:rPr lang="en-US" i="1" dirty="0" smtClean="0"/>
              <a:t>property-based tests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 smtClean="0"/>
              <a:t>Not related to statistical hypothesis testing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6081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898" y="1304380"/>
            <a:ext cx="4885190" cy="2528663"/>
          </a:xfrm>
        </p:spPr>
        <p:txBody>
          <a:bodyPr/>
          <a:lstStyle/>
          <a:p>
            <a:r>
              <a:rPr lang="en-US" dirty="0" smtClean="0"/>
              <a:t>Example based testing:</a:t>
            </a:r>
            <a:br>
              <a:rPr lang="en-US" dirty="0" smtClean="0"/>
            </a:br>
            <a:r>
              <a:rPr lang="en-US" dirty="0" smtClean="0"/>
              <a:t>assert encode(‘x’) == ‘y’</a:t>
            </a:r>
          </a:p>
          <a:p>
            <a:pPr marL="0" indent="0">
              <a:buNone/>
            </a:pPr>
            <a:r>
              <a:rPr lang="en-US" dirty="0" smtClean="0"/>
              <a:t>    assert decode(‘y’) == ‘x’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GB" dirty="0" smtClean="0"/>
              <a:t>.</a:t>
            </a:r>
            <a:endParaRPr lang="en-US" dirty="0"/>
          </a:p>
        </p:txBody>
      </p:sp>
      <p:pic>
        <p:nvPicPr>
          <p:cNvPr id="4" name="Picture 3" descr="Screenshot 2016-10-30 16.2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37" y="1223126"/>
            <a:ext cx="3624241" cy="5440362"/>
          </a:xfrm>
          <a:prstGeom prst="rect">
            <a:avLst/>
          </a:prstGeom>
        </p:spPr>
      </p:pic>
      <p:pic>
        <p:nvPicPr>
          <p:cNvPr id="5" name="Picture 4" descr="Screenshot 2016-10-30 16.30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88" y="4336487"/>
            <a:ext cx="5886603" cy="21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7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</a:t>
            </a:r>
            <a:r>
              <a:rPr lang="mr-IN" dirty="0" smtClean="0"/>
              <a:t>–</a:t>
            </a:r>
            <a:r>
              <a:rPr lang="en-US" dirty="0" smtClean="0"/>
              <a:t> real world example</a:t>
            </a:r>
            <a:endParaRPr lang="en-US" dirty="0"/>
          </a:p>
        </p:txBody>
      </p:sp>
      <p:pic>
        <p:nvPicPr>
          <p:cNvPr id="7" name="Picture 6" descr="Screenshot 2016-10-30 16.34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081"/>
            <a:ext cx="9144000" cy="35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5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Automates large numbers of example test cases based on “strategies”. </a:t>
            </a:r>
          </a:p>
          <a:p>
            <a:r>
              <a:rPr lang="en-US" dirty="0"/>
              <a:t>U</a:t>
            </a:r>
            <a:r>
              <a:rPr lang="en-US" dirty="0" smtClean="0"/>
              <a:t>seful for testing nondeterministic functions + corner cases.</a:t>
            </a:r>
          </a:p>
          <a:p>
            <a:endParaRPr lang="en-US" dirty="0"/>
          </a:p>
          <a:p>
            <a:r>
              <a:rPr lang="en-US" dirty="0" smtClean="0"/>
              <a:t>http://</a:t>
            </a:r>
            <a:r>
              <a:rPr lang="en-US" dirty="0" err="1" smtClean="0"/>
              <a:t>hypothesis.works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7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API + CLI development. </a:t>
            </a:r>
          </a:p>
          <a:p>
            <a:r>
              <a:rPr lang="en-US" dirty="0" smtClean="0"/>
              <a:t>Design/develop API and expose to HTTP/CLI 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www.hug.rest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7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ug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your CLI application with an API (or vice versa) with little effort.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0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371</Words>
  <Application>Microsoft Macintosh PowerPoint</Application>
  <PresentationFormat>On-screen Show (4:3)</PresentationFormat>
  <Paragraphs>64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5 python libraries you probably aren’t using but should</vt:lpstr>
      <vt:lpstr>Overview</vt:lpstr>
      <vt:lpstr>hypothesis </vt:lpstr>
      <vt:lpstr>Hypothesis - Example</vt:lpstr>
      <vt:lpstr>Hypothesis – real world example</vt:lpstr>
      <vt:lpstr>Hypothesis - summary</vt:lpstr>
      <vt:lpstr>Hugs</vt:lpstr>
      <vt:lpstr>hug example</vt:lpstr>
      <vt:lpstr>Hugs - summary</vt:lpstr>
      <vt:lpstr>Begins</vt:lpstr>
      <vt:lpstr>Begins example</vt:lpstr>
      <vt:lpstr>psutil </vt:lpstr>
      <vt:lpstr>psutil example</vt:lpstr>
      <vt:lpstr>cython</vt:lpstr>
      <vt:lpstr>Example – speeding up python code</vt:lpstr>
      <vt:lpstr>Example - Wrap a C library and use it from Python.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Phelim Bradley</dc:creator>
  <cp:lastModifiedBy>Phelim Bradley</cp:lastModifiedBy>
  <cp:revision>32</cp:revision>
  <dcterms:created xsi:type="dcterms:W3CDTF">2016-10-30T16:07:40Z</dcterms:created>
  <dcterms:modified xsi:type="dcterms:W3CDTF">2016-10-31T13:59:55Z</dcterms:modified>
</cp:coreProperties>
</file>