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9339" autoAdjust="0"/>
  </p:normalViewPr>
  <p:slideViewPr>
    <p:cSldViewPr snapToGrid="0">
      <p:cViewPr varScale="1">
        <p:scale>
          <a:sx n="37" d="100"/>
          <a:sy n="37" d="100"/>
        </p:scale>
        <p:origin x="19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3A51C-1D69-4A30-A422-EFE4360D995B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4C6F1-6CFA-4A5F-975D-FEC3364C9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5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D78A92-0141-4330-8F3E-FAADFAC23844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212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A3549-AAB0-A73E-3D86-C5216FA95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A43DB7-3BC3-EE80-DF8B-19FEB109E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9F4B7-1069-3037-CFF5-FA6D0B7D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521F73-D942-FCE3-16D9-21C93475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7C6DF-1788-E2DD-5FC7-C414ED95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7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C968B-8E8F-ED2B-E6F0-30CAD58B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077234-B585-A73D-49A3-013B66341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814E1-1090-F2E6-D89F-322D20CD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60D6FC-BBAB-78B0-3F0A-B05FCD94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4E8B71-975A-9FC1-E660-FDC0ABE6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22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C9C96F-DF5D-5E83-1A2B-F7AD3EF90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8F47D2-5102-2A99-D2A7-5D8EC9AFD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543F2-CC7B-4AAA-C37C-59BD387F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A5641-65AA-6B5B-8DC8-FD12CD19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AC21E-20FA-6422-8536-F631618F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63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B197F-F8E3-5042-DB80-0F727206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36852C-B8E6-1667-ECC7-99B9DCFE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DDD7A-171D-9BBE-AF5C-A26A38DE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4F17CC-1FCA-8AF0-213F-4B53168E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FD71F-A7BD-A325-1CD2-A5A4A070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46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F73F4-6923-91A4-73C9-18C40537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8AC32-13C1-1806-CE63-CABA0860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246D14-B2A3-6EB2-6F88-BBEE774F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923B14-D660-F3DD-976A-92B37F30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1514B-AC55-5030-BE4E-D63C599D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54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7E60-58AD-5BEA-02C3-73C83408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1D03F-EA74-8857-3C19-684AD577D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04FE62-05D5-2631-3BC0-5CB8E09AA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AF815-E280-E4B5-A04E-EB752F1F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1EEAF9-8400-D67F-5296-7E9A7B6A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B44B5-BE43-BD92-8122-ECE07AB7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02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AD0C1-01F9-818C-836F-78FC7FFD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E2CEE-4064-0DEE-2521-13632F42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8DF6C-CAD1-1185-A643-0BC1A9B0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22EA47-796D-FAE8-F0E2-05182B85A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CAEE35-65A0-E768-BC72-7C6A610EA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730770-4C42-9B54-FEEB-B5342CD5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AF63DB-9958-8EB1-1B4C-DB934002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3CAB2C-8DAA-FA8C-622E-F6CD8E5E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82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622D5-F4A9-3B18-86BC-FF8A9908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2A6DA9-A300-7205-3860-0B03644B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6A048E-5D93-19FD-92AE-70DD7F0D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87D247-82B4-D2AC-3FF8-12453A90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3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DFE207-4769-9008-A74A-E09C90A3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9D29D2-DB84-0431-55A9-2E692BBF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4FF457-A3CE-0D13-E4F8-E6C1D023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2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F3CE7-1EB4-6C71-68F7-1C006038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E960E-4EE4-51FF-4AE5-CD8B1B61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D931E5-7DA5-92FF-A7A9-6B2F63761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2268F2-8988-90E0-F16A-EC2B0488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18401E-9704-3D23-B26B-2766F2E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67AE26-47F4-74D5-7F9E-B629FF6E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39FD-82E6-55DA-9353-5C513BCA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0623EE-BEC5-EB9A-2A0B-37BD04B96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E3E671-88AE-E79C-67C4-A1F55C11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4471B7-2CFC-F522-9236-8DE4EB6B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5A496D-F34F-EF78-AFEB-EC3F2AAE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256E9B-4CD2-0DD8-ACC8-01C6E04E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2ECCC1-7945-37BB-A28A-9A2BC506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C49346-9E1F-5AF9-6BDD-C9E08036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B645E-5DF3-B493-FB82-4510AC077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A961-A1A0-4ABF-BD26-80F13FF57F32}" type="datetimeFigureOut">
              <a:rPr lang="pt-BR" smtClean="0"/>
              <a:t>27/11/2023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F1AF5-BEBC-04AC-BCFE-7B051DEB4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F5235B-3D9B-D5DF-6B2A-7F2AAE0A9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A4AB-6561-4E38-9029-A42EBDD9B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23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vdados@nossaempresa.com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 72">
            <a:extLst>
              <a:ext uri="{FF2B5EF4-FFF2-40B4-BE49-F238E27FC236}">
                <a16:creationId xmlns:a16="http://schemas.microsoft.com/office/drawing/2014/main" id="{CA12C363-2676-C71B-4C98-493E82C65253}"/>
              </a:ext>
            </a:extLst>
          </p:cNvPr>
          <p:cNvSpPr/>
          <p:nvPr/>
        </p:nvSpPr>
        <p:spPr>
          <a:xfrm>
            <a:off x="6764217" y="5781368"/>
            <a:ext cx="5427783" cy="107663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pt-BR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B51DD63-E467-AA9B-33DB-C43FC5837F52}"/>
              </a:ext>
            </a:extLst>
          </p:cNvPr>
          <p:cNvSpPr/>
          <p:nvPr/>
        </p:nvSpPr>
        <p:spPr>
          <a:xfrm>
            <a:off x="6764217" y="3675661"/>
            <a:ext cx="5427783" cy="210452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pt-BR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82C58307-BDDE-6954-5497-2AF316703828}"/>
              </a:ext>
            </a:extLst>
          </p:cNvPr>
          <p:cNvSpPr/>
          <p:nvPr/>
        </p:nvSpPr>
        <p:spPr>
          <a:xfrm>
            <a:off x="6764217" y="3038168"/>
            <a:ext cx="5427783" cy="145782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AA181823-D67E-EC6B-CB9C-BB42051E35CF}"/>
              </a:ext>
            </a:extLst>
          </p:cNvPr>
          <p:cNvSpPr/>
          <p:nvPr/>
        </p:nvSpPr>
        <p:spPr>
          <a:xfrm>
            <a:off x="0" y="4498258"/>
            <a:ext cx="6769510" cy="2359742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pt-BR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242DF24-D3D9-3C60-17B7-0531BD8F9CA6}"/>
              </a:ext>
            </a:extLst>
          </p:cNvPr>
          <p:cNvSpPr/>
          <p:nvPr/>
        </p:nvSpPr>
        <p:spPr>
          <a:xfrm>
            <a:off x="0" y="0"/>
            <a:ext cx="12192000" cy="4233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Programa de Governança de Dados [nome da empresa]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8531EC-66FA-E5B6-F80A-4E1E23B5A65B}"/>
              </a:ext>
            </a:extLst>
          </p:cNvPr>
          <p:cNvSpPr txBox="1"/>
          <p:nvPr/>
        </p:nvSpPr>
        <p:spPr>
          <a:xfrm>
            <a:off x="6833518" y="2965491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Principais Benefícios  </a:t>
            </a:r>
            <a:r>
              <a:rPr lang="pt-BR" sz="1400" dirty="0"/>
              <a:t>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3B5DAA-C797-FF53-2FBA-D15679156E54}"/>
              </a:ext>
            </a:extLst>
          </p:cNvPr>
          <p:cNvSpPr txBox="1"/>
          <p:nvPr/>
        </p:nvSpPr>
        <p:spPr>
          <a:xfrm>
            <a:off x="0" y="4512645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Nossa estrutura  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1A9728D-19DD-BB4F-A69A-74F6CEFD02F5}"/>
              </a:ext>
            </a:extLst>
          </p:cNvPr>
          <p:cNvSpPr txBox="1"/>
          <p:nvPr/>
        </p:nvSpPr>
        <p:spPr>
          <a:xfrm>
            <a:off x="6920933" y="6150114"/>
            <a:ext cx="50889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</a:rPr>
              <a:t>Portal da Governança de Dados</a:t>
            </a: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govdados@nossaempresa.com.br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</a:rPr>
              <a:t>Equipe GovDados – Microsoft Teams  </a:t>
            </a:r>
          </a:p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pt-BR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2A455C0-3BBE-224F-09AB-52651AA6D539}"/>
              </a:ext>
            </a:extLst>
          </p:cNvPr>
          <p:cNvSpPr txBox="1"/>
          <p:nvPr/>
        </p:nvSpPr>
        <p:spPr>
          <a:xfrm>
            <a:off x="6782896" y="4472974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XXXXXXX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871820-DFD3-EE44-B619-E67BB4625081}"/>
              </a:ext>
            </a:extLst>
          </p:cNvPr>
          <p:cNvSpPr txBox="1"/>
          <p:nvPr/>
        </p:nvSpPr>
        <p:spPr>
          <a:xfrm>
            <a:off x="6752963" y="5822458"/>
            <a:ext cx="288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Nossos canais de comunicação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41235F5-289E-488C-53F0-7322413C0AAC}"/>
              </a:ext>
            </a:extLst>
          </p:cNvPr>
          <p:cNvSpPr/>
          <p:nvPr/>
        </p:nvSpPr>
        <p:spPr>
          <a:xfrm>
            <a:off x="6764217" y="417872"/>
            <a:ext cx="5427783" cy="1337186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pt-BR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89CBBB9-D80D-72E3-AB65-64E9B2EEE8D2}"/>
              </a:ext>
            </a:extLst>
          </p:cNvPr>
          <p:cNvSpPr/>
          <p:nvPr/>
        </p:nvSpPr>
        <p:spPr>
          <a:xfrm>
            <a:off x="6764217" y="1750143"/>
            <a:ext cx="5427783" cy="127819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61A06E-2B56-E119-C273-57E0210293C7}"/>
              </a:ext>
            </a:extLst>
          </p:cNvPr>
          <p:cNvSpPr txBox="1"/>
          <p:nvPr/>
        </p:nvSpPr>
        <p:spPr>
          <a:xfrm>
            <a:off x="6764693" y="40418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O que é </a:t>
            </a:r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3F3B58-D9FD-74B6-2E93-6417C8EC905F}"/>
              </a:ext>
            </a:extLst>
          </p:cNvPr>
          <p:cNvSpPr txBox="1"/>
          <p:nvPr/>
        </p:nvSpPr>
        <p:spPr>
          <a:xfrm>
            <a:off x="6764692" y="1716794"/>
            <a:ext cx="151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Missão e Visão </a:t>
            </a:r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5C8682-C5F7-1DA8-14A1-E03AF92427AE}"/>
              </a:ext>
            </a:extLst>
          </p:cNvPr>
          <p:cNvSpPr txBox="1"/>
          <p:nvPr/>
        </p:nvSpPr>
        <p:spPr>
          <a:xfrm>
            <a:off x="2893733" y="190325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&lt;&lt;Figura&gt;&gt;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8334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Wingdings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Caldo</dc:creator>
  <cp:lastModifiedBy>Carlos Caldo</cp:lastModifiedBy>
  <cp:revision>3</cp:revision>
  <dcterms:created xsi:type="dcterms:W3CDTF">2023-11-27T18:19:06Z</dcterms:created>
  <dcterms:modified xsi:type="dcterms:W3CDTF">2023-11-27T18:34:06Z</dcterms:modified>
</cp:coreProperties>
</file>