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62" r:id="rId4"/>
    <p:sldId id="257" r:id="rId5"/>
    <p:sldId id="261" r:id="rId6"/>
    <p:sldId id="258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23DB3A-769B-4A9D-ADA8-954E4CF2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04" y="617670"/>
            <a:ext cx="3140838" cy="1685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2E9230-2776-46E3-8032-C48BB586882F}"/>
              </a:ext>
            </a:extLst>
          </p:cNvPr>
          <p:cNvSpPr txBox="1"/>
          <p:nvPr/>
        </p:nvSpPr>
        <p:spPr>
          <a:xfrm>
            <a:off x="983411" y="2303253"/>
            <a:ext cx="3321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Análise de dados de campanha de Marketing para o Ifood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7AA02-1D96-49CA-ACCC-CAAB93147825}"/>
              </a:ext>
            </a:extLst>
          </p:cNvPr>
          <p:cNvSpPr txBox="1"/>
          <p:nvPr/>
        </p:nvSpPr>
        <p:spPr>
          <a:xfrm>
            <a:off x="1470802" y="1733910"/>
            <a:ext cx="24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Case de Negócios</a:t>
            </a:r>
          </a:p>
        </p:txBody>
      </p:sp>
    </p:spTree>
    <p:extLst>
      <p:ext uri="{BB962C8B-B14F-4D97-AF65-F5344CB8AC3E}">
        <p14:creationId xmlns:p14="http://schemas.microsoft.com/office/powerpoint/2010/main" val="26100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CF7D43-EF37-43BC-9411-EF70B821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8" y="46015"/>
            <a:ext cx="11922302" cy="6714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F87E0-E62C-4050-97B2-A6E7EA58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90578"/>
            <a:ext cx="11869947" cy="6676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2216C0A-BFD9-4332-8673-6EA41AC3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725"/>
            <a:ext cx="11887200" cy="6686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6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99B531-5FE0-4103-98A1-276646CD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" y="422694"/>
            <a:ext cx="12142228" cy="6435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57049-EC2C-4166-A6A3-505BAFCA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85" y="0"/>
            <a:ext cx="12216885" cy="4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0203AA7-AD6C-46F7-B2EF-C74C5F8D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" y="445331"/>
            <a:ext cx="11473132" cy="6361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9AA3FC-7D5F-47B0-B711-5622438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4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FCB35F-A634-4A4A-B6C4-D6C7B3A7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361"/>
            <a:ext cx="12135525" cy="461063"/>
          </a:xfrm>
          <a:prstGeom prst="rect">
            <a:avLst/>
          </a:prstGeom>
          <a:effectLst/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DD8F81-E97F-4958-97E2-089C263E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" y="802256"/>
            <a:ext cx="12124806" cy="596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7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C07296C-F9AF-4722-89A1-0775CF6C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" y="99204"/>
            <a:ext cx="11837466" cy="6659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1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18439-7F3B-4F92-BAB7-F298893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/>
              <a:t>Obrigado pela atenção e oportunidade de realizar esse case Ifood!</a:t>
            </a:r>
            <a:br>
              <a:rPr lang="pt-BR" sz="3000" b="1" dirty="0"/>
            </a:br>
            <a:br>
              <a:rPr lang="pt-BR" sz="3000" b="1" dirty="0"/>
            </a:br>
            <a:r>
              <a:rPr lang="pt-BR" sz="3000" b="1" dirty="0"/>
              <a:t>Estou á disposição para dúvidas, feedbacks e conversas!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2233D-7A9D-4CBE-9935-872C90656101}"/>
              </a:ext>
            </a:extLst>
          </p:cNvPr>
          <p:cNvSpPr txBox="1"/>
          <p:nvPr/>
        </p:nvSpPr>
        <p:spPr>
          <a:xfrm>
            <a:off x="671383" y="794042"/>
            <a:ext cx="4144359" cy="33095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Por: Luiz Phelipe Utiama Sempreboni</a:t>
            </a:r>
          </a:p>
        </p:txBody>
      </p:sp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39FCD741-1B0F-455C-B77C-95AEB033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7" y="3419856"/>
            <a:ext cx="3323967" cy="17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12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236</TotalTime>
  <Words>42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e oportunidade de realizar esse case Ifood!  Estou á disposição para dúvidas, feedbacks e conversas!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Phelipe Utiama Sempreboni</dc:creator>
  <cp:lastModifiedBy>Luiz Phelipe Utiama Sempreboni</cp:lastModifiedBy>
  <cp:revision>9</cp:revision>
  <dcterms:created xsi:type="dcterms:W3CDTF">2021-07-15T00:30:39Z</dcterms:created>
  <dcterms:modified xsi:type="dcterms:W3CDTF">2021-07-15T06:34:44Z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2021-07-15T00:30:40Z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42a34c97-20e1-4741-ba5f-d7cfda8b624f</vt:lpwstr>
  </property>
  <property fmtid="{D5CDD505-2E9C-101B-9397-08002B2CF9AE}" pid="8" name="MSIP_Label_086c2b39-4223-4d15-bcb9-787ea17e6435_ContentBits">
    <vt:lpwstr>0</vt:lpwstr>
  </property>
</Properties>
</file>