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56" r:id="rId3"/>
    <p:sldId id="262" r:id="rId4"/>
    <p:sldId id="261" r:id="rId5"/>
    <p:sldId id="258" r:id="rId6"/>
    <p:sldId id="260" r:id="rId7"/>
    <p:sldId id="257" r:id="rId8"/>
    <p:sldId id="267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4A316-CE39-4334-8D64-99330089639C}" v="2" dt="2021-07-16T16:31:40.3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Phelipe Utiama Sempreboni" userId="3f5f3216-6838-42b4-8f95-953f983fe7ed" providerId="ADAL" clId="{4F74A316-CE39-4334-8D64-99330089639C}"/>
    <pc:docChg chg="undo redo custSel addSld modSld sldOrd">
      <pc:chgData name="Luiz Phelipe Utiama Sempreboni" userId="3f5f3216-6838-42b4-8f95-953f983fe7ed" providerId="ADAL" clId="{4F74A316-CE39-4334-8D64-99330089639C}" dt="2021-07-17T01:50:37.411" v="249" actId="20577"/>
      <pc:docMkLst>
        <pc:docMk/>
      </pc:docMkLst>
      <pc:sldChg chg="addSp delSp modSp mod">
        <pc:chgData name="Luiz Phelipe Utiama Sempreboni" userId="3f5f3216-6838-42b4-8f95-953f983fe7ed" providerId="ADAL" clId="{4F74A316-CE39-4334-8D64-99330089639C}" dt="2021-07-16T16:48:36.835" v="245" actId="14861"/>
        <pc:sldMkLst>
          <pc:docMk/>
          <pc:sldMk cId="4204563038" sldId="256"/>
        </pc:sldMkLst>
        <pc:picChg chg="add del mod">
          <ac:chgData name="Luiz Phelipe Utiama Sempreboni" userId="3f5f3216-6838-42b4-8f95-953f983fe7ed" providerId="ADAL" clId="{4F74A316-CE39-4334-8D64-99330089639C}" dt="2021-07-16T16:48:28.187" v="241" actId="478"/>
          <ac:picMkLst>
            <pc:docMk/>
            <pc:sldMk cId="4204563038" sldId="256"/>
            <ac:picMk id="3" creationId="{B52137AC-BA18-49B6-9BD8-AA0EA43D7EE8}"/>
          </ac:picMkLst>
        </pc:picChg>
        <pc:picChg chg="add mod">
          <ac:chgData name="Luiz Phelipe Utiama Sempreboni" userId="3f5f3216-6838-42b4-8f95-953f983fe7ed" providerId="ADAL" clId="{4F74A316-CE39-4334-8D64-99330089639C}" dt="2021-07-16T16:47:44.761" v="238" actId="1076"/>
          <ac:picMkLst>
            <pc:docMk/>
            <pc:sldMk cId="4204563038" sldId="256"/>
            <ac:picMk id="5" creationId="{0C417362-9A6B-4378-9C14-5C1C8D00EBA8}"/>
          </ac:picMkLst>
        </pc:picChg>
        <pc:picChg chg="add mod">
          <ac:chgData name="Luiz Phelipe Utiama Sempreboni" userId="3f5f3216-6838-42b4-8f95-953f983fe7ed" providerId="ADAL" clId="{4F74A316-CE39-4334-8D64-99330089639C}" dt="2021-07-16T16:48:36.835" v="245" actId="14861"/>
          <ac:picMkLst>
            <pc:docMk/>
            <pc:sldMk cId="4204563038" sldId="256"/>
            <ac:picMk id="7" creationId="{5592873E-418D-44A9-B648-DD6D1EEBCF56}"/>
          </ac:picMkLst>
        </pc:picChg>
        <pc:picChg chg="del">
          <ac:chgData name="Luiz Phelipe Utiama Sempreboni" userId="3f5f3216-6838-42b4-8f95-953f983fe7ed" providerId="ADAL" clId="{4F74A316-CE39-4334-8D64-99330089639C}" dt="2021-07-16T16:39:59.793" v="226" actId="478"/>
          <ac:picMkLst>
            <pc:docMk/>
            <pc:sldMk cId="4204563038" sldId="256"/>
            <ac:picMk id="9" creationId="{72CF7D43-EF37-43BC-9411-EF70B82136ED}"/>
          </ac:picMkLst>
        </pc:picChg>
      </pc:sldChg>
      <pc:sldChg chg="ord">
        <pc:chgData name="Luiz Phelipe Utiama Sempreboni" userId="3f5f3216-6838-42b4-8f95-953f983fe7ed" providerId="ADAL" clId="{4F74A316-CE39-4334-8D64-99330089639C}" dt="2021-07-16T16:23:04.802" v="30"/>
        <pc:sldMkLst>
          <pc:docMk/>
          <pc:sldMk cId="564867060" sldId="258"/>
        </pc:sldMkLst>
      </pc:sldChg>
      <pc:sldChg chg="ord">
        <pc:chgData name="Luiz Phelipe Utiama Sempreboni" userId="3f5f3216-6838-42b4-8f95-953f983fe7ed" providerId="ADAL" clId="{4F74A316-CE39-4334-8D64-99330089639C}" dt="2021-07-16T16:22:40.996" v="24"/>
        <pc:sldMkLst>
          <pc:docMk/>
          <pc:sldMk cId="3015794695" sldId="260"/>
        </pc:sldMkLst>
      </pc:sldChg>
      <pc:sldChg chg="ord">
        <pc:chgData name="Luiz Phelipe Utiama Sempreboni" userId="3f5f3216-6838-42b4-8f95-953f983fe7ed" providerId="ADAL" clId="{4F74A316-CE39-4334-8D64-99330089639C}" dt="2021-07-16T16:23:01.587" v="28"/>
        <pc:sldMkLst>
          <pc:docMk/>
          <pc:sldMk cId="1260666165" sldId="261"/>
        </pc:sldMkLst>
      </pc:sldChg>
      <pc:sldChg chg="modSp mod">
        <pc:chgData name="Luiz Phelipe Utiama Sempreboni" userId="3f5f3216-6838-42b4-8f95-953f983fe7ed" providerId="ADAL" clId="{4F74A316-CE39-4334-8D64-99330089639C}" dt="2021-07-17T01:50:37.411" v="249" actId="20577"/>
        <pc:sldMkLst>
          <pc:docMk/>
          <pc:sldMk cId="2610024198" sldId="263"/>
        </pc:sldMkLst>
        <pc:spChg chg="mod">
          <ac:chgData name="Luiz Phelipe Utiama Sempreboni" userId="3f5f3216-6838-42b4-8f95-953f983fe7ed" providerId="ADAL" clId="{4F74A316-CE39-4334-8D64-99330089639C}" dt="2021-07-17T01:50:37.411" v="249" actId="20577"/>
          <ac:spMkLst>
            <pc:docMk/>
            <pc:sldMk cId="2610024198" sldId="263"/>
            <ac:spMk id="6" creationId="{C82E9230-2776-46E3-8032-C48BB586882F}"/>
          </ac:spMkLst>
        </pc:spChg>
      </pc:sldChg>
      <pc:sldChg chg="modSp mod">
        <pc:chgData name="Luiz Phelipe Utiama Sempreboni" userId="3f5f3216-6838-42b4-8f95-953f983fe7ed" providerId="ADAL" clId="{4F74A316-CE39-4334-8D64-99330089639C}" dt="2021-07-17T01:49:33.045" v="247" actId="20577"/>
        <pc:sldMkLst>
          <pc:docMk/>
          <pc:sldMk cId="2892981272" sldId="265"/>
        </pc:sldMkLst>
        <pc:spChg chg="mod">
          <ac:chgData name="Luiz Phelipe Utiama Sempreboni" userId="3f5f3216-6838-42b4-8f95-953f983fe7ed" providerId="ADAL" clId="{4F74A316-CE39-4334-8D64-99330089639C}" dt="2021-07-17T01:49:33.045" v="247" actId="20577"/>
          <ac:spMkLst>
            <pc:docMk/>
            <pc:sldMk cId="2892981272" sldId="265"/>
            <ac:spMk id="2" creationId="{1C518439-7F3B-4F92-BAB7-F298893E9C82}"/>
          </ac:spMkLst>
        </pc:spChg>
      </pc:sldChg>
      <pc:sldChg chg="addSp delSp modSp add mod">
        <pc:chgData name="Luiz Phelipe Utiama Sempreboni" userId="3f5f3216-6838-42b4-8f95-953f983fe7ed" providerId="ADAL" clId="{4F74A316-CE39-4334-8D64-99330089639C}" dt="2021-07-16T16:44:08.789" v="229" actId="1076"/>
        <pc:sldMkLst>
          <pc:docMk/>
          <pc:sldMk cId="1251569096" sldId="267"/>
        </pc:sldMkLst>
        <pc:spChg chg="add del mod">
          <ac:chgData name="Luiz Phelipe Utiama Sempreboni" userId="3f5f3216-6838-42b4-8f95-953f983fe7ed" providerId="ADAL" clId="{4F74A316-CE39-4334-8D64-99330089639C}" dt="2021-07-16T16:35:36.274" v="225" actId="14100"/>
          <ac:spMkLst>
            <pc:docMk/>
            <pc:sldMk cId="1251569096" sldId="267"/>
            <ac:spMk id="13" creationId="{17B81743-4CE9-4C89-8616-EBBEEA32D729}"/>
          </ac:spMkLst>
        </pc:spChg>
        <pc:picChg chg="add del mod">
          <ac:chgData name="Luiz Phelipe Utiama Sempreboni" userId="3f5f3216-6838-42b4-8f95-953f983fe7ed" providerId="ADAL" clId="{4F74A316-CE39-4334-8D64-99330089639C}" dt="2021-07-16T16:20:15.856" v="10" actId="478"/>
          <ac:picMkLst>
            <pc:docMk/>
            <pc:sldMk cId="1251569096" sldId="267"/>
            <ac:picMk id="3" creationId="{FC441E29-70B5-4542-857F-0AF3B2EB5DB0}"/>
          </ac:picMkLst>
        </pc:picChg>
        <pc:picChg chg="add del mod">
          <ac:chgData name="Luiz Phelipe Utiama Sempreboni" userId="3f5f3216-6838-42b4-8f95-953f983fe7ed" providerId="ADAL" clId="{4F74A316-CE39-4334-8D64-99330089639C}" dt="2021-07-16T16:20:21.886" v="16" actId="22"/>
          <ac:picMkLst>
            <pc:docMk/>
            <pc:sldMk cId="1251569096" sldId="267"/>
            <ac:picMk id="5" creationId="{8834BCAF-2305-46BF-B3E5-52B80C0A7BEF}"/>
          </ac:picMkLst>
        </pc:picChg>
        <pc:picChg chg="add del mod">
          <ac:chgData name="Luiz Phelipe Utiama Sempreboni" userId="3f5f3216-6838-42b4-8f95-953f983fe7ed" providerId="ADAL" clId="{4F74A316-CE39-4334-8D64-99330089639C}" dt="2021-07-16T16:27:47.063" v="37" actId="478"/>
          <ac:picMkLst>
            <pc:docMk/>
            <pc:sldMk cId="1251569096" sldId="267"/>
            <ac:picMk id="7" creationId="{04720A34-CA72-4E0F-A24C-86F3146A4BFE}"/>
          </ac:picMkLst>
        </pc:picChg>
        <pc:picChg chg="del">
          <ac:chgData name="Luiz Phelipe Utiama Sempreboni" userId="3f5f3216-6838-42b4-8f95-953f983fe7ed" providerId="ADAL" clId="{4F74A316-CE39-4334-8D64-99330089639C}" dt="2021-07-16T16:18:36.318" v="2" actId="478"/>
          <ac:picMkLst>
            <pc:docMk/>
            <pc:sldMk cId="1251569096" sldId="267"/>
            <ac:picMk id="9" creationId="{8BFCB35F-A634-4A4A-B6C4-D6C7B3A7CD69}"/>
          </ac:picMkLst>
        </pc:picChg>
        <pc:picChg chg="add mod">
          <ac:chgData name="Luiz Phelipe Utiama Sempreboni" userId="3f5f3216-6838-42b4-8f95-953f983fe7ed" providerId="ADAL" clId="{4F74A316-CE39-4334-8D64-99330089639C}" dt="2021-07-16T16:30:39.063" v="53" actId="1076"/>
          <ac:picMkLst>
            <pc:docMk/>
            <pc:sldMk cId="1251569096" sldId="267"/>
            <ac:picMk id="10" creationId="{69FAE0FA-69AF-41E1-A05B-A759E59A2425}"/>
          </ac:picMkLst>
        </pc:picChg>
        <pc:picChg chg="add del mod">
          <ac:chgData name="Luiz Phelipe Utiama Sempreboni" userId="3f5f3216-6838-42b4-8f95-953f983fe7ed" providerId="ADAL" clId="{4F74A316-CE39-4334-8D64-99330089639C}" dt="2021-07-16T16:43:47.356" v="227" actId="478"/>
          <ac:picMkLst>
            <pc:docMk/>
            <pc:sldMk cId="1251569096" sldId="267"/>
            <ac:picMk id="12" creationId="{E0FCBE5A-B2D3-457D-B5DD-36EC8AA26E8C}"/>
          </ac:picMkLst>
        </pc:picChg>
        <pc:picChg chg="del">
          <ac:chgData name="Luiz Phelipe Utiama Sempreboni" userId="3f5f3216-6838-42b4-8f95-953f983fe7ed" providerId="ADAL" clId="{4F74A316-CE39-4334-8D64-99330089639C}" dt="2021-07-16T16:18:31.004" v="1" actId="478"/>
          <ac:picMkLst>
            <pc:docMk/>
            <pc:sldMk cId="1251569096" sldId="267"/>
            <ac:picMk id="14" creationId="{7DDD8F81-E97F-4958-97E2-089C263E7A16}"/>
          </ac:picMkLst>
        </pc:picChg>
        <pc:picChg chg="add del mod">
          <ac:chgData name="Luiz Phelipe Utiama Sempreboni" userId="3f5f3216-6838-42b4-8f95-953f983fe7ed" providerId="ADAL" clId="{4F74A316-CE39-4334-8D64-99330089639C}" dt="2021-07-16T16:34:51.952" v="86" actId="22"/>
          <ac:picMkLst>
            <pc:docMk/>
            <pc:sldMk cId="1251569096" sldId="267"/>
            <ac:picMk id="16" creationId="{1957FE29-A7A8-4B27-A9DD-63479A709A4C}"/>
          </ac:picMkLst>
        </pc:picChg>
        <pc:picChg chg="add mod">
          <ac:chgData name="Luiz Phelipe Utiama Sempreboni" userId="3f5f3216-6838-42b4-8f95-953f983fe7ed" providerId="ADAL" clId="{4F74A316-CE39-4334-8D64-99330089639C}" dt="2021-07-16T16:44:08.789" v="229" actId="1076"/>
          <ac:picMkLst>
            <pc:docMk/>
            <pc:sldMk cId="1251569096" sldId="267"/>
            <ac:picMk id="18" creationId="{10A44309-CBBF-4387-B1B9-4EEE3616889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8961FCE-2ACA-4761-AE68-281F6F5FE818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21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1FCE-2ACA-4761-AE68-281F6F5FE818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39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8961FCE-2ACA-4761-AE68-281F6F5FE818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49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1FCE-2ACA-4761-AE68-281F6F5FE818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9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8961FCE-2ACA-4761-AE68-281F6F5FE818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8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8961FCE-2ACA-4761-AE68-281F6F5FE818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34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8961FCE-2ACA-4761-AE68-281F6F5FE818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4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1FCE-2ACA-4761-AE68-281F6F5FE818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64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8961FCE-2ACA-4761-AE68-281F6F5FE818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40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1FCE-2ACA-4761-AE68-281F6F5FE818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24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8961FCE-2ACA-4761-AE68-281F6F5FE818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73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61FCE-2ACA-4761-AE68-281F6F5FE818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39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2C23DB3A-769B-4A9D-ADA8-954E4CF21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904" y="617670"/>
            <a:ext cx="3140838" cy="168558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82E9230-2776-46E3-8032-C48BB586882F}"/>
              </a:ext>
            </a:extLst>
          </p:cNvPr>
          <p:cNvSpPr txBox="1"/>
          <p:nvPr/>
        </p:nvSpPr>
        <p:spPr>
          <a:xfrm>
            <a:off x="983411" y="2303253"/>
            <a:ext cx="3321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Análise de dados da campanha de Marketing para o Ifood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1D7AA02-1D96-49CA-ACCC-CAAB93147825}"/>
              </a:ext>
            </a:extLst>
          </p:cNvPr>
          <p:cNvSpPr txBox="1"/>
          <p:nvPr/>
        </p:nvSpPr>
        <p:spPr>
          <a:xfrm>
            <a:off x="1470802" y="1733910"/>
            <a:ext cx="2471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Case de Negócios</a:t>
            </a:r>
          </a:p>
        </p:txBody>
      </p:sp>
    </p:spTree>
    <p:extLst>
      <p:ext uri="{BB962C8B-B14F-4D97-AF65-F5344CB8AC3E}">
        <p14:creationId xmlns:p14="http://schemas.microsoft.com/office/powerpoint/2010/main" val="2610024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518439-7F3B-4F92-BAB7-F298893E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24998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pt-BR" sz="3000" b="1" dirty="0"/>
              <a:t>Obrigado pela atenção e oportunidade de realizar esse case Ifood!</a:t>
            </a:r>
            <a:br>
              <a:rPr lang="pt-BR" sz="3000" b="1" dirty="0"/>
            </a:br>
            <a:br>
              <a:rPr lang="pt-BR" sz="3000" b="1" dirty="0"/>
            </a:br>
            <a:r>
              <a:rPr lang="pt-BR" sz="3000" b="1" dirty="0"/>
              <a:t>Estou à disposição para dúvidas, feedbacks e conversas!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92233D-7A9D-4CBE-9935-872C90656101}"/>
              </a:ext>
            </a:extLst>
          </p:cNvPr>
          <p:cNvSpPr txBox="1"/>
          <p:nvPr/>
        </p:nvSpPr>
        <p:spPr>
          <a:xfrm>
            <a:off x="671383" y="794042"/>
            <a:ext cx="4144359" cy="330956"/>
          </a:xfrm>
          <a:prstGeom prst="rect">
            <a:avLst/>
          </a:prstGeom>
        </p:spPr>
        <p:txBody>
          <a:bodyPr rtlCol="0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pt-BR" sz="1600" b="1" dirty="0"/>
              <a:t>Por: Luiz Phelipe Utiama Sempreboni</a:t>
            </a:r>
          </a:p>
        </p:txBody>
      </p:sp>
      <p:pic>
        <p:nvPicPr>
          <p:cNvPr id="82" name="Imagem 81" descr="Ícone&#10;&#10;Descrição gerada automaticamente">
            <a:extLst>
              <a:ext uri="{FF2B5EF4-FFF2-40B4-BE49-F238E27FC236}">
                <a16:creationId xmlns:a16="http://schemas.microsoft.com/office/drawing/2014/main" id="{39FCD741-1B0F-455C-B77C-95AEB033F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7" y="3419856"/>
            <a:ext cx="3323967" cy="178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8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417362-9A6B-4378-9C14-5C1C8D00E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81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592873E-418D-44A9-B648-DD6D1EEBC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46" y="578177"/>
            <a:ext cx="10912907" cy="6214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456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C4F87E0-E62C-4050-97B2-A6E7EA584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6" y="90578"/>
            <a:ext cx="11869947" cy="667684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816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799B531-5FE0-4103-98A1-276646CDA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6" y="422694"/>
            <a:ext cx="12142228" cy="64353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E857049-EC2C-4166-A6A3-505BAFCA6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885" y="0"/>
            <a:ext cx="12216885" cy="4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6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E0203AA7-AD6C-46F7-B2EF-C74C5F8D0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34" y="445331"/>
            <a:ext cx="11473132" cy="63612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29AA3FC-7D5F-47B0-B711-56224384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0" cy="44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6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8BFCB35F-A634-4A4A-B6C4-D6C7B3A7C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0361"/>
            <a:ext cx="12135525" cy="461063"/>
          </a:xfrm>
          <a:prstGeom prst="rect">
            <a:avLst/>
          </a:prstGeom>
          <a:effectLst/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DDD8F81-E97F-4958-97E2-089C263E7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7" y="802256"/>
            <a:ext cx="12124806" cy="59630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579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32216C0A-BFD9-4332-8673-6EA41AC3C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5725"/>
            <a:ext cx="11887200" cy="66865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868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69FAE0FA-69AF-41E1-A05B-A759E59A2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3" y="1594442"/>
            <a:ext cx="12125433" cy="36691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7B81743-4CE9-4C89-8616-EBBEEA32D729}"/>
              </a:ext>
            </a:extLst>
          </p:cNvPr>
          <p:cNvSpPr txBox="1"/>
          <p:nvPr/>
        </p:nvSpPr>
        <p:spPr>
          <a:xfrm>
            <a:off x="32062" y="968652"/>
            <a:ext cx="6506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Calibri  "/>
              </a:rPr>
              <a:t>- Este é o caderno modelo com os resultados finais da análise, que foi enviado juntamente com a apresentação.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10A44309-CBBF-4387-B1B9-4EEE36168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86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6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C07296C-F9AF-4722-89A1-0775CF6C5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67" y="99204"/>
            <a:ext cx="11837466" cy="66595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310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273</TotalTime>
  <Words>63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Calibri  </vt:lpstr>
      <vt:lpstr>Calibri Light</vt:lpstr>
      <vt:lpstr>Rockwell</vt:lpstr>
      <vt:lpstr>Wingdings</vt:lpstr>
      <vt:lpstr>Atlas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 pela atenção e oportunidade de realizar esse case Ifood!  Estou à disposição para dúvidas, feedbacks e conversas!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Phelipe Utiama Sempreboni</dc:creator>
  <cp:lastModifiedBy>Luiz Phelipe Utiama Sempreboni</cp:lastModifiedBy>
  <cp:revision>9</cp:revision>
  <dcterms:created xsi:type="dcterms:W3CDTF">2021-07-15T00:30:39Z</dcterms:created>
  <dcterms:modified xsi:type="dcterms:W3CDTF">2021-07-17T01:52:16Z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86c2b39-4223-4d15-bcb9-787ea17e6435_Enabled">
    <vt:lpwstr>true</vt:lpwstr>
  </property>
  <property fmtid="{D5CDD505-2E9C-101B-9397-08002B2CF9AE}" pid="3" name="MSIP_Label_086c2b39-4223-4d15-bcb9-787ea17e6435_SetDate">
    <vt:lpwstr>2021-07-15T00:30:40Z</vt:lpwstr>
  </property>
  <property fmtid="{D5CDD505-2E9C-101B-9397-08002B2CF9AE}" pid="4" name="MSIP_Label_086c2b39-4223-4d15-bcb9-787ea17e6435_Method">
    <vt:lpwstr>Standard</vt:lpwstr>
  </property>
  <property fmtid="{D5CDD505-2E9C-101B-9397-08002B2CF9AE}" pid="5" name="MSIP_Label_086c2b39-4223-4d15-bcb9-787ea17e6435_Name">
    <vt:lpwstr>086c2b39-4223-4d15-bcb9-787ea17e6435</vt:lpwstr>
  </property>
  <property fmtid="{D5CDD505-2E9C-101B-9397-08002B2CF9AE}" pid="6" name="MSIP_Label_086c2b39-4223-4d15-bcb9-787ea17e6435_SiteId">
    <vt:lpwstr>7575b092-fc5f-4f6c-b7a5-9e9ef7aca80d</vt:lpwstr>
  </property>
  <property fmtid="{D5CDD505-2E9C-101B-9397-08002B2CF9AE}" pid="7" name="MSIP_Label_086c2b39-4223-4d15-bcb9-787ea17e6435_ActionId">
    <vt:lpwstr>42a34c97-20e1-4741-ba5f-d7cfda8b624f</vt:lpwstr>
  </property>
  <property fmtid="{D5CDD505-2E9C-101B-9397-08002B2CF9AE}" pid="8" name="MSIP_Label_086c2b39-4223-4d15-bcb9-787ea17e6435_ContentBits">
    <vt:lpwstr>0</vt:lpwstr>
  </property>
</Properties>
</file>