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uas Partes de Conteú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çã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mente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m Branc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aycheung.me/" TargetMode="External"/><Relationship Id="rId4" Type="http://schemas.openxmlformats.org/officeDocument/2006/relationships/hyperlink" Target="http://www.egopop.net/" TargetMode="External"/><Relationship Id="rId5" Type="http://schemas.openxmlformats.org/officeDocument/2006/relationships/hyperlink" Target="http://www.kinoz.com/" TargetMode="External"/><Relationship Id="rId6" Type="http://schemas.openxmlformats.org/officeDocument/2006/relationships/hyperlink" Target="http://lukelarsen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signschool.canva.com/font-design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color.adobe.com/pt/Soft-Triadic-color-theme-10076689/" TargetMode="External"/><Relationship Id="rId5" Type="http://schemas.openxmlformats.org/officeDocument/2006/relationships/hyperlink" Target="https://www.interaction-design.org/literature/article/recalling-color-theory-keywords-a-way-to-refresh-your-memories?utm_source=facebook&amp;utm_medium=sm" TargetMode="External"/><Relationship Id="rId6" Type="http://schemas.openxmlformats.org/officeDocument/2006/relationships/hyperlink" Target="https://temporalcerebral.com.br/como-aplicar-teoria-das-cores-6-esquema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0" y="2057102"/>
            <a:ext cx="9144000" cy="2743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Documentação de Justificativa, Intenção, Inspiração e Planejamento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7867200" y="5202300"/>
            <a:ext cx="4324800" cy="165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Documentação feita por: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Sabrina M.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 e</a:t>
            </a:r>
          </a:p>
          <a:p>
            <a:pPr lvl="0">
              <a:spcBef>
                <a:spcPts val="0"/>
              </a:spcBef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Phelipe M. 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Justificativa </a:t>
            </a:r>
            <a:r>
              <a:rPr lang="pt-BR">
                <a:latin typeface="Verdana"/>
                <a:ea typeface="Verdana"/>
                <a:cs typeface="Verdana"/>
                <a:sym typeface="Verdana"/>
              </a:rPr>
              <a:t>Geral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Uma das ideias principais do nosso portfólio é de que o nosso visitante fique confortável em estar nos conhecendo, que seja uma experiência o mais próximo de pessoal, tendendo a gerar empatia. De uma forma mais descontraída, mas sem perder a seriedade necessária para sermos levados a sério. 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Dado essa ideia, cada parte individual do portfólio trabalha em harmonia para alcançar este objetivo: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Os textos descritivos dos projetos são rápidos e confortáveis de ler, e passam o necessário para o visitante conhecer o projeto e ter uma ideia do que aprendemos com ele, sem ser muito massante.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A disposição dos projetos de uma mesma área, intui a ocasionalidade de um diálogo com um bom amigo, onde, ao tratar de um tema, outros surgem sem muito aviso prévio, mas de forma confortável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O sobre, mostra caminhos para entrar em contato com o dono do portfólio e mostra algumas palavras simpáticas sobre si, e algumas recomendações (fofocas).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E a Página de entrada do portfólio é como um “Olá meu nome é… e eu trabalho com isso”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Um dos pontos que reforçamos ao longo de nossas reuniões é que para nos conhecer melhor, é necessário continuar o diálogo, que começamos quando o visitante entrou no portfólio, entrando em contato conosco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86666"/>
              <a:buFont typeface="Arial"/>
              <a:buNone/>
            </a:pPr>
            <a:r>
              <a:rPr lang="pt-BR" sz="1500">
                <a:latin typeface="Verdana"/>
                <a:ea typeface="Verdana"/>
                <a:cs typeface="Verdana"/>
                <a:sym typeface="Verdana"/>
              </a:rPr>
              <a:t>Tivemos algumas inspirações em outros portfólios, mas não encontramos nenhum que seguia realmente a mesma ideia que o nosso, mas que em sua maioria, também visaram a empatia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Referências e Inspirações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http://raycheung.me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http://www.egopop.net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http://www.kinoz.com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http://lukelarsen.com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1524000" y="1122363"/>
            <a:ext cx="9144000" cy="14764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pt-BR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Fontes - Justificativa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1524000" y="3602037"/>
            <a:ext cx="9144000" cy="267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15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https://designschool.canva.com/font-design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Escolhemos essa fonte pois ela passava bem a imagem que queríamos, estávamos pensando no nosso portfólio como algo que pudesse ser não só prático e intuitivo como também agradável e leve. Queríamos que nossa fonte representasse bem isso e fizesse o leitor se sentir bem ao mexer no portfólio, que ele fosse descontraído além de descritivo, que ele fosse um pouco ”brincalhão”, mostrando um pouco da nossa personalidade e não só do nosso trabalho.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177" y="220375"/>
            <a:ext cx="3720051" cy="7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177" y="1122363"/>
            <a:ext cx="1437289" cy="54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70" y="107651"/>
            <a:ext cx="1721006" cy="17210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ctrTitle"/>
          </p:nvPr>
        </p:nvSpPr>
        <p:spPr>
          <a:xfrm>
            <a:off x="1524000" y="-1"/>
            <a:ext cx="9144000" cy="12712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pt-BR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Cores - Justificativa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524000" y="1476458"/>
            <a:ext cx="9144000" cy="547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6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Paleta de Cores Tríade escolhida: </a:t>
            </a:r>
            <a:r>
              <a:rPr b="0" i="0" lang="pt-BR" sz="1679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https://color.adobe.com/pt/Soft-Triadic-color-theme-10076689/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Justificativas Tríade: </a:t>
            </a:r>
          </a:p>
          <a:p>
            <a:pPr indent="-342900" lvl="0" marL="3429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Char char="•"/>
            </a:pPr>
            <a:r>
              <a:rPr b="0" i="0" lang="pt-BR" sz="1679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https://www.interaction-design.org/literature/article/recalling-color-theory-keywords-a-way-to-refresh-your-memories?utm_source=facebook&amp;utm_medium=sm</a:t>
            </a:r>
          </a:p>
          <a:p>
            <a:pPr indent="-342900" lvl="0" marL="34290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Char char="•"/>
            </a:pPr>
            <a:r>
              <a:rPr b="0" i="0" lang="pt-BR" sz="1679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https://temporalcerebral.com.br/como-aplicar-teoria-das-cores-6-esquemas/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16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Esquema Triádico: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6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esquema triádico é baseado em usar três cores que estejam equidistantes na roda de cores. Para encontrar a tríade de cores é só  colocar um triângulo equilátero no centro de uma roda de cores , como mostra a figura, de forma que cada uma de suas pontas toque uma cor. 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6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Esse tipo de esquema é considerado vibrante mesmo que nele sejam usadas cores mais pálidas ou insaturadas. É um conjunto de cores bem harmônico e que traz um alto nível de contraste visual. Esquemas triádicos podem ser encontrados em muitos tipos de arte, pois é mais fácil obter um resultado visualmente agradável com um esquema triádico do que com um complementar por exemplo.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6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usar uma harmonia triádica as cores devem ser cuidadosamente balanceadas, deixando uma cor dominar e usando as outras duas cores para chamar atenção.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167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tríade é uma variante especial do esquema complementar dividido, sendo que sua única particularidade é que na tríade a distância entre as cores é a mesma.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Taxonomia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00" y="1825625"/>
            <a:ext cx="10515600" cy="391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Programação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Jogos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Modelos Físicos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 Gerais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Design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Protótipos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Design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Elétrica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Sem Galhos -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Mock Up: Index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25" y="1390325"/>
            <a:ext cx="6737076" cy="483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Mock Up: Projetos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576" y="472203"/>
            <a:ext cx="5169049" cy="591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Mock Up: Sobre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375" y="1690688"/>
            <a:ext cx="7635414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