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56" r:id="rId3"/>
    <p:sldId id="259" r:id="rId4"/>
    <p:sldId id="260" r:id="rId5"/>
    <p:sldId id="261" r:id="rId6"/>
    <p:sldId id="265" r:id="rId7"/>
    <p:sldId id="270" r:id="rId8"/>
    <p:sldId id="266" r:id="rId9"/>
    <p:sldId id="267" r:id="rId10"/>
    <p:sldId id="268" r:id="rId11"/>
    <p:sldId id="272" r:id="rId12"/>
    <p:sldId id="275" r:id="rId13"/>
    <p:sldId id="276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a LUTOFF" userId="a37079e7ccb5967d" providerId="LiveId" clId="{DCE48AE1-CB25-4C4D-8A0F-57BD85FA2DFB}"/>
    <pc:docChg chg="undo custSel addSld delSld modSld">
      <pc:chgData name="Sacha LUTOFF" userId="a37079e7ccb5967d" providerId="LiveId" clId="{DCE48AE1-CB25-4C4D-8A0F-57BD85FA2DFB}" dt="2025-03-25T13:15:52.030" v="1392" actId="47"/>
      <pc:docMkLst>
        <pc:docMk/>
      </pc:docMkLst>
      <pc:sldChg chg="delSp modSp mod">
        <pc:chgData name="Sacha LUTOFF" userId="a37079e7ccb5967d" providerId="LiveId" clId="{DCE48AE1-CB25-4C4D-8A0F-57BD85FA2DFB}" dt="2025-03-21T08:05:43.822" v="1383" actId="478"/>
        <pc:sldMkLst>
          <pc:docMk/>
          <pc:sldMk cId="2758585462" sldId="256"/>
        </pc:sldMkLst>
        <pc:spChg chg="mod">
          <ac:chgData name="Sacha LUTOFF" userId="a37079e7ccb5967d" providerId="LiveId" clId="{DCE48AE1-CB25-4C4D-8A0F-57BD85FA2DFB}" dt="2025-03-21T08:04:37.493" v="1370" actId="20577"/>
          <ac:spMkLst>
            <pc:docMk/>
            <pc:sldMk cId="2758585462" sldId="256"/>
            <ac:spMk id="2" creationId="{1220BBB8-25B1-7912-8101-FDF788C7F9CA}"/>
          </ac:spMkLst>
        </pc:spChg>
      </pc:sldChg>
      <pc:sldChg chg="delSp modSp mod">
        <pc:chgData name="Sacha LUTOFF" userId="a37079e7ccb5967d" providerId="LiveId" clId="{DCE48AE1-CB25-4C4D-8A0F-57BD85FA2DFB}" dt="2025-03-21T08:04:49.356" v="1371" actId="478"/>
        <pc:sldMkLst>
          <pc:docMk/>
          <pc:sldMk cId="1316728787" sldId="259"/>
        </pc:sldMkLst>
        <pc:spChg chg="mod">
          <ac:chgData name="Sacha LUTOFF" userId="a37079e7ccb5967d" providerId="LiveId" clId="{DCE48AE1-CB25-4C4D-8A0F-57BD85FA2DFB}" dt="2025-03-21T08:04:18.102" v="1317"/>
          <ac:spMkLst>
            <pc:docMk/>
            <pc:sldMk cId="1316728787" sldId="259"/>
            <ac:spMk id="2" creationId="{61466024-F0DA-BCB5-4789-EF206B926978}"/>
          </ac:spMkLst>
        </pc:spChg>
        <pc:spChg chg="mod">
          <ac:chgData name="Sacha LUTOFF" userId="a37079e7ccb5967d" providerId="LiveId" clId="{DCE48AE1-CB25-4C4D-8A0F-57BD85FA2DFB}" dt="2025-03-21T08:04:18.307" v="1320" actId="27636"/>
          <ac:spMkLst>
            <pc:docMk/>
            <pc:sldMk cId="1316728787" sldId="259"/>
            <ac:spMk id="3" creationId="{9D29B68D-BD34-5BD2-E94A-6EB6C291F4E1}"/>
          </ac:spMkLst>
        </pc:spChg>
        <pc:spChg chg="mod">
          <ac:chgData name="Sacha LUTOFF" userId="a37079e7ccb5967d" providerId="LiveId" clId="{DCE48AE1-CB25-4C4D-8A0F-57BD85FA2DFB}" dt="2025-03-21T08:04:18.307" v="1321" actId="27636"/>
          <ac:spMkLst>
            <pc:docMk/>
            <pc:sldMk cId="1316728787" sldId="259"/>
            <ac:spMk id="7" creationId="{B4E3FE64-A697-DF3F-F1A0-35C224D4D9FC}"/>
          </ac:spMkLst>
        </pc:spChg>
      </pc:sldChg>
      <pc:sldChg chg="delSp modSp mod">
        <pc:chgData name="Sacha LUTOFF" userId="a37079e7ccb5967d" providerId="LiveId" clId="{DCE48AE1-CB25-4C4D-8A0F-57BD85FA2DFB}" dt="2025-03-21T08:04:51.291" v="1372" actId="478"/>
        <pc:sldMkLst>
          <pc:docMk/>
          <pc:sldMk cId="195940075" sldId="260"/>
        </pc:sldMkLst>
        <pc:spChg chg="mod">
          <ac:chgData name="Sacha LUTOFF" userId="a37079e7ccb5967d" providerId="LiveId" clId="{DCE48AE1-CB25-4C4D-8A0F-57BD85FA2DFB}" dt="2025-03-21T08:04:18.102" v="1317"/>
          <ac:spMkLst>
            <pc:docMk/>
            <pc:sldMk cId="195940075" sldId="260"/>
            <ac:spMk id="2" creationId="{66AA9DCE-92E6-5A8F-23DC-216F04BCC95F}"/>
          </ac:spMkLst>
        </pc:spChg>
      </pc:sldChg>
      <pc:sldChg chg="delSp modSp mod">
        <pc:chgData name="Sacha LUTOFF" userId="a37079e7ccb5967d" providerId="LiveId" clId="{DCE48AE1-CB25-4C4D-8A0F-57BD85FA2DFB}" dt="2025-03-21T08:04:52.825" v="1373" actId="478"/>
        <pc:sldMkLst>
          <pc:docMk/>
          <pc:sldMk cId="1812776936" sldId="261"/>
        </pc:sldMkLst>
        <pc:spChg chg="mod">
          <ac:chgData name="Sacha LUTOFF" userId="a37079e7ccb5967d" providerId="LiveId" clId="{DCE48AE1-CB25-4C4D-8A0F-57BD85FA2DFB}" dt="2025-03-21T08:04:18.102" v="1317"/>
          <ac:spMkLst>
            <pc:docMk/>
            <pc:sldMk cId="1812776936" sldId="261"/>
            <ac:spMk id="8" creationId="{368C2BA6-10A3-A533-B9D7-7A93CA827703}"/>
          </ac:spMkLst>
        </pc:spChg>
      </pc:sldChg>
      <pc:sldChg chg="delSp modSp mod">
        <pc:chgData name="Sacha LUTOFF" userId="a37079e7ccb5967d" providerId="LiveId" clId="{DCE48AE1-CB25-4C4D-8A0F-57BD85FA2DFB}" dt="2025-03-21T08:04:54.377" v="1374" actId="478"/>
        <pc:sldMkLst>
          <pc:docMk/>
          <pc:sldMk cId="3294743337" sldId="265"/>
        </pc:sldMkLst>
        <pc:spChg chg="mod">
          <ac:chgData name="Sacha LUTOFF" userId="a37079e7ccb5967d" providerId="LiveId" clId="{DCE48AE1-CB25-4C4D-8A0F-57BD85FA2DFB}" dt="2025-03-21T07:38:52.576" v="1316" actId="20577"/>
          <ac:spMkLst>
            <pc:docMk/>
            <pc:sldMk cId="3294743337" sldId="265"/>
            <ac:spMk id="2" creationId="{228DA7EB-F1BE-C437-7069-B61CC77834F2}"/>
          </ac:spMkLst>
        </pc:spChg>
        <pc:graphicFrameChg chg="mod">
          <ac:chgData name="Sacha LUTOFF" userId="a37079e7ccb5967d" providerId="LiveId" clId="{DCE48AE1-CB25-4C4D-8A0F-57BD85FA2DFB}" dt="2025-03-21T08:04:18.102" v="1317"/>
          <ac:graphicFrameMkLst>
            <pc:docMk/>
            <pc:sldMk cId="3294743337" sldId="265"/>
            <ac:graphicFrameMk id="7" creationId="{D1961C2E-EAC7-E1F6-4F52-158B0E83584A}"/>
          </ac:graphicFrameMkLst>
        </pc:graphicFrameChg>
      </pc:sldChg>
      <pc:sldChg chg="addSp delSp modSp mod">
        <pc:chgData name="Sacha LUTOFF" userId="a37079e7ccb5967d" providerId="LiveId" clId="{DCE48AE1-CB25-4C4D-8A0F-57BD85FA2DFB}" dt="2025-03-21T08:05:00.450" v="1377" actId="478"/>
        <pc:sldMkLst>
          <pc:docMk/>
          <pc:sldMk cId="705591445" sldId="266"/>
        </pc:sldMkLst>
        <pc:spChg chg="mod">
          <ac:chgData name="Sacha LUTOFF" userId="a37079e7ccb5967d" providerId="LiveId" clId="{DCE48AE1-CB25-4C4D-8A0F-57BD85FA2DFB}" dt="2025-03-21T08:04:18.102" v="1317"/>
          <ac:spMkLst>
            <pc:docMk/>
            <pc:sldMk cId="705591445" sldId="266"/>
            <ac:spMk id="2" creationId="{9C8BAED5-395E-F2CB-6DFD-C270D87D05C5}"/>
          </ac:spMkLst>
        </pc:spChg>
        <pc:picChg chg="add mod">
          <ac:chgData name="Sacha LUTOFF" userId="a37079e7ccb5967d" providerId="LiveId" clId="{DCE48AE1-CB25-4C4D-8A0F-57BD85FA2DFB}" dt="2025-03-21T07:19:32.863" v="1211"/>
          <ac:picMkLst>
            <pc:docMk/>
            <pc:sldMk cId="705591445" sldId="266"/>
            <ac:picMk id="1026" creationId="{E80E235E-119A-0977-AB2B-549BA6EF4FAF}"/>
          </ac:picMkLst>
        </pc:picChg>
        <pc:picChg chg="add mod">
          <ac:chgData name="Sacha LUTOFF" userId="a37079e7ccb5967d" providerId="LiveId" clId="{DCE48AE1-CB25-4C4D-8A0F-57BD85FA2DFB}" dt="2025-03-21T07:19:41.412" v="1212"/>
          <ac:picMkLst>
            <pc:docMk/>
            <pc:sldMk cId="705591445" sldId="266"/>
            <ac:picMk id="1028" creationId="{DF6BE1C0-10DA-EA3E-CD42-88C7CFFCA3EE}"/>
          </ac:picMkLst>
        </pc:picChg>
      </pc:sldChg>
      <pc:sldChg chg="delSp modSp mod">
        <pc:chgData name="Sacha LUTOFF" userId="a37079e7ccb5967d" providerId="LiveId" clId="{DCE48AE1-CB25-4C4D-8A0F-57BD85FA2DFB}" dt="2025-03-21T08:04:58.949" v="1376" actId="478"/>
        <pc:sldMkLst>
          <pc:docMk/>
          <pc:sldMk cId="1322925373" sldId="267"/>
        </pc:sldMkLst>
        <pc:spChg chg="mod">
          <ac:chgData name="Sacha LUTOFF" userId="a37079e7ccb5967d" providerId="LiveId" clId="{DCE48AE1-CB25-4C4D-8A0F-57BD85FA2DFB}" dt="2025-03-21T07:21:10.085" v="1258" actId="27636"/>
          <ac:spMkLst>
            <pc:docMk/>
            <pc:sldMk cId="1322925373" sldId="267"/>
            <ac:spMk id="2" creationId="{5113FE3E-54D0-C3AE-1CE5-1C8759CC6845}"/>
          </ac:spMkLst>
        </pc:spChg>
        <pc:picChg chg="mod">
          <ac:chgData name="Sacha LUTOFF" userId="a37079e7ccb5967d" providerId="LiveId" clId="{DCE48AE1-CB25-4C4D-8A0F-57BD85FA2DFB}" dt="2025-03-21T07:20:57.578" v="1250" actId="1076"/>
          <ac:picMkLst>
            <pc:docMk/>
            <pc:sldMk cId="1322925373" sldId="267"/>
            <ac:picMk id="9" creationId="{C375A75F-D8ED-B562-45AE-D11A860A2AA6}"/>
          </ac:picMkLst>
        </pc:picChg>
      </pc:sldChg>
      <pc:sldChg chg="addSp delSp modSp mod modClrScheme chgLayout">
        <pc:chgData name="Sacha LUTOFF" userId="a37079e7ccb5967d" providerId="LiveId" clId="{DCE48AE1-CB25-4C4D-8A0F-57BD85FA2DFB}" dt="2025-03-21T08:05:03.974" v="1379" actId="478"/>
        <pc:sldMkLst>
          <pc:docMk/>
          <pc:sldMk cId="1783221472" sldId="268"/>
        </pc:sldMkLst>
        <pc:spChg chg="mod ord">
          <ac:chgData name="Sacha LUTOFF" userId="a37079e7ccb5967d" providerId="LiveId" clId="{DCE48AE1-CB25-4C4D-8A0F-57BD85FA2DFB}" dt="2025-03-21T08:04:18.102" v="1317"/>
          <ac:spMkLst>
            <pc:docMk/>
            <pc:sldMk cId="1783221472" sldId="268"/>
            <ac:spMk id="2" creationId="{70E2A050-7789-1909-5708-127C8107964C}"/>
          </ac:spMkLst>
        </pc:spChg>
        <pc:spChg chg="mod ord">
          <ac:chgData name="Sacha LUTOFF" userId="a37079e7ccb5967d" providerId="LiveId" clId="{DCE48AE1-CB25-4C4D-8A0F-57BD85FA2DFB}" dt="2025-03-21T08:04:18.274" v="1318" actId="27636"/>
          <ac:spMkLst>
            <pc:docMk/>
            <pc:sldMk cId="1783221472" sldId="268"/>
            <ac:spMk id="3" creationId="{D64160E7-85FB-60F5-0960-3582E50897DA}"/>
          </ac:spMkLst>
        </pc:spChg>
        <pc:spChg chg="add mod">
          <ac:chgData name="Sacha LUTOFF" userId="a37079e7ccb5967d" providerId="LiveId" clId="{DCE48AE1-CB25-4C4D-8A0F-57BD85FA2DFB}" dt="2025-03-20T16:16:46.454" v="527" actId="20577"/>
          <ac:spMkLst>
            <pc:docMk/>
            <pc:sldMk cId="1783221472" sldId="268"/>
            <ac:spMk id="9" creationId="{3B03A72F-F596-0C55-68F8-1569FA4D7184}"/>
          </ac:spMkLst>
        </pc:spChg>
        <pc:spChg chg="add del mod">
          <ac:chgData name="Sacha LUTOFF" userId="a37079e7ccb5967d" providerId="LiveId" clId="{DCE48AE1-CB25-4C4D-8A0F-57BD85FA2DFB}" dt="2025-03-20T16:26:06.529" v="1154" actId="20577"/>
          <ac:spMkLst>
            <pc:docMk/>
            <pc:sldMk cId="1783221472" sldId="268"/>
            <ac:spMk id="10" creationId="{C2C93251-9677-08C4-8AC3-233B5021F044}"/>
          </ac:spMkLst>
        </pc:spChg>
      </pc:sldChg>
      <pc:sldChg chg="delSp modSp del mod">
        <pc:chgData name="Sacha LUTOFF" userId="a37079e7ccb5967d" providerId="LiveId" clId="{DCE48AE1-CB25-4C4D-8A0F-57BD85FA2DFB}" dt="2025-03-25T13:15:52.030" v="1392" actId="47"/>
        <pc:sldMkLst>
          <pc:docMk/>
          <pc:sldMk cId="1146203728" sldId="269"/>
        </pc:sldMkLst>
      </pc:sldChg>
      <pc:sldChg chg="delSp modSp mod">
        <pc:chgData name="Sacha LUTOFF" userId="a37079e7ccb5967d" providerId="LiveId" clId="{DCE48AE1-CB25-4C4D-8A0F-57BD85FA2DFB}" dt="2025-03-21T08:04:56.786" v="1375" actId="478"/>
        <pc:sldMkLst>
          <pc:docMk/>
          <pc:sldMk cId="2254911150" sldId="270"/>
        </pc:sldMkLst>
      </pc:sldChg>
      <pc:sldChg chg="modSp mod">
        <pc:chgData name="Sacha LUTOFF" userId="a37079e7ccb5967d" providerId="LiveId" clId="{DCE48AE1-CB25-4C4D-8A0F-57BD85FA2DFB}" dt="2025-03-21T08:38:19.918" v="1387" actId="1076"/>
        <pc:sldMkLst>
          <pc:docMk/>
          <pc:sldMk cId="3216138739" sldId="272"/>
        </pc:sldMkLst>
        <pc:spChg chg="mod">
          <ac:chgData name="Sacha LUTOFF" userId="a37079e7ccb5967d" providerId="LiveId" clId="{DCE48AE1-CB25-4C4D-8A0F-57BD85FA2DFB}" dt="2025-03-21T08:27:54.808" v="1386" actId="20577"/>
          <ac:spMkLst>
            <pc:docMk/>
            <pc:sldMk cId="3216138739" sldId="272"/>
            <ac:spMk id="2" creationId="{8E46110B-AC8D-D4AE-D002-3DD217039336}"/>
          </ac:spMkLst>
        </pc:spChg>
        <pc:spChg chg="mod">
          <ac:chgData name="Sacha LUTOFF" userId="a37079e7ccb5967d" providerId="LiveId" clId="{DCE48AE1-CB25-4C4D-8A0F-57BD85FA2DFB}" dt="2025-03-21T08:04:18.292" v="1319" actId="27636"/>
          <ac:spMkLst>
            <pc:docMk/>
            <pc:sldMk cId="3216138739" sldId="272"/>
            <ac:spMk id="3" creationId="{0361391E-74C8-C22C-2BC6-980C70E0CB8C}"/>
          </ac:spMkLst>
        </pc:spChg>
        <pc:spChg chg="mod">
          <ac:chgData name="Sacha LUTOFF" userId="a37079e7ccb5967d" providerId="LiveId" clId="{DCE48AE1-CB25-4C4D-8A0F-57BD85FA2DFB}" dt="2025-03-21T08:38:19.918" v="1387" actId="1076"/>
          <ac:spMkLst>
            <pc:docMk/>
            <pc:sldMk cId="3216138739" sldId="272"/>
            <ac:spMk id="16" creationId="{11931F5F-08C8-6D01-45F1-07F1E6E44020}"/>
          </ac:spMkLst>
        </pc:spChg>
      </pc:sldChg>
      <pc:sldChg chg="delSp modSp mod">
        <pc:chgData name="Sacha LUTOFF" userId="a37079e7ccb5967d" providerId="LiveId" clId="{DCE48AE1-CB25-4C4D-8A0F-57BD85FA2DFB}" dt="2025-03-21T08:05:10.106" v="1382" actId="478"/>
        <pc:sldMkLst>
          <pc:docMk/>
          <pc:sldMk cId="2305409082" sldId="273"/>
        </pc:sldMkLst>
        <pc:spChg chg="mod">
          <ac:chgData name="Sacha LUTOFF" userId="a37079e7ccb5967d" providerId="LiveId" clId="{DCE48AE1-CB25-4C4D-8A0F-57BD85FA2DFB}" dt="2025-03-21T08:04:18.102" v="1317"/>
          <ac:spMkLst>
            <pc:docMk/>
            <pc:sldMk cId="2305409082" sldId="273"/>
            <ac:spMk id="2" creationId="{273A85BA-9EB9-5F3D-13B5-57131B8454FD}"/>
          </ac:spMkLst>
        </pc:spChg>
      </pc:sldChg>
      <pc:sldChg chg="delSp modSp mod">
        <pc:chgData name="Sacha LUTOFF" userId="a37079e7ccb5967d" providerId="LiveId" clId="{DCE48AE1-CB25-4C4D-8A0F-57BD85FA2DFB}" dt="2025-03-21T08:05:06.017" v="1380" actId="478"/>
        <pc:sldMkLst>
          <pc:docMk/>
          <pc:sldMk cId="760496805" sldId="275"/>
        </pc:sldMkLst>
      </pc:sldChg>
      <pc:sldChg chg="delSp modSp mod">
        <pc:chgData name="Sacha LUTOFF" userId="a37079e7ccb5967d" providerId="LiveId" clId="{DCE48AE1-CB25-4C4D-8A0F-57BD85FA2DFB}" dt="2025-03-23T08:32:41.704" v="1391" actId="1076"/>
        <pc:sldMkLst>
          <pc:docMk/>
          <pc:sldMk cId="3308289461" sldId="276"/>
        </pc:sldMkLst>
        <pc:spChg chg="mod">
          <ac:chgData name="Sacha LUTOFF" userId="a37079e7ccb5967d" providerId="LiveId" clId="{DCE48AE1-CB25-4C4D-8A0F-57BD85FA2DFB}" dt="2025-03-23T08:32:33.402" v="1390" actId="1076"/>
          <ac:spMkLst>
            <pc:docMk/>
            <pc:sldMk cId="3308289461" sldId="276"/>
            <ac:spMk id="2" creationId="{A93FEA58-A7FB-B11A-E51A-066C1918A9DE}"/>
          </ac:spMkLst>
        </pc:spChg>
        <pc:spChg chg="mod">
          <ac:chgData name="Sacha LUTOFF" userId="a37079e7ccb5967d" providerId="LiveId" clId="{DCE48AE1-CB25-4C4D-8A0F-57BD85FA2DFB}" dt="2025-03-21T08:04:18.102" v="1317"/>
          <ac:spMkLst>
            <pc:docMk/>
            <pc:sldMk cId="3308289461" sldId="276"/>
            <ac:spMk id="3" creationId="{1520B474-DD49-DCA2-5D6F-78CAD1FEE8C8}"/>
          </ac:spMkLst>
        </pc:spChg>
        <pc:picChg chg="mod">
          <ac:chgData name="Sacha LUTOFF" userId="a37079e7ccb5967d" providerId="LiveId" clId="{DCE48AE1-CB25-4C4D-8A0F-57BD85FA2DFB}" dt="2025-03-23T08:32:41.704" v="1391" actId="1076"/>
          <ac:picMkLst>
            <pc:docMk/>
            <pc:sldMk cId="3308289461" sldId="276"/>
            <ac:picMk id="8" creationId="{02D5467A-40B0-9B4B-32B3-379EB1D03EE5}"/>
          </ac:picMkLst>
        </pc:picChg>
      </pc:sldChg>
      <pc:sldChg chg="modSp new del mod">
        <pc:chgData name="Sacha LUTOFF" userId="a37079e7ccb5967d" providerId="LiveId" clId="{DCE48AE1-CB25-4C4D-8A0F-57BD85FA2DFB}" dt="2025-03-20T16:01:02.560" v="53" actId="47"/>
        <pc:sldMkLst>
          <pc:docMk/>
          <pc:sldMk cId="108922797" sldId="277"/>
        </pc:sldMkLst>
      </pc:sldChg>
      <pc:sldChg chg="modSp add del mod">
        <pc:chgData name="Sacha LUTOFF" userId="a37079e7ccb5967d" providerId="LiveId" clId="{DCE48AE1-CB25-4C4D-8A0F-57BD85FA2DFB}" dt="2025-03-20T16:26:35.943" v="1197" actId="47"/>
        <pc:sldMkLst>
          <pc:docMk/>
          <pc:sldMk cId="1765983463" sldId="277"/>
        </pc:sldMkLst>
      </pc:sldChg>
    </pc:docChg>
  </pc:docChgLst>
  <pc:docChgLst>
    <pc:chgData name="Baptiste Monget" userId="dcb48374e8be4b16" providerId="LiveId" clId="{2A5EBD65-CB42-4B37-BBB7-E99A631D6EE0}"/>
    <pc:docChg chg="custSel modSld">
      <pc:chgData name="Baptiste Monget" userId="dcb48374e8be4b16" providerId="LiveId" clId="{2A5EBD65-CB42-4B37-BBB7-E99A631D6EE0}" dt="2025-03-18T16:09:11.297" v="135" actId="20577"/>
      <pc:docMkLst>
        <pc:docMk/>
      </pc:docMkLst>
      <pc:sldChg chg="modSp mod">
        <pc:chgData name="Baptiste Monget" userId="dcb48374e8be4b16" providerId="LiveId" clId="{2A5EBD65-CB42-4B37-BBB7-E99A631D6EE0}" dt="2025-03-18T16:09:11.297" v="135" actId="20577"/>
        <pc:sldMkLst>
          <pc:docMk/>
          <pc:sldMk cId="705591445" sldId="266"/>
        </pc:sldMkLst>
        <pc:spChg chg="mod">
          <ac:chgData name="Baptiste Monget" userId="dcb48374e8be4b16" providerId="LiveId" clId="{2A5EBD65-CB42-4B37-BBB7-E99A631D6EE0}" dt="2025-03-18T16:09:11.297" v="135" actId="20577"/>
          <ac:spMkLst>
            <pc:docMk/>
            <pc:sldMk cId="705591445" sldId="266"/>
            <ac:spMk id="3" creationId="{FC35CAD3-B3C1-A6B2-6BFE-FA7F5B56C4E6}"/>
          </ac:spMkLst>
        </pc:spChg>
      </pc:sldChg>
    </pc:docChg>
  </pc:docChgLst>
  <pc:docChgLst>
    <pc:chgData name="TIM GRUGRU" userId="f4d65a87c7acd407" providerId="Windows Live" clId="Web-{87A40428-C1EB-DBD2-0F33-0A1DF4E2A489}"/>
    <pc:docChg chg="modSld">
      <pc:chgData name="TIM GRUGRU" userId="f4d65a87c7acd407" providerId="Windows Live" clId="Web-{87A40428-C1EB-DBD2-0F33-0A1DF4E2A489}" dt="2025-03-19T16:13:12.929" v="26"/>
      <pc:docMkLst>
        <pc:docMk/>
      </pc:docMkLst>
      <pc:sldChg chg="modSp">
        <pc:chgData name="TIM GRUGRU" userId="f4d65a87c7acd407" providerId="Windows Live" clId="Web-{87A40428-C1EB-DBD2-0F33-0A1DF4E2A489}" dt="2025-03-19T15:35:19.902" v="14" actId="20577"/>
        <pc:sldMkLst>
          <pc:docMk/>
          <pc:sldMk cId="705591445" sldId="266"/>
        </pc:sldMkLst>
        <pc:spChg chg="mod">
          <ac:chgData name="TIM GRUGRU" userId="f4d65a87c7acd407" providerId="Windows Live" clId="Web-{87A40428-C1EB-DBD2-0F33-0A1DF4E2A489}" dt="2025-03-19T15:35:19.902" v="14" actId="20577"/>
          <ac:spMkLst>
            <pc:docMk/>
            <pc:sldMk cId="705591445" sldId="266"/>
            <ac:spMk id="3" creationId="{FC35CAD3-B3C1-A6B2-6BFE-FA7F5B56C4E6}"/>
          </ac:spMkLst>
        </pc:spChg>
      </pc:sldChg>
      <pc:sldChg chg="addSp delSp modSp">
        <pc:chgData name="TIM GRUGRU" userId="f4d65a87c7acd407" providerId="Windows Live" clId="Web-{87A40428-C1EB-DBD2-0F33-0A1DF4E2A489}" dt="2025-03-19T16:13:12.929" v="26"/>
        <pc:sldMkLst>
          <pc:docMk/>
          <pc:sldMk cId="1322925373" sldId="267"/>
        </pc:sldMkLst>
        <pc:spChg chg="mod">
          <ac:chgData name="TIM GRUGRU" userId="f4d65a87c7acd407" providerId="Windows Live" clId="Web-{87A40428-C1EB-DBD2-0F33-0A1DF4E2A489}" dt="2025-03-19T15:34:31.260" v="1" actId="1076"/>
          <ac:spMkLst>
            <pc:docMk/>
            <pc:sldMk cId="1322925373" sldId="267"/>
            <ac:spMk id="2" creationId="{5113FE3E-54D0-C3AE-1CE5-1C8759CC6845}"/>
          </ac:spMkLst>
        </pc:spChg>
        <pc:picChg chg="add mod modCrop">
          <ac:chgData name="TIM GRUGRU" userId="f4d65a87c7acd407" providerId="Windows Live" clId="Web-{87A40428-C1EB-DBD2-0F33-0A1DF4E2A489}" dt="2025-03-19T16:13:12.929" v="26"/>
          <ac:picMkLst>
            <pc:docMk/>
            <pc:sldMk cId="1322925373" sldId="267"/>
            <ac:picMk id="9" creationId="{C375A75F-D8ED-B562-45AE-D11A860A2AA6}"/>
          </ac:picMkLst>
        </pc:picChg>
      </pc:sldChg>
    </pc:docChg>
  </pc:docChgLst>
  <pc:docChgLst>
    <pc:chgData name="Sacha LUTOFF" userId="a37079e7ccb5967d" providerId="LiveId" clId="{151060F4-0E11-4B63-B289-4D7DD3676CC0}"/>
    <pc:docChg chg="undo custSel addSld delSld modSld">
      <pc:chgData name="Sacha LUTOFF" userId="a37079e7ccb5967d" providerId="LiveId" clId="{151060F4-0E11-4B63-B289-4D7DD3676CC0}" dt="2025-03-18T15:56:04.253" v="1412" actId="20577"/>
      <pc:docMkLst>
        <pc:docMk/>
      </pc:docMkLst>
      <pc:sldChg chg="modSp mod">
        <pc:chgData name="Sacha LUTOFF" userId="a37079e7ccb5967d" providerId="LiveId" clId="{151060F4-0E11-4B63-B289-4D7DD3676CC0}" dt="2025-03-18T14:21:41.014" v="18" actId="1076"/>
        <pc:sldMkLst>
          <pc:docMk/>
          <pc:sldMk cId="2758585462" sldId="256"/>
        </pc:sldMkLst>
        <pc:spChg chg="mod">
          <ac:chgData name="Sacha LUTOFF" userId="a37079e7ccb5967d" providerId="LiveId" clId="{151060F4-0E11-4B63-B289-4D7DD3676CC0}" dt="2025-03-18T14:21:41.014" v="18" actId="1076"/>
          <ac:spMkLst>
            <pc:docMk/>
            <pc:sldMk cId="2758585462" sldId="256"/>
            <ac:spMk id="2" creationId="{1220BBB8-25B1-7912-8101-FDF788C7F9CA}"/>
          </ac:spMkLst>
        </pc:spChg>
      </pc:sldChg>
      <pc:sldChg chg="modSp mod">
        <pc:chgData name="Sacha LUTOFF" userId="a37079e7ccb5967d" providerId="LiveId" clId="{151060F4-0E11-4B63-B289-4D7DD3676CC0}" dt="2025-03-18T15:30:21.736" v="1278" actId="14100"/>
        <pc:sldMkLst>
          <pc:docMk/>
          <pc:sldMk cId="1812776936" sldId="261"/>
        </pc:sldMkLst>
        <pc:cxnChg chg="mod">
          <ac:chgData name="Sacha LUTOFF" userId="a37079e7ccb5967d" providerId="LiveId" clId="{151060F4-0E11-4B63-B289-4D7DD3676CC0}" dt="2025-03-18T15:30:16.372" v="1277" actId="1076"/>
          <ac:cxnSpMkLst>
            <pc:docMk/>
            <pc:sldMk cId="1812776936" sldId="261"/>
            <ac:cxnSpMk id="56" creationId="{5F697D84-75FD-C78C-B3A3-317A9A045295}"/>
          </ac:cxnSpMkLst>
        </pc:cxnChg>
        <pc:cxnChg chg="mod">
          <ac:chgData name="Sacha LUTOFF" userId="a37079e7ccb5967d" providerId="LiveId" clId="{151060F4-0E11-4B63-B289-4D7DD3676CC0}" dt="2025-03-18T15:30:21.736" v="1278" actId="14100"/>
          <ac:cxnSpMkLst>
            <pc:docMk/>
            <pc:sldMk cId="1812776936" sldId="261"/>
            <ac:cxnSpMk id="60" creationId="{E5C4EF0B-E6AA-6CD6-1242-D313C000D1F4}"/>
          </ac:cxnSpMkLst>
        </pc:cxnChg>
      </pc:sldChg>
      <pc:sldChg chg="del">
        <pc:chgData name="Sacha LUTOFF" userId="a37079e7ccb5967d" providerId="LiveId" clId="{151060F4-0E11-4B63-B289-4D7DD3676CC0}" dt="2025-03-18T14:22:47.905" v="91" actId="2696"/>
        <pc:sldMkLst>
          <pc:docMk/>
          <pc:sldMk cId="1974857416" sldId="262"/>
        </pc:sldMkLst>
      </pc:sldChg>
      <pc:sldChg chg="del">
        <pc:chgData name="Sacha LUTOFF" userId="a37079e7ccb5967d" providerId="LiveId" clId="{151060F4-0E11-4B63-B289-4D7DD3676CC0}" dt="2025-03-18T14:22:10.891" v="44" actId="2696"/>
        <pc:sldMkLst>
          <pc:docMk/>
          <pc:sldMk cId="472618442" sldId="263"/>
        </pc:sldMkLst>
      </pc:sldChg>
      <pc:sldChg chg="del">
        <pc:chgData name="Sacha LUTOFF" userId="a37079e7ccb5967d" providerId="LiveId" clId="{151060F4-0E11-4B63-B289-4D7DD3676CC0}" dt="2025-03-18T14:22:22.135" v="48" actId="47"/>
        <pc:sldMkLst>
          <pc:docMk/>
          <pc:sldMk cId="3034091274" sldId="264"/>
        </pc:sldMkLst>
      </pc:sldChg>
      <pc:sldChg chg="addSp delSp modSp mod">
        <pc:chgData name="Sacha LUTOFF" userId="a37079e7ccb5967d" providerId="LiveId" clId="{151060F4-0E11-4B63-B289-4D7DD3676CC0}" dt="2025-03-18T15:50:32.601" v="1336" actId="6549"/>
        <pc:sldMkLst>
          <pc:docMk/>
          <pc:sldMk cId="3294743337" sldId="265"/>
        </pc:sldMkLst>
        <pc:spChg chg="mod">
          <ac:chgData name="Sacha LUTOFF" userId="a37079e7ccb5967d" providerId="LiveId" clId="{151060F4-0E11-4B63-B289-4D7DD3676CC0}" dt="2025-03-18T14:22:07.957" v="43" actId="20577"/>
          <ac:spMkLst>
            <pc:docMk/>
            <pc:sldMk cId="3294743337" sldId="265"/>
            <ac:spMk id="2" creationId="{228DA7EB-F1BE-C437-7069-B61CC77834F2}"/>
          </ac:spMkLst>
        </pc:spChg>
        <pc:graphicFrameChg chg="mod modGraphic">
          <ac:chgData name="Sacha LUTOFF" userId="a37079e7ccb5967d" providerId="LiveId" clId="{151060F4-0E11-4B63-B289-4D7DD3676CC0}" dt="2025-03-18T15:50:32.601" v="1336" actId="6549"/>
          <ac:graphicFrameMkLst>
            <pc:docMk/>
            <pc:sldMk cId="3294743337" sldId="265"/>
            <ac:graphicFrameMk id="7" creationId="{D1961C2E-EAC7-E1F6-4F52-158B0E83584A}"/>
          </ac:graphicFrameMkLst>
        </pc:graphicFrameChg>
      </pc:sldChg>
      <pc:sldChg chg="modSp new add del mod">
        <pc:chgData name="Sacha LUTOFF" userId="a37079e7ccb5967d" providerId="LiveId" clId="{151060F4-0E11-4B63-B289-4D7DD3676CC0}" dt="2025-03-18T14:22:29.029" v="63" actId="20577"/>
        <pc:sldMkLst>
          <pc:docMk/>
          <pc:sldMk cId="705591445" sldId="266"/>
        </pc:sldMkLst>
        <pc:spChg chg="mod">
          <ac:chgData name="Sacha LUTOFF" userId="a37079e7ccb5967d" providerId="LiveId" clId="{151060F4-0E11-4B63-B289-4D7DD3676CC0}" dt="2025-03-18T14:22:29.029" v="63" actId="20577"/>
          <ac:spMkLst>
            <pc:docMk/>
            <pc:sldMk cId="705591445" sldId="266"/>
            <ac:spMk id="2" creationId="{9C8BAED5-395E-F2CB-6DFD-C270D87D05C5}"/>
          </ac:spMkLst>
        </pc:spChg>
      </pc:sldChg>
      <pc:sldChg chg="modSp new mod">
        <pc:chgData name="Sacha LUTOFF" userId="a37079e7ccb5967d" providerId="LiveId" clId="{151060F4-0E11-4B63-B289-4D7DD3676CC0}" dt="2025-03-18T14:22:44.064" v="90" actId="20577"/>
        <pc:sldMkLst>
          <pc:docMk/>
          <pc:sldMk cId="1322925373" sldId="267"/>
        </pc:sldMkLst>
        <pc:spChg chg="mod">
          <ac:chgData name="Sacha LUTOFF" userId="a37079e7ccb5967d" providerId="LiveId" clId="{151060F4-0E11-4B63-B289-4D7DD3676CC0}" dt="2025-03-18T14:22:44.064" v="90" actId="20577"/>
          <ac:spMkLst>
            <pc:docMk/>
            <pc:sldMk cId="1322925373" sldId="267"/>
            <ac:spMk id="2" creationId="{5113FE3E-54D0-C3AE-1CE5-1C8759CC6845}"/>
          </ac:spMkLst>
        </pc:spChg>
      </pc:sldChg>
      <pc:sldChg chg="modSp new mod">
        <pc:chgData name="Sacha LUTOFF" userId="a37079e7ccb5967d" providerId="LiveId" clId="{151060F4-0E11-4B63-B289-4D7DD3676CC0}" dt="2025-03-18T14:22:54.241" v="104" actId="20577"/>
        <pc:sldMkLst>
          <pc:docMk/>
          <pc:sldMk cId="1783221472" sldId="268"/>
        </pc:sldMkLst>
        <pc:spChg chg="mod">
          <ac:chgData name="Sacha LUTOFF" userId="a37079e7ccb5967d" providerId="LiveId" clId="{151060F4-0E11-4B63-B289-4D7DD3676CC0}" dt="2025-03-18T14:22:54.241" v="104" actId="20577"/>
          <ac:spMkLst>
            <pc:docMk/>
            <pc:sldMk cId="1783221472" sldId="268"/>
            <ac:spMk id="2" creationId="{70E2A050-7789-1909-5708-127C8107964C}"/>
          </ac:spMkLst>
        </pc:spChg>
      </pc:sldChg>
      <pc:sldChg chg="modSp new mod">
        <pc:chgData name="Sacha LUTOFF" userId="a37079e7ccb5967d" providerId="LiveId" clId="{151060F4-0E11-4B63-B289-4D7DD3676CC0}" dt="2025-03-18T14:23:00.366" v="112" actId="20577"/>
        <pc:sldMkLst>
          <pc:docMk/>
          <pc:sldMk cId="1146203728" sldId="269"/>
        </pc:sldMkLst>
      </pc:sldChg>
      <pc:sldChg chg="addSp delSp modSp new mod">
        <pc:chgData name="Sacha LUTOFF" userId="a37079e7ccb5967d" providerId="LiveId" clId="{151060F4-0E11-4B63-B289-4D7DD3676CC0}" dt="2025-03-18T15:56:04.253" v="1412" actId="20577"/>
        <pc:sldMkLst>
          <pc:docMk/>
          <pc:sldMk cId="2254911150" sldId="270"/>
        </pc:sldMkLst>
        <pc:graphicFrameChg chg="add mod modGraphic">
          <ac:chgData name="Sacha LUTOFF" userId="a37079e7ccb5967d" providerId="LiveId" clId="{151060F4-0E11-4B63-B289-4D7DD3676CC0}" dt="2025-03-18T15:56:04.253" v="1412" actId="20577"/>
          <ac:graphicFrameMkLst>
            <pc:docMk/>
            <pc:sldMk cId="2254911150" sldId="270"/>
            <ac:graphicFrameMk id="7" creationId="{37898095-D666-757D-78AC-74BAA875A0B6}"/>
          </ac:graphicFrameMkLst>
        </pc:graphicFrameChg>
      </pc:sldChg>
    </pc:docChg>
  </pc:docChgLst>
  <pc:docChgLst>
    <pc:chgData name="TIM GRUGRU" userId="f4d65a87c7acd407" providerId="Windows Live" clId="Web-{9D70100F-1201-E39C-C1D8-E9F27CDB994D}"/>
    <pc:docChg chg="modSld">
      <pc:chgData name="TIM GRUGRU" userId="f4d65a87c7acd407" providerId="Windows Live" clId="Web-{9D70100F-1201-E39C-C1D8-E9F27CDB994D}" dt="2025-03-24T08:27:51.430" v="0" actId="1076"/>
      <pc:docMkLst>
        <pc:docMk/>
      </pc:docMkLst>
      <pc:sldChg chg="modSp">
        <pc:chgData name="TIM GRUGRU" userId="f4d65a87c7acd407" providerId="Windows Live" clId="Web-{9D70100F-1201-E39C-C1D8-E9F27CDB994D}" dt="2025-03-24T08:27:51.430" v="0" actId="1076"/>
        <pc:sldMkLst>
          <pc:docMk/>
          <pc:sldMk cId="1812776936" sldId="261"/>
        </pc:sldMkLst>
        <pc:picChg chg="mod">
          <ac:chgData name="TIM GRUGRU" userId="f4d65a87c7acd407" providerId="Windows Live" clId="Web-{9D70100F-1201-E39C-C1D8-E9F27CDB994D}" dt="2025-03-24T08:27:51.430" v="0" actId="1076"/>
          <ac:picMkLst>
            <pc:docMk/>
            <pc:sldMk cId="1812776936" sldId="261"/>
            <ac:picMk id="83" creationId="{14ACB74E-E633-26D0-B37B-CF2F6A98780D}"/>
          </ac:picMkLst>
        </pc:picChg>
      </pc:sldChg>
    </pc:docChg>
  </pc:docChgLst>
  <pc:docChgLst>
    <pc:chgData name="Akram Atouile" userId="d54f35c6555e4497" providerId="Windows Live" clId="Web-{2052F2D5-AF37-607D-2F66-C505486C21C3}"/>
    <pc:docChg chg="modSld">
      <pc:chgData name="Akram Atouile" userId="d54f35c6555e4497" providerId="Windows Live" clId="Web-{2052F2D5-AF37-607D-2F66-C505486C21C3}" dt="2025-03-18T15:55:31.920" v="20" actId="14100"/>
      <pc:docMkLst>
        <pc:docMk/>
      </pc:docMkLst>
      <pc:sldChg chg="addSp delSp modSp">
        <pc:chgData name="Akram Atouile" userId="d54f35c6555e4497" providerId="Windows Live" clId="Web-{2052F2D5-AF37-607D-2F66-C505486C21C3}" dt="2025-03-18T15:55:31.920" v="20" actId="14100"/>
        <pc:sldMkLst>
          <pc:docMk/>
          <pc:sldMk cId="1322925373" sldId="267"/>
        </pc:sldMkLst>
        <pc:spChg chg="mod">
          <ac:chgData name="Akram Atouile" userId="d54f35c6555e4497" providerId="Windows Live" clId="Web-{2052F2D5-AF37-607D-2F66-C505486C21C3}" dt="2025-03-18T15:55:22.529" v="18" actId="20577"/>
          <ac:spMkLst>
            <pc:docMk/>
            <pc:sldMk cId="1322925373" sldId="267"/>
            <ac:spMk id="2" creationId="{5113FE3E-54D0-C3AE-1CE5-1C8759CC6845}"/>
          </ac:spMkLst>
        </pc:spChg>
      </pc:sldChg>
    </pc:docChg>
  </pc:docChgLst>
  <pc:docChgLst>
    <pc:chgData name="Elyas Arfaoui" userId="b68ce78a2a4adbb6" providerId="Windows Live" clId="Web-{9AFC3A00-85D1-7A86-4057-47811A3A6227}"/>
    <pc:docChg chg="modSld">
      <pc:chgData name="Elyas Arfaoui" userId="b68ce78a2a4adbb6" providerId="Windows Live" clId="Web-{9AFC3A00-85D1-7A86-4057-47811A3A6227}" dt="2025-03-18T15:43:55.524" v="1072"/>
      <pc:docMkLst>
        <pc:docMk/>
      </pc:docMkLst>
      <pc:sldChg chg="modSp">
        <pc:chgData name="Elyas Arfaoui" userId="b68ce78a2a4adbb6" providerId="Windows Live" clId="Web-{9AFC3A00-85D1-7A86-4057-47811A3A6227}" dt="2025-03-18T15:05:39.901" v="830"/>
        <pc:sldMkLst>
          <pc:docMk/>
          <pc:sldMk cId="3294743337" sldId="265"/>
        </pc:sldMkLst>
        <pc:graphicFrameChg chg="mod modGraphic">
          <ac:chgData name="Elyas Arfaoui" userId="b68ce78a2a4adbb6" providerId="Windows Live" clId="Web-{9AFC3A00-85D1-7A86-4057-47811A3A6227}" dt="2025-03-18T15:05:39.901" v="830"/>
          <ac:graphicFrameMkLst>
            <pc:docMk/>
            <pc:sldMk cId="3294743337" sldId="265"/>
            <ac:graphicFrameMk id="7" creationId="{D1961C2E-EAC7-E1F6-4F52-158B0E83584A}"/>
          </ac:graphicFrameMkLst>
        </pc:graphicFrameChg>
      </pc:sldChg>
      <pc:sldChg chg="modSp">
        <pc:chgData name="Elyas Arfaoui" userId="b68ce78a2a4adbb6" providerId="Windows Live" clId="Web-{9AFC3A00-85D1-7A86-4057-47811A3A6227}" dt="2025-03-18T15:43:55.524" v="1072"/>
        <pc:sldMkLst>
          <pc:docMk/>
          <pc:sldMk cId="2254911150" sldId="270"/>
        </pc:sldMkLst>
        <pc:graphicFrameChg chg="mod modGraphic">
          <ac:chgData name="Elyas Arfaoui" userId="b68ce78a2a4adbb6" providerId="Windows Live" clId="Web-{9AFC3A00-85D1-7A86-4057-47811A3A6227}" dt="2025-03-18T15:43:55.524" v="1072"/>
          <ac:graphicFrameMkLst>
            <pc:docMk/>
            <pc:sldMk cId="2254911150" sldId="270"/>
            <ac:graphicFrameMk id="7" creationId="{37898095-D666-757D-78AC-74BAA875A0B6}"/>
          </ac:graphicFrameMkLst>
        </pc:graphicFrameChg>
      </pc:sldChg>
    </pc:docChg>
  </pc:docChgLst>
  <pc:docChgLst>
    <pc:chgData name="Sacha LUTOFF" userId="a37079e7ccb5967d" providerId="LiveId" clId="{B577F8EF-360C-443C-9927-E48DD1840124}"/>
    <pc:docChg chg="undo custSel addSld delSld modSld sldOrd">
      <pc:chgData name="Sacha LUTOFF" userId="a37079e7ccb5967d" providerId="LiveId" clId="{B577F8EF-360C-443C-9927-E48DD1840124}" dt="2025-03-20T14:34:36.333" v="2160" actId="20577"/>
      <pc:docMkLst>
        <pc:docMk/>
      </pc:docMkLst>
      <pc:sldChg chg="addSp delSp modSp mod">
        <pc:chgData name="Sacha LUTOFF" userId="a37079e7ccb5967d" providerId="LiveId" clId="{B577F8EF-360C-443C-9927-E48DD1840124}" dt="2025-03-20T14:09:19.013" v="1901" actId="1076"/>
        <pc:sldMkLst>
          <pc:docMk/>
          <pc:sldMk cId="2758585462" sldId="256"/>
        </pc:sldMkLst>
        <pc:spChg chg="mod">
          <ac:chgData name="Sacha LUTOFF" userId="a37079e7ccb5967d" providerId="LiveId" clId="{B577F8EF-360C-443C-9927-E48DD1840124}" dt="2025-03-20T14:09:19.013" v="1901" actId="1076"/>
          <ac:spMkLst>
            <pc:docMk/>
            <pc:sldMk cId="2758585462" sldId="256"/>
            <ac:spMk id="2" creationId="{1220BBB8-25B1-7912-8101-FDF788C7F9CA}"/>
          </ac:spMkLst>
        </pc:spChg>
      </pc:sldChg>
      <pc:sldChg chg="addSp modSp">
        <pc:chgData name="Sacha LUTOFF" userId="a37079e7ccb5967d" providerId="LiveId" clId="{B577F8EF-360C-443C-9927-E48DD1840124}" dt="2025-03-20T14:09:25.136" v="1902"/>
        <pc:sldMkLst>
          <pc:docMk/>
          <pc:sldMk cId="3294743337" sldId="265"/>
        </pc:sldMkLst>
      </pc:sldChg>
      <pc:sldChg chg="addSp modSp">
        <pc:chgData name="Sacha LUTOFF" userId="a37079e7ccb5967d" providerId="LiveId" clId="{B577F8EF-360C-443C-9927-E48DD1840124}" dt="2025-03-20T14:09:26.843" v="1904"/>
        <pc:sldMkLst>
          <pc:docMk/>
          <pc:sldMk cId="705591445" sldId="266"/>
        </pc:sldMkLst>
      </pc:sldChg>
      <pc:sldChg chg="addSp modSp">
        <pc:chgData name="Sacha LUTOFF" userId="a37079e7ccb5967d" providerId="LiveId" clId="{B577F8EF-360C-443C-9927-E48DD1840124}" dt="2025-03-20T14:09:27.723" v="1905"/>
        <pc:sldMkLst>
          <pc:docMk/>
          <pc:sldMk cId="1322925373" sldId="267"/>
        </pc:sldMkLst>
      </pc:sldChg>
      <pc:sldChg chg="addSp modSp">
        <pc:chgData name="Sacha LUTOFF" userId="a37079e7ccb5967d" providerId="LiveId" clId="{B577F8EF-360C-443C-9927-E48DD1840124}" dt="2025-03-20T14:09:29.892" v="1907"/>
        <pc:sldMkLst>
          <pc:docMk/>
          <pc:sldMk cId="1783221472" sldId="268"/>
        </pc:sldMkLst>
      </pc:sldChg>
      <pc:sldChg chg="addSp modSp">
        <pc:chgData name="Sacha LUTOFF" userId="a37079e7ccb5967d" providerId="LiveId" clId="{B577F8EF-360C-443C-9927-E48DD1840124}" dt="2025-03-20T14:09:29.230" v="1906"/>
        <pc:sldMkLst>
          <pc:docMk/>
          <pc:sldMk cId="1146203728" sldId="269"/>
        </pc:sldMkLst>
      </pc:sldChg>
      <pc:sldChg chg="addSp modSp">
        <pc:chgData name="Sacha LUTOFF" userId="a37079e7ccb5967d" providerId="LiveId" clId="{B577F8EF-360C-443C-9927-E48DD1840124}" dt="2025-03-20T14:09:26.023" v="1903"/>
        <pc:sldMkLst>
          <pc:docMk/>
          <pc:sldMk cId="2254911150" sldId="270"/>
        </pc:sldMkLst>
      </pc:sldChg>
      <pc:sldChg chg="del ord">
        <pc:chgData name="Sacha LUTOFF" userId="a37079e7ccb5967d" providerId="LiveId" clId="{B577F8EF-360C-443C-9927-E48DD1840124}" dt="2025-03-20T14:01:09.376" v="1532" actId="47"/>
        <pc:sldMkLst>
          <pc:docMk/>
          <pc:sldMk cId="735460404" sldId="271"/>
        </pc:sldMkLst>
      </pc:sldChg>
      <pc:sldChg chg="addSp delSp modSp new mod">
        <pc:chgData name="Sacha LUTOFF" userId="a37079e7ccb5967d" providerId="LiveId" clId="{B577F8EF-360C-443C-9927-E48DD1840124}" dt="2025-03-20T14:18:26.071" v="2026" actId="20577"/>
        <pc:sldMkLst>
          <pc:docMk/>
          <pc:sldMk cId="3216138739" sldId="272"/>
        </pc:sldMkLst>
        <pc:spChg chg="mod">
          <ac:chgData name="Sacha LUTOFF" userId="a37079e7ccb5967d" providerId="LiveId" clId="{B577F8EF-360C-443C-9927-E48DD1840124}" dt="2025-03-20T13:26:28.492" v="66" actId="20577"/>
          <ac:spMkLst>
            <pc:docMk/>
            <pc:sldMk cId="3216138739" sldId="272"/>
            <ac:spMk id="2" creationId="{8E46110B-AC8D-D4AE-D002-3DD217039336}"/>
          </ac:spMkLst>
        </pc:spChg>
        <pc:spChg chg="mod">
          <ac:chgData name="Sacha LUTOFF" userId="a37079e7ccb5967d" providerId="LiveId" clId="{B577F8EF-360C-443C-9927-E48DD1840124}" dt="2025-03-20T14:18:26.071" v="2026" actId="20577"/>
          <ac:spMkLst>
            <pc:docMk/>
            <pc:sldMk cId="3216138739" sldId="272"/>
            <ac:spMk id="3" creationId="{0361391E-74C8-C22C-2BC6-980C70E0CB8C}"/>
          </ac:spMkLst>
        </pc:spChg>
        <pc:spChg chg="add mod">
          <ac:chgData name="Sacha LUTOFF" userId="a37079e7ccb5967d" providerId="LiveId" clId="{B577F8EF-360C-443C-9927-E48DD1840124}" dt="2025-03-20T14:08:56.278" v="1896" actId="1076"/>
          <ac:spMkLst>
            <pc:docMk/>
            <pc:sldMk cId="3216138739" sldId="272"/>
            <ac:spMk id="16" creationId="{11931F5F-08C8-6D01-45F1-07F1E6E44020}"/>
          </ac:spMkLst>
        </pc:spChg>
      </pc:sldChg>
      <pc:sldChg chg="addSp modSp new mod ord">
        <pc:chgData name="Sacha LUTOFF" userId="a37079e7ccb5967d" providerId="LiveId" clId="{B577F8EF-360C-443C-9927-E48DD1840124}" dt="2025-03-20T14:34:36.333" v="2160" actId="20577"/>
        <pc:sldMkLst>
          <pc:docMk/>
          <pc:sldMk cId="2305409082" sldId="273"/>
        </pc:sldMkLst>
        <pc:spChg chg="mod">
          <ac:chgData name="Sacha LUTOFF" userId="a37079e7ccb5967d" providerId="LiveId" clId="{B577F8EF-360C-443C-9927-E48DD1840124}" dt="2025-03-20T13:49:12.904" v="825" actId="20577"/>
          <ac:spMkLst>
            <pc:docMk/>
            <pc:sldMk cId="2305409082" sldId="273"/>
            <ac:spMk id="2" creationId="{273A85BA-9EB9-5F3D-13B5-57131B8454FD}"/>
          </ac:spMkLst>
        </pc:spChg>
        <pc:spChg chg="mod">
          <ac:chgData name="Sacha LUTOFF" userId="a37079e7ccb5967d" providerId="LiveId" clId="{B577F8EF-360C-443C-9927-E48DD1840124}" dt="2025-03-20T14:34:36.333" v="2160" actId="20577"/>
          <ac:spMkLst>
            <pc:docMk/>
            <pc:sldMk cId="2305409082" sldId="273"/>
            <ac:spMk id="3" creationId="{27FFEA41-F85B-E31E-D083-355399F32B72}"/>
          </ac:spMkLst>
        </pc:spChg>
        <pc:spChg chg="add mod">
          <ac:chgData name="Sacha LUTOFF" userId="a37079e7ccb5967d" providerId="LiveId" clId="{B577F8EF-360C-443C-9927-E48DD1840124}" dt="2025-03-20T14:34:16.779" v="2116" actId="1076"/>
          <ac:spMkLst>
            <pc:docMk/>
            <pc:sldMk cId="2305409082" sldId="273"/>
            <ac:spMk id="7" creationId="{3CF21BBC-7CE1-877A-9FC3-74238B875702}"/>
          </ac:spMkLst>
        </pc:spChg>
      </pc:sldChg>
      <pc:sldChg chg="del">
        <pc:chgData name="Sacha LUTOFF" userId="a37079e7ccb5967d" providerId="LiveId" clId="{B577F8EF-360C-443C-9927-E48DD1840124}" dt="2025-03-20T13:56:42.584" v="1235" actId="2696"/>
        <pc:sldMkLst>
          <pc:docMk/>
          <pc:sldMk cId="1758299809" sldId="274"/>
        </pc:sldMkLst>
      </pc:sldChg>
      <pc:sldChg chg="addSp delSp modSp new mod">
        <pc:chgData name="Sacha LUTOFF" userId="a37079e7ccb5967d" providerId="LiveId" clId="{B577F8EF-360C-443C-9927-E48DD1840124}" dt="2025-03-20T14:11:26.821" v="1938" actId="20577"/>
        <pc:sldMkLst>
          <pc:docMk/>
          <pc:sldMk cId="760496805" sldId="275"/>
        </pc:sldMkLst>
        <pc:spChg chg="mod">
          <ac:chgData name="Sacha LUTOFF" userId="a37079e7ccb5967d" providerId="LiveId" clId="{B577F8EF-360C-443C-9927-E48DD1840124}" dt="2025-03-20T13:52:29.586" v="976" actId="14100"/>
          <ac:spMkLst>
            <pc:docMk/>
            <pc:sldMk cId="760496805" sldId="275"/>
            <ac:spMk id="2" creationId="{EFB4C674-EBE2-34FA-C516-88B8BE28AFCE}"/>
          </ac:spMkLst>
        </pc:spChg>
        <pc:spChg chg="add mod">
          <ac:chgData name="Sacha LUTOFF" userId="a37079e7ccb5967d" providerId="LiveId" clId="{B577F8EF-360C-443C-9927-E48DD1840124}" dt="2025-03-20T14:11:26.821" v="1938" actId="20577"/>
          <ac:spMkLst>
            <pc:docMk/>
            <pc:sldMk cId="760496805" sldId="275"/>
            <ac:spMk id="8" creationId="{A6AFBB51-6D71-632F-0869-FEB96DD51DEE}"/>
          </ac:spMkLst>
        </pc:spChg>
      </pc:sldChg>
      <pc:sldChg chg="addSp modSp new mod">
        <pc:chgData name="Sacha LUTOFF" userId="a37079e7ccb5967d" providerId="LiveId" clId="{B577F8EF-360C-443C-9927-E48DD1840124}" dt="2025-03-20T14:09:32.662" v="1909"/>
        <pc:sldMkLst>
          <pc:docMk/>
          <pc:sldMk cId="3308289461" sldId="276"/>
        </pc:sldMkLst>
        <pc:spChg chg="mod">
          <ac:chgData name="Sacha LUTOFF" userId="a37079e7ccb5967d" providerId="LiveId" clId="{B577F8EF-360C-443C-9927-E48DD1840124}" dt="2025-03-20T14:04:30.500" v="1825" actId="20577"/>
          <ac:spMkLst>
            <pc:docMk/>
            <pc:sldMk cId="3308289461" sldId="276"/>
            <ac:spMk id="2" creationId="{A93FEA58-A7FB-B11A-E51A-066C1918A9DE}"/>
          </ac:spMkLst>
        </pc:spChg>
        <pc:spChg chg="mod">
          <ac:chgData name="Sacha LUTOFF" userId="a37079e7ccb5967d" providerId="LiveId" clId="{B577F8EF-360C-443C-9927-E48DD1840124}" dt="2025-03-20T14:03:50.017" v="1785" actId="20577"/>
          <ac:spMkLst>
            <pc:docMk/>
            <pc:sldMk cId="3308289461" sldId="276"/>
            <ac:spMk id="3" creationId="{1520B474-DD49-DCA2-5D6F-78CAD1FEE8C8}"/>
          </ac:spMkLst>
        </pc:spChg>
        <pc:picChg chg="add mod">
          <ac:chgData name="Sacha LUTOFF" userId="a37079e7ccb5967d" providerId="LiveId" clId="{B577F8EF-360C-443C-9927-E48DD1840124}" dt="2025-03-20T14:02:57.206" v="1666" actId="1076"/>
          <ac:picMkLst>
            <pc:docMk/>
            <pc:sldMk cId="3308289461" sldId="276"/>
            <ac:picMk id="8" creationId="{02D5467A-40B0-9B4B-32B3-379EB1D03EE5}"/>
          </ac:picMkLst>
        </pc:picChg>
      </pc:sldChg>
    </pc:docChg>
  </pc:docChgLst>
  <pc:docChgLst>
    <pc:chgData name="Coco B." userId="2f810c6f01a863e8" providerId="Windows Live" clId="Web-{258FF244-9088-5D37-249B-D116741210CC}"/>
    <pc:docChg chg="addSld delSld modSld">
      <pc:chgData name="Coco B." userId="2f810c6f01a863e8" providerId="Windows Live" clId="Web-{258FF244-9088-5D37-249B-D116741210CC}" dt="2025-03-20T13:47:16.911" v="101" actId="20577"/>
      <pc:docMkLst>
        <pc:docMk/>
      </pc:docMkLst>
      <pc:sldChg chg="new del">
        <pc:chgData name="Coco B." userId="2f810c6f01a863e8" providerId="Windows Live" clId="Web-{258FF244-9088-5D37-249B-D116741210CC}" dt="2025-03-20T13:32:55.689" v="1"/>
        <pc:sldMkLst>
          <pc:docMk/>
          <pc:sldMk cId="1561574695" sldId="274"/>
        </pc:sldMkLst>
      </pc:sldChg>
      <pc:sldChg chg="modSp add replId">
        <pc:chgData name="Coco B." userId="2f810c6f01a863e8" providerId="Windows Live" clId="Web-{258FF244-9088-5D37-249B-D116741210CC}" dt="2025-03-20T13:47:16.911" v="101" actId="20577"/>
        <pc:sldMkLst>
          <pc:docMk/>
          <pc:sldMk cId="1758299809" sldId="274"/>
        </pc:sldMkLst>
      </pc:sldChg>
    </pc:docChg>
  </pc:docChgLst>
  <pc:docChgLst>
    <pc:chgData name="Coco B." userId="2f810c6f01a863e8" providerId="Windows Live" clId="Web-{A2706669-5A6C-56A6-AB00-F76BCA062F46}"/>
    <pc:docChg chg="modSld">
      <pc:chgData name="Coco B." userId="2f810c6f01a863e8" providerId="Windows Live" clId="Web-{A2706669-5A6C-56A6-AB00-F76BCA062F46}" dt="2025-03-20T13:54:57.889" v="114" actId="20577"/>
      <pc:docMkLst>
        <pc:docMk/>
      </pc:docMkLst>
      <pc:sldChg chg="modSp">
        <pc:chgData name="Coco B." userId="2f810c6f01a863e8" providerId="Windows Live" clId="Web-{A2706669-5A6C-56A6-AB00-F76BCA062F46}" dt="2025-03-20T13:54:57.889" v="114" actId="20577"/>
        <pc:sldMkLst>
          <pc:docMk/>
          <pc:sldMk cId="2305409082" sldId="273"/>
        </pc:sldMkLst>
        <pc:spChg chg="mod">
          <ac:chgData name="Coco B." userId="2f810c6f01a863e8" providerId="Windows Live" clId="Web-{A2706669-5A6C-56A6-AB00-F76BCA062F46}" dt="2025-03-20T13:54:57.889" v="114" actId="20577"/>
          <ac:spMkLst>
            <pc:docMk/>
            <pc:sldMk cId="2305409082" sldId="273"/>
            <ac:spMk id="3" creationId="{27FFEA41-F85B-E31E-D083-355399F32B72}"/>
          </ac:spMkLst>
        </pc:spChg>
      </pc:sldChg>
      <pc:sldChg chg="modSp">
        <pc:chgData name="Coco B." userId="2f810c6f01a863e8" providerId="Windows Live" clId="Web-{A2706669-5A6C-56A6-AB00-F76BCA062F46}" dt="2025-03-20T13:47:39.704" v="1" actId="20577"/>
        <pc:sldMkLst>
          <pc:docMk/>
          <pc:sldMk cId="1758299809" sldId="274"/>
        </pc:sldMkLst>
      </pc:sldChg>
    </pc:docChg>
  </pc:docChgLst>
  <pc:docChgLst>
    <pc:chgData name="Coco B." userId="2f810c6f01a863e8" providerId="Windows Live" clId="Web-{5E997C08-CC53-927D-F295-81E06CB13AAA}"/>
    <pc:docChg chg="addSld modSld">
      <pc:chgData name="Coco B." userId="2f810c6f01a863e8" providerId="Windows Live" clId="Web-{5E997C08-CC53-927D-F295-81E06CB13AAA}" dt="2025-03-18T15:43:42.271" v="371"/>
      <pc:docMkLst>
        <pc:docMk/>
      </pc:docMkLst>
      <pc:sldChg chg="modSp">
        <pc:chgData name="Coco B." userId="2f810c6f01a863e8" providerId="Windows Live" clId="Web-{5E997C08-CC53-927D-F295-81E06CB13AAA}" dt="2025-03-18T15:06:29.272" v="31"/>
        <pc:sldMkLst>
          <pc:docMk/>
          <pc:sldMk cId="3294743337" sldId="265"/>
        </pc:sldMkLst>
        <pc:graphicFrameChg chg="mod modGraphic">
          <ac:chgData name="Coco B." userId="2f810c6f01a863e8" providerId="Windows Live" clId="Web-{5E997C08-CC53-927D-F295-81E06CB13AAA}" dt="2025-03-18T15:06:29.272" v="31"/>
          <ac:graphicFrameMkLst>
            <pc:docMk/>
            <pc:sldMk cId="3294743337" sldId="265"/>
            <ac:graphicFrameMk id="7" creationId="{D1961C2E-EAC7-E1F6-4F52-158B0E83584A}"/>
          </ac:graphicFrameMkLst>
        </pc:graphicFrameChg>
      </pc:sldChg>
      <pc:sldChg chg="modSp">
        <pc:chgData name="Coco B." userId="2f810c6f01a863e8" providerId="Windows Live" clId="Web-{5E997C08-CC53-927D-F295-81E06CB13AAA}" dt="2025-03-18T15:43:42.271" v="371"/>
        <pc:sldMkLst>
          <pc:docMk/>
          <pc:sldMk cId="2254911150" sldId="270"/>
        </pc:sldMkLst>
        <pc:graphicFrameChg chg="mod modGraphic">
          <ac:chgData name="Coco B." userId="2f810c6f01a863e8" providerId="Windows Live" clId="Web-{5E997C08-CC53-927D-F295-81E06CB13AAA}" dt="2025-03-18T15:43:42.271" v="371"/>
          <ac:graphicFrameMkLst>
            <pc:docMk/>
            <pc:sldMk cId="2254911150" sldId="270"/>
            <ac:graphicFrameMk id="7" creationId="{37898095-D666-757D-78AC-74BAA875A0B6}"/>
          </ac:graphicFrameMkLst>
        </pc:graphicFrameChg>
      </pc:sldChg>
      <pc:sldChg chg="modSp new">
        <pc:chgData name="Coco B." userId="2f810c6f01a863e8" providerId="Windows Live" clId="Web-{5E997C08-CC53-927D-F295-81E06CB13AAA}" dt="2025-03-18T15:15:07.068" v="50" actId="20577"/>
        <pc:sldMkLst>
          <pc:docMk/>
          <pc:sldMk cId="735460404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97BA-C28E-4F0D-90D1-365B4380E2AD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7C432-8C2D-4236-908C-50E28D0D93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5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7C432-8C2D-4236-908C-50E28D0D93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07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1668-0817-4C00-9465-3B20AD3682C1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6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E901-55EC-4DEC-AD3C-F85287746C41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84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61FC-3D24-4515-9651-8A4250294950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3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B3544-CE74-4717-9257-9850DD4B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DC4D10-3FB7-4E78-8A63-DCBFB130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506F8-FD62-45E3-B6EE-E5D8D8FB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6D7-D24C-438C-968A-DEC61B439EA2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6C3B4-5842-4DA0-ABD2-5B2A4F3E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6B6F2-0D88-420C-B053-DB1C454B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2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89243-8023-43F0-8E10-CBCA34D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93FD7-CB09-4716-AE44-75DD17C6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1110-6E2C-4E23-ADAE-EDA654D1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3E7-3BE4-4995-B340-F01C92EE35DD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EF813-133C-482C-9074-ED44BCD1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FF96B-3CC0-41FF-9D21-E3DAA883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39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21645-2986-4631-A808-DEBC0FAD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AB014-677B-4D8B-94BE-299232E5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A5F9B-2993-4D4B-B69E-D1DFC740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BC0D-5BF7-4A81-B263-950366208F09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DA5A4-1061-445D-AE1E-D0D821B8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18245-CCE3-434D-96FD-2611FB8F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7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18ED1-951B-41DF-BC24-7F36F76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C74D8-CD39-43EA-A44D-AA87CA131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6E5CF-4152-475A-ABB6-5843D2D4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6EC6A3-7A1A-4616-A9B6-2171A845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AC41-F9B7-4654-AB4B-6A5C2569DEBB}" type="datetime1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DEF27-272F-4578-AA6F-27A3B051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B4698-71DF-4BEA-9961-784ABC14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251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925E8-46A9-41EA-8B42-C70BE4F3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4FD2C-C914-4B35-BDDB-D9F38020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4EF487-3DFA-4078-82E7-40AF128C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3BFF38-5FDA-44FA-BD83-DF65C565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1A727F-8C95-4920-812F-16DC80374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FF3507-6005-4890-AE01-88BF1BC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1C85-C728-41CC-BF3F-4BAEB5D90704}" type="datetime1">
              <a:rPr lang="fr-FR" smtClean="0"/>
              <a:t>25/03/2025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BD2A9F-53FA-4D52-8882-E93A05C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068F38-8247-4E2C-BE4D-DE3A603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023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3E485-8E13-48AB-B550-A4F8F168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F7A7D8-5CD8-4599-B368-2790EE09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F7F2-6BFF-463C-9632-B724E94A49A3}" type="datetime1">
              <a:rPr lang="fr-FR" smtClean="0"/>
              <a:t>25/03/2025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912D25-E115-4A2A-9B25-B582C5F0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7DD74-6026-456E-B786-4DF3511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25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16BAD1-35B0-415A-9760-418C2449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4193-2E77-4551-93B0-1B18119706F5}" type="datetime1">
              <a:rPr lang="fr-FR" smtClean="0"/>
              <a:t>25/03/2025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D8E4EB-92D8-481B-99D7-1B41526F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B7D5DE-F7E8-44CF-A49F-E4A41E5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341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14F98-7FC4-4F63-BA6E-1886CCFB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B8E01-3143-42CC-9C24-55E4AF38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75183C-A14C-4C9E-AA4D-96967D48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78CA-C493-4DF1-AA24-B997D75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C389-90ED-4456-A422-30A33DF4D33C}" type="datetime1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3EECF-FB03-41AE-9432-525A46A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213E56-063A-46D5-9D04-277D2A2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06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6D92-8B3E-4E63-9C31-30DA9D22BC6F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1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482A3-8A6F-4799-9338-22A48A76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C5C4E7-207F-4837-9571-1B88D7FD4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7E359-3D90-4B90-8052-7758E4957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79C48-536E-4C0F-9520-68E8F817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B8F-7C45-4498-AACF-29E4027E12C6}" type="datetime1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9C2659-C162-452E-AA60-039C38D8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81EA1-F2C2-4B3E-9307-1A380835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14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136DA-4753-45DA-81B3-CC90132D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FF5252-B977-44D8-9BB1-C09191F8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9B87-AC7E-4143-AB67-310F895B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9BA-E881-4CC9-B340-9DD3B1CAAA60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163E7-76A4-401A-8D94-900EC273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63B3E-3E57-46E4-828C-FA476965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536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B9DADD-30F5-4DDC-8473-EBBF6030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305065-7793-4A46-8AB4-6A3954BC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C9338-A9BC-4F2C-9B5E-A54F2BC0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2A6A-D0D6-4DF5-9EDF-D7DFE9D03D39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1C4E5-4B0E-4A6D-9580-C2D7A958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49FC0-D551-48BA-B711-A9F2AD32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5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8C35-7FB7-46B0-8325-F7A1CDB70572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3177-2C10-41FE-993A-D0F0BB0EDF44}" type="datetime1">
              <a:rPr lang="fr-FR" smtClean="0"/>
              <a:t>25/03/2025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56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432C-5169-4927-A763-EEFE5D86B962}" type="datetime1">
              <a:rPr lang="fr-FR" smtClean="0"/>
              <a:t>25/03/2025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64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AB6-FE1D-4134-BE70-C2EC38DC205A}" type="datetime1">
              <a:rPr lang="fr-FR" smtClean="0"/>
              <a:t>25/03/2025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54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EA52-4ACB-48F0-B53F-56B9198CAB9E}" type="datetime1">
              <a:rPr lang="fr-FR" smtClean="0"/>
              <a:t>25/03/2025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0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EB89-A585-4B27-B446-CC176EF99BCB}" type="datetime1">
              <a:rPr lang="fr-FR" smtClean="0"/>
              <a:t>25/03/2025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AB3B-94E8-4D8E-859A-0CF8573B18EB}" type="datetime1">
              <a:rPr lang="fr-FR" smtClean="0"/>
              <a:t>25/03/2025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E9BE-CE1D-48B6-9140-154B7B1DFDA8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8200B2-BBD4-4ADD-9B54-0B5440F5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4ADCC3-1465-4735-91D2-5ED12ADB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B8DA6-41F8-4269-BA15-6FC189E5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D0C7-8F6C-40A2-8D29-454D9A868424}" type="datetime1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F0857-9A62-4F3C-AC8A-B88D42A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A688D-F28B-429A-BEE2-650B4FBAA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9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f/c/a37079e7ccb5967d/EqoQc6Jhv59Ht5UGACFWogcBh-aUSJoo5uDq-4rdEXjj1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.docs.live.net/a37079e7ccb5967d/Documents/Etudes/Ecole_ingenieur_Phelma/2A/Projet_2A_ZIGBEE/Ressources_communes/Specifications_technique/Specifications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.docs.live.net/a37079e7ccb5967d/Documents/Etudes/Ecole_ingenieur_Phelma/2A/Projet_2A_ZIGBEE/Ressources_communes/Specifications_technique/Presentation%20Calcul%20Specifications.ppt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0BBB8-25B1-7912-8101-FDF788C7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947" y="2341476"/>
            <a:ext cx="9511590" cy="2175048"/>
          </a:xfrm>
        </p:spPr>
        <p:txBody>
          <a:bodyPr/>
          <a:lstStyle/>
          <a:p>
            <a:r>
              <a:rPr lang="fr-FR"/>
              <a:t>Projet ZigBee</a:t>
            </a:r>
            <a:br>
              <a:rPr lang="fr-FR"/>
            </a:br>
            <a:r>
              <a:rPr lang="fr-FR"/>
              <a:t>Cadrage du projet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033B8-AE48-1011-0ADC-BDA604CA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242-D6FC-4FB9-B619-ECCD218A1704}" type="datetime1">
              <a:rPr lang="fr-FR" smtClean="0"/>
              <a:t>25/03/2025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CF6FDB4-538B-CECE-CF7E-F1969788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58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6110B-AC8D-D4AE-D002-3DD21703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1391E-74C8-C22C-2BC6-980C70E0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591103"/>
            <a:ext cx="10273068" cy="4718248"/>
          </a:xfrm>
        </p:spPr>
        <p:txBody>
          <a:bodyPr>
            <a:normAutofit fontScale="62500" lnSpcReduction="20000"/>
          </a:bodyPr>
          <a:lstStyle/>
          <a:p>
            <a:r>
              <a:rPr lang="fr-FR"/>
              <a:t>OneDrive commun :  </a:t>
            </a:r>
          </a:p>
          <a:p>
            <a:r>
              <a:rPr lang="fr-FR"/>
              <a:t>Dossier </a:t>
            </a:r>
            <a:r>
              <a:rPr lang="fr-FR" err="1"/>
              <a:t>ressource_commune</a:t>
            </a:r>
            <a:r>
              <a:rPr lang="fr-FR"/>
              <a:t> </a:t>
            </a:r>
          </a:p>
          <a:p>
            <a:pPr lvl="1"/>
            <a:r>
              <a:rPr lang="fr-FR"/>
              <a:t>rassemble Une diapo techniques </a:t>
            </a:r>
          </a:p>
          <a:p>
            <a:r>
              <a:rPr lang="fr-FR"/>
              <a:t>Webmail Grenoble INP :</a:t>
            </a:r>
          </a:p>
          <a:p>
            <a:pPr lvl="1"/>
            <a:r>
              <a:rPr lang="fr-FR"/>
              <a:t>sylvain.boudel@phelma.grenoble-inp.fr</a:t>
            </a:r>
          </a:p>
          <a:p>
            <a:pPr lvl="1"/>
            <a:r>
              <a:rPr lang="fr-FR"/>
              <a:t>yannis.le-guennec@grenoble-inp.fr</a:t>
            </a:r>
          </a:p>
          <a:p>
            <a:pPr lvl="1"/>
            <a:r>
              <a:rPr lang="fr-FR"/>
              <a:t>tarik.larja@grenoble-inp.fr</a:t>
            </a:r>
          </a:p>
          <a:p>
            <a:pPr lvl="1"/>
            <a:r>
              <a:rPr lang="fr-FR"/>
              <a:t>4pmrtti5_2024_s7@phelma.grenoble-inp.fr</a:t>
            </a:r>
          </a:p>
          <a:p>
            <a:r>
              <a:rPr lang="fr-FR"/>
              <a:t>Réunion hebdomadaire Powerpoint Weekly </a:t>
            </a:r>
          </a:p>
          <a:p>
            <a:pPr lvl="1"/>
            <a:r>
              <a:rPr lang="fr-FR"/>
              <a:t>Vendredi 13h30 </a:t>
            </a:r>
            <a:r>
              <a:rPr lang="fr-FR">
                <a:sym typeface="Wingdings" panose="05000000000000000000" pitchFamily="2" charset="2"/>
              </a:rPr>
              <a:t> </a:t>
            </a:r>
            <a:r>
              <a:rPr lang="fr-FR">
                <a:solidFill>
                  <a:srgbClr val="FF0000"/>
                </a:solidFill>
                <a:sym typeface="Wingdings" panose="05000000000000000000" pitchFamily="2" charset="2"/>
              </a:rPr>
              <a:t>A valider?? Premier heure « encadré »de la dernière séance de la semaine</a:t>
            </a:r>
            <a:endParaRPr lang="fr-FR">
              <a:solidFill>
                <a:srgbClr val="FF0000"/>
              </a:solidFill>
            </a:endParaRPr>
          </a:p>
          <a:p>
            <a:pPr lvl="1"/>
            <a:r>
              <a:rPr lang="fr-FR"/>
              <a:t>Remplir le PowerPoint de la semaine avant le début du </a:t>
            </a:r>
            <a:r>
              <a:rPr lang="fr-FR" err="1"/>
              <a:t>weekly</a:t>
            </a:r>
            <a:endParaRPr lang="fr-FR"/>
          </a:p>
          <a:p>
            <a:r>
              <a:rPr lang="fr-FR"/>
              <a:t>OneDrive </a:t>
            </a:r>
            <a:r>
              <a:rPr lang="fr-FR">
                <a:sym typeface="Wingdings" panose="05000000000000000000" pitchFamily="2" charset="2"/>
              </a:rPr>
              <a:t> dossier partagé enseignants/étudiant</a:t>
            </a:r>
          </a:p>
          <a:p>
            <a:pPr lvl="1"/>
            <a:r>
              <a:rPr lang="fr-FR"/>
              <a:t>Partage document compte rendu + revue de projet</a:t>
            </a:r>
          </a:p>
          <a:p>
            <a:r>
              <a:rPr lang="fr-FR"/>
              <a:t>Une diapo technique pour chaque groupe</a:t>
            </a:r>
          </a:p>
          <a:p>
            <a:pPr lvl="1"/>
            <a:r>
              <a:rPr lang="fr-FR"/>
              <a:t>Maintient à jour de l’avancé technique du projet</a:t>
            </a:r>
          </a:p>
          <a:p>
            <a:r>
              <a:rPr lang="fr-FR"/>
              <a:t>Outils IA synthèse réunion via zoom</a:t>
            </a:r>
          </a:p>
          <a:p>
            <a:r>
              <a:rPr lang="fr-FR"/>
              <a:t>Un nouveau document près ? </a:t>
            </a:r>
            <a:r>
              <a:rPr lang="fr-FR">
                <a:sym typeface="Wingdings" panose="05000000000000000000" pitchFamily="2" charset="2"/>
              </a:rPr>
              <a:t> Mail à la promo pour avertir</a:t>
            </a: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1931F5F-08C8-6D01-45F1-07F1E6E4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541" y="16906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Projet_2A_ZIGBEE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49EAC4-9BE2-9C0F-A3DD-C308F184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54C2-0A7C-42D2-8478-19AC6968A01A}" type="datetime1">
              <a:rPr lang="fr-FR" smtClean="0"/>
              <a:t>25/03/2025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8D5AC68-6714-B278-30E0-85977A2A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13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4C674-EBE2-34FA-C516-88B8BE2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78440" cy="1485900"/>
          </a:xfrm>
        </p:spPr>
        <p:txBody>
          <a:bodyPr/>
          <a:lstStyle/>
          <a:p>
            <a:r>
              <a:rPr lang="fr-FR"/>
              <a:t>Architecture fichier ressources communes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AFBB51-6D71-632F-0869-FEB96DD51DEE}"/>
              </a:ext>
            </a:extLst>
          </p:cNvPr>
          <p:cNvSpPr txBox="1"/>
          <p:nvPr/>
        </p:nvSpPr>
        <p:spPr>
          <a:xfrm>
            <a:off x="2827558" y="1647885"/>
            <a:ext cx="72491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Ressources_communes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Bloc_design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│ 		├── Powerpoint technique pour chaque bloc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Compte_rendu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│   	├──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Analyse_systeme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├── Gestion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│ 		├──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ZigBee_Gestion_Projet.pptx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│ 		├──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Gantt.xlsx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Knowledge_Sharing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│ 		├──Powerpoint pour chaque bloc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Ressources_chamilo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├── Specifications_technique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Tuto Installation IHP open PDK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│   	├── Installation_Software.pptx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│   	├──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Weelky_template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+ archives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FA19D6-5DBA-F4C3-3EFF-89685ECA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33F0-4B67-4D2A-8D1A-DB615171F81B}" type="datetime1">
              <a:rPr lang="fr-FR" smtClean="0"/>
              <a:t>25/03/2025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CDF9F2-AFF0-6EC6-E978-1F573D9F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49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FEA58-A7FB-B11A-E51A-066C1918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3250"/>
            <a:ext cx="10634472" cy="1485900"/>
          </a:xfrm>
        </p:spPr>
        <p:txBody>
          <a:bodyPr/>
          <a:lstStyle/>
          <a:p>
            <a:r>
              <a:rPr lang="fr-FR"/>
              <a:t>Projet technique maintenu à jour sur un .git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0B474-DD49-DCA2-5D6F-78CAD1FE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Architecture fichier</a:t>
            </a:r>
          </a:p>
          <a:p>
            <a:r>
              <a:rPr lang="fr-FR"/>
              <a:t>Mise en place prochainement</a:t>
            </a:r>
          </a:p>
          <a:p>
            <a:r>
              <a:rPr lang="fr-FR"/>
              <a:t>Règle de bonne tenue du GIT</a:t>
            </a:r>
          </a:p>
          <a:p>
            <a:pPr lvl="1"/>
            <a:r>
              <a:rPr lang="fr-FR"/>
              <a:t>Document synthétique à venir</a:t>
            </a:r>
          </a:p>
          <a:p>
            <a:pPr lvl="2"/>
            <a:r>
              <a:rPr lang="fr-FR"/>
              <a:t>TOUT LE MONDE DEVRA LE LIRE </a:t>
            </a:r>
          </a:p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D5467A-40B0-9B4B-32B3-379EB1D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11" y="1470956"/>
            <a:ext cx="3896269" cy="4706007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0FFA5F-1966-BD7D-DE00-42D62159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9A58-18E9-4FA1-859D-F795A6117BF2}" type="datetime1">
              <a:rPr lang="fr-FR" smtClean="0"/>
              <a:t>25/03/2025</a:t>
            </a:fld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588FCD9-C4B1-B4E4-0529-19BBE0B2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28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A85BA-9EB9-5F3D-13B5-57131B84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Contenu - </a:t>
            </a:r>
            <a:r>
              <a:rPr lang="fr-FR" err="1"/>
              <a:t>weekly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FEA41-F85B-E31E-D083-355399F3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6232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fr-FR"/>
              <a:t>Information générale</a:t>
            </a:r>
          </a:p>
          <a:p>
            <a:pPr marL="383540" indent="-383540"/>
            <a:r>
              <a:rPr lang="fr-FR"/>
              <a:t>Planning</a:t>
            </a:r>
          </a:p>
          <a:p>
            <a:pPr marL="383540" indent="-383540"/>
            <a:r>
              <a:rPr lang="fr-FR"/>
              <a:t>Bloc Design</a:t>
            </a:r>
          </a:p>
          <a:p>
            <a:pPr marL="913892" lvl="1" indent="-383540"/>
            <a:r>
              <a:rPr lang="fr-FR"/>
              <a:t>Technique / volume horaire / </a:t>
            </a:r>
          </a:p>
          <a:p>
            <a:pPr marL="1371092" lvl="2" indent="-383540"/>
            <a:r>
              <a:rPr lang="fr-FR"/>
              <a:t>LNA / Mixer / PLL</a:t>
            </a:r>
          </a:p>
          <a:p>
            <a:pPr marL="383540" indent="-383540"/>
            <a:r>
              <a:rPr lang="fr-FR"/>
              <a:t>Actions d’équipe (rapports, calculs communs)</a:t>
            </a:r>
          </a:p>
          <a:p>
            <a:pPr marL="383540" indent="-383540"/>
            <a:r>
              <a:rPr lang="fr-FR"/>
              <a:t>Questions aux enseignants</a:t>
            </a:r>
          </a:p>
          <a:p>
            <a:pPr marL="383540" indent="-383540"/>
            <a:endParaRPr lang="fr-FR"/>
          </a:p>
          <a:p>
            <a:pPr marL="383540" indent="-383540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F21BBC-7CE1-877A-9FC3-74238B875702}"/>
              </a:ext>
            </a:extLst>
          </p:cNvPr>
          <p:cNvSpPr txBox="1"/>
          <p:nvPr/>
        </p:nvSpPr>
        <p:spPr>
          <a:xfrm>
            <a:off x="1868128" y="5391511"/>
            <a:ext cx="910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Weekly : Passer sur chaque bloc (donner les avancements et difficultés rencontré) puis Q&amp;A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ADF811A8-5325-8983-78D9-9CE529B3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A15F-2D33-4307-97B5-10403488407D}" type="datetime1">
              <a:rPr lang="fr-FR" smtClean="0"/>
              <a:t>25/03/2025</a:t>
            </a:fld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8B034C7-7E8F-7D24-E70E-F434ACD4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40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939CE-B6D9-CC59-47AD-21CFD20A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66024-F0DA-BCB5-4789-EF206B92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9B68D-BD34-5BD2-E94A-6EB6C291F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940818"/>
            <a:ext cx="4447786" cy="14859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b="1" u="sng"/>
              <a:t>Chefs de projet</a:t>
            </a:r>
          </a:p>
          <a:p>
            <a:r>
              <a:rPr lang="fr-FR"/>
              <a:t>Baptiste Monget</a:t>
            </a:r>
          </a:p>
          <a:p>
            <a:r>
              <a:rPr lang="fr-FR"/>
              <a:t>Timothée </a:t>
            </a:r>
            <a:r>
              <a:rPr lang="fr-FR" err="1"/>
              <a:t>Grunewald</a:t>
            </a:r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E3FE64-A697-DF3F-F1A0-35C224D4D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014" y="1943100"/>
            <a:ext cx="4447786" cy="14859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b="1" u="sng"/>
              <a:t>Environnement de développement</a:t>
            </a:r>
          </a:p>
          <a:p>
            <a:r>
              <a:rPr lang="fr-FR"/>
              <a:t>Colin </a:t>
            </a:r>
            <a:r>
              <a:rPr lang="fr-FR" err="1"/>
              <a:t>Bariller</a:t>
            </a:r>
            <a:endParaRPr lang="fr-FR"/>
          </a:p>
          <a:p>
            <a:r>
              <a:rPr lang="fr-FR"/>
              <a:t>Sacha Lutoff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5ED3DE2F-7CFA-622B-1977-E4091B5B9911}"/>
              </a:ext>
            </a:extLst>
          </p:cNvPr>
          <p:cNvSpPr txBox="1">
            <a:spLocks/>
          </p:cNvSpPr>
          <p:nvPr/>
        </p:nvSpPr>
        <p:spPr>
          <a:xfrm>
            <a:off x="1601724" y="3943350"/>
            <a:ext cx="8988552" cy="14859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fr-FR" b="1" u="sng"/>
              <a:t>Référents techniques</a:t>
            </a:r>
          </a:p>
          <a:p>
            <a:r>
              <a:rPr lang="fr-FR"/>
              <a:t>Layout : Sofian Archambault – Fatou </a:t>
            </a:r>
            <a:r>
              <a:rPr lang="fr-FR" err="1"/>
              <a:t>Fall</a:t>
            </a:r>
            <a:endParaRPr lang="fr-FR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ED0FF99A-D476-F1BB-97E8-736C0B1D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BF28-0F7B-44E6-8EA0-5A7ACF48338D}" type="datetime1">
              <a:rPr lang="fr-FR" smtClean="0"/>
              <a:t>25/03/2025</a:t>
            </a:fld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503F8BA-562E-6ED1-C3AE-5ADE1C8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72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21DD-0101-2175-97E3-37AFD804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A9DCE-92E6-5A8F-23DC-216F04B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blocs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A41BA-712E-A154-8406-34E4372D3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801368"/>
            <a:ext cx="4447786" cy="197510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1600" b="1" u="sng"/>
              <a:t>LNA</a:t>
            </a:r>
          </a:p>
          <a:p>
            <a:r>
              <a:rPr lang="fr-FR" sz="1600"/>
              <a:t>Baptiste Monget</a:t>
            </a:r>
          </a:p>
          <a:p>
            <a:r>
              <a:rPr lang="fr-FR" sz="1600"/>
              <a:t>Sacha Lutoff</a:t>
            </a:r>
          </a:p>
          <a:p>
            <a:r>
              <a:rPr lang="fr-FR" sz="1600"/>
              <a:t>Akram </a:t>
            </a:r>
            <a:r>
              <a:rPr lang="fr-FR" sz="1600" err="1"/>
              <a:t>Atouille</a:t>
            </a:r>
            <a:endParaRPr lang="fr-FR" sz="1600"/>
          </a:p>
          <a:p>
            <a:r>
              <a:rPr lang="fr-FR" sz="1600"/>
              <a:t>Brice </a:t>
            </a:r>
            <a:r>
              <a:rPr lang="fr-FR" sz="1600" err="1"/>
              <a:t>Gogué</a:t>
            </a:r>
            <a:r>
              <a:rPr lang="fr-FR" sz="1600"/>
              <a:t>-Meunier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EBA8785-C2AC-600C-76C2-9D0A3DA3A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0642" y="1801368"/>
            <a:ext cx="4447786" cy="197510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b="1" u="sng"/>
              <a:t>Mixer</a:t>
            </a:r>
          </a:p>
          <a:p>
            <a:r>
              <a:rPr lang="fr-FR" sz="1600"/>
              <a:t>Sarah Hadi</a:t>
            </a:r>
          </a:p>
          <a:p>
            <a:r>
              <a:rPr lang="fr-FR" sz="1600"/>
              <a:t>Fatou </a:t>
            </a:r>
            <a:r>
              <a:rPr lang="fr-FR" sz="1600" err="1"/>
              <a:t>Fall</a:t>
            </a:r>
            <a:endParaRPr lang="fr-FR" sz="1600"/>
          </a:p>
          <a:p>
            <a:r>
              <a:rPr lang="fr-FR" sz="1600" err="1"/>
              <a:t>Elyas</a:t>
            </a:r>
            <a:r>
              <a:rPr lang="fr-FR" sz="1600"/>
              <a:t> </a:t>
            </a:r>
            <a:r>
              <a:rPr lang="fr-FR" sz="1600" err="1"/>
              <a:t>Arfaoui</a:t>
            </a:r>
            <a:endParaRPr lang="fr-FR" sz="160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7FD229E3-766A-F53F-1E46-F86D597CEBE7}"/>
              </a:ext>
            </a:extLst>
          </p:cNvPr>
          <p:cNvSpPr txBox="1">
            <a:spLocks/>
          </p:cNvSpPr>
          <p:nvPr/>
        </p:nvSpPr>
        <p:spPr>
          <a:xfrm>
            <a:off x="4301121" y="4054225"/>
            <a:ext cx="4447786" cy="197510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fr-FR" sz="1600" b="1" u="sng"/>
              <a:t>PLL</a:t>
            </a:r>
          </a:p>
          <a:p>
            <a:r>
              <a:rPr lang="fr-FR" sz="1600"/>
              <a:t>Michel Amigo</a:t>
            </a:r>
          </a:p>
          <a:p>
            <a:r>
              <a:rPr lang="fr-FR" sz="1600"/>
              <a:t>Timothée </a:t>
            </a:r>
            <a:r>
              <a:rPr lang="fr-FR" sz="1600" err="1"/>
              <a:t>Grunewald</a:t>
            </a:r>
            <a:endParaRPr lang="fr-FR" sz="1600"/>
          </a:p>
          <a:p>
            <a:r>
              <a:rPr lang="fr-FR" sz="1600"/>
              <a:t>Sofian Archambault</a:t>
            </a:r>
          </a:p>
          <a:p>
            <a:r>
              <a:rPr lang="fr-FR" sz="1600"/>
              <a:t>Colin </a:t>
            </a:r>
            <a:r>
              <a:rPr lang="fr-FR" sz="1600" err="1"/>
              <a:t>Bariller</a:t>
            </a:r>
            <a:endParaRPr lang="fr-FR" sz="160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44C92BB1-76BD-EDD3-062D-263561AF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A13-9176-4E8A-9CA5-25BEDEC2912F}" type="datetime1">
              <a:rPr lang="fr-FR" smtClean="0"/>
              <a:t>25/03/2025</a:t>
            </a:fld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3D440BE-70B6-E33F-6055-637B4C6B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368C2BA6-10A3-A533-B9D7-7A93CA82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Etapes clés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C369A39-2B87-AB9B-2FF6-B8EC6C9BE2FB}"/>
              </a:ext>
            </a:extLst>
          </p:cNvPr>
          <p:cNvSpPr/>
          <p:nvPr/>
        </p:nvSpPr>
        <p:spPr>
          <a:xfrm>
            <a:off x="1390650" y="2515275"/>
            <a:ext cx="9601200" cy="913725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EA3A197-932D-F162-97CB-60453CA0B2C1}"/>
              </a:ext>
            </a:extLst>
          </p:cNvPr>
          <p:cNvGrpSpPr/>
          <p:nvPr/>
        </p:nvGrpSpPr>
        <p:grpSpPr>
          <a:xfrm>
            <a:off x="1472203" y="3199076"/>
            <a:ext cx="1282297" cy="1851047"/>
            <a:chOff x="1641887" y="2015753"/>
            <a:chExt cx="1584559" cy="1851047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30FF1BE-A21F-E89F-8D1C-5777AC98B8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1" y="2015753"/>
              <a:ext cx="0" cy="13586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C32E275-EB93-E1D5-30DA-BE98E617AECF}"/>
                </a:ext>
              </a:extLst>
            </p:cNvPr>
            <p:cNvSpPr txBox="1"/>
            <p:nvPr/>
          </p:nvSpPr>
          <p:spPr>
            <a:xfrm>
              <a:off x="1641887" y="3374357"/>
              <a:ext cx="1584559" cy="492443"/>
            </a:xfrm>
            <a:prstGeom prst="rect">
              <a:avLst/>
            </a:prstGeom>
            <a:solidFill>
              <a:srgbClr val="E7E6E6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11/03</a:t>
              </a:r>
            </a:p>
            <a:p>
              <a:r>
                <a:rPr lang="fr-FR" sz="1200"/>
                <a:t>Début du projet</a:t>
              </a:r>
              <a:endParaRPr lang="fr-FR" sz="140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FF355ED-D164-CF02-9EDD-F4E6062DC26F}"/>
              </a:ext>
            </a:extLst>
          </p:cNvPr>
          <p:cNvGrpSpPr/>
          <p:nvPr/>
        </p:nvGrpSpPr>
        <p:grpSpPr>
          <a:xfrm>
            <a:off x="3045949" y="3236603"/>
            <a:ext cx="1749774" cy="2565890"/>
            <a:chOff x="1688626" y="2027727"/>
            <a:chExt cx="1749774" cy="2565890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4DD4E87-5900-DBA5-CC6B-D200340B064D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27727"/>
              <a:ext cx="26998" cy="20938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2E08609-A9DB-7BEA-734B-522DD60755F2}"/>
                </a:ext>
              </a:extLst>
            </p:cNvPr>
            <p:cNvSpPr txBox="1"/>
            <p:nvPr/>
          </p:nvSpPr>
          <p:spPr>
            <a:xfrm>
              <a:off x="1688626" y="4101174"/>
              <a:ext cx="1749774" cy="492443"/>
            </a:xfrm>
            <a:prstGeom prst="rect">
              <a:avLst/>
            </a:prstGeom>
            <a:solidFill>
              <a:srgbClr val="E7E6E6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28/03</a:t>
              </a:r>
            </a:p>
            <a:p>
              <a:r>
                <a:rPr lang="fr-FR" sz="1200"/>
                <a:t>Rendu rapport système</a:t>
              </a:r>
              <a:endParaRPr lang="fr-FR" sz="140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48F7CA0-41E9-6EEF-8A2D-80A2CF2B5382}"/>
              </a:ext>
            </a:extLst>
          </p:cNvPr>
          <p:cNvGrpSpPr/>
          <p:nvPr/>
        </p:nvGrpSpPr>
        <p:grpSpPr>
          <a:xfrm>
            <a:off x="3590661" y="3204204"/>
            <a:ext cx="1205062" cy="2117908"/>
            <a:chOff x="1675916" y="2006354"/>
            <a:chExt cx="1205062" cy="1914783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446F432-1AD8-C589-873E-538064D36C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06354"/>
              <a:ext cx="0" cy="15094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7C361EC-B1AA-AF87-F868-397BC7BBF8E6}"/>
                </a:ext>
              </a:extLst>
            </p:cNvPr>
            <p:cNvSpPr txBox="1"/>
            <p:nvPr/>
          </p:nvSpPr>
          <p:spPr>
            <a:xfrm>
              <a:off x="1675916" y="3428694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03/04</a:t>
              </a:r>
            </a:p>
            <a:p>
              <a:r>
                <a:rPr lang="fr-FR" sz="1200"/>
                <a:t>Etude de circuit</a:t>
              </a:r>
              <a:endParaRPr lang="fr-FR" sz="140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33660D1-DAC9-31A8-4949-6EF81670FD50}"/>
              </a:ext>
            </a:extLst>
          </p:cNvPr>
          <p:cNvGrpSpPr/>
          <p:nvPr/>
        </p:nvGrpSpPr>
        <p:grpSpPr>
          <a:xfrm>
            <a:off x="7579374" y="3204204"/>
            <a:ext cx="1205062" cy="1179456"/>
            <a:chOff x="1662205" y="1990919"/>
            <a:chExt cx="1205062" cy="1179456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3877A64F-3C5F-BA62-D450-3C53649505B8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90919"/>
              <a:ext cx="0" cy="75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4956D9F-9559-B2CC-7708-4692DE93E126}"/>
                </a:ext>
              </a:extLst>
            </p:cNvPr>
            <p:cNvSpPr txBox="1"/>
            <p:nvPr/>
          </p:nvSpPr>
          <p:spPr>
            <a:xfrm>
              <a:off x="1662205" y="2677932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16/05</a:t>
              </a:r>
            </a:p>
            <a:p>
              <a:r>
                <a:rPr lang="fr-FR" sz="1200"/>
                <a:t>Design </a:t>
              </a:r>
              <a:r>
                <a:rPr lang="fr-FR" sz="1200" err="1"/>
                <a:t>review</a:t>
              </a:r>
              <a:endParaRPr lang="fr-FR" sz="140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495C788-15C9-313D-AB3E-1200C51B05C7}"/>
              </a:ext>
            </a:extLst>
          </p:cNvPr>
          <p:cNvGrpSpPr/>
          <p:nvPr/>
        </p:nvGrpSpPr>
        <p:grpSpPr>
          <a:xfrm>
            <a:off x="8680998" y="3204204"/>
            <a:ext cx="1205062" cy="1602225"/>
            <a:chOff x="1664282" y="1990919"/>
            <a:chExt cx="1205062" cy="1602225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8E9E0DFA-C049-9EAB-BDFF-F30877CCAF60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90919"/>
              <a:ext cx="0" cy="1179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98AC7F94-5EF5-BB25-0EBD-BE107AE51423}"/>
                </a:ext>
              </a:extLst>
            </p:cNvPr>
            <p:cNvSpPr txBox="1"/>
            <p:nvPr/>
          </p:nvSpPr>
          <p:spPr>
            <a:xfrm>
              <a:off x="1664282" y="3100701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28/05</a:t>
              </a:r>
            </a:p>
            <a:p>
              <a:r>
                <a:rPr lang="fr-FR" sz="1200"/>
                <a:t>Design j-15</a:t>
              </a:r>
              <a:endParaRPr lang="fr-FR" sz="140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9809684-58CF-D56B-72CA-AF1ED7B1258D}"/>
              </a:ext>
            </a:extLst>
          </p:cNvPr>
          <p:cNvGrpSpPr/>
          <p:nvPr/>
        </p:nvGrpSpPr>
        <p:grpSpPr>
          <a:xfrm>
            <a:off x="9983809" y="3204204"/>
            <a:ext cx="1691641" cy="1585061"/>
            <a:chOff x="1654116" y="1961440"/>
            <a:chExt cx="1691641" cy="1585061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EA507988-A342-11BE-399F-D1EBC6BB06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61440"/>
              <a:ext cx="0" cy="1159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44233482-D6C9-F4C9-2741-06C1ABD15BF9}"/>
                </a:ext>
              </a:extLst>
            </p:cNvPr>
            <p:cNvSpPr txBox="1"/>
            <p:nvPr/>
          </p:nvSpPr>
          <p:spPr>
            <a:xfrm>
              <a:off x="1654116" y="3054058"/>
              <a:ext cx="169164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11/06</a:t>
              </a:r>
            </a:p>
            <a:p>
              <a:r>
                <a:rPr lang="fr-FR" sz="1200"/>
                <a:t>Revue de projet finale</a:t>
              </a:r>
              <a:endParaRPr lang="fr-FR" sz="1400"/>
            </a:p>
          </p:txBody>
        </p:sp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D0A2D22-7125-BC8D-E262-7DDF3ADA1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19911"/>
              </p:ext>
            </p:extLst>
          </p:nvPr>
        </p:nvGraphicFramePr>
        <p:xfrm>
          <a:off x="1409700" y="2603317"/>
          <a:ext cx="908724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089">
                  <a:extLst>
                    <a:ext uri="{9D8B030D-6E8A-4147-A177-3AD203B41FA5}">
                      <a16:colId xmlns:a16="http://schemas.microsoft.com/office/drawing/2014/main" val="3192891797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3990600482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4174338451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952948523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1797588938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2642057402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3247237724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4146424795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3920373849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4055482146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1073270320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815449096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2345450810"/>
                    </a:ext>
                  </a:extLst>
                </a:gridCol>
                <a:gridCol w="649089">
                  <a:extLst>
                    <a:ext uri="{9D8B030D-6E8A-4147-A177-3AD203B41FA5}">
                      <a16:colId xmlns:a16="http://schemas.microsoft.com/office/drawing/2014/main" val="2982803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W11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846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4394216"/>
                  </a:ext>
                </a:extLst>
              </a:tr>
            </a:tbl>
          </a:graphicData>
        </a:graphic>
      </p:graphicFrame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0DD0885-E168-E070-0366-B142B7DF9A9F}"/>
              </a:ext>
            </a:extLst>
          </p:cNvPr>
          <p:cNvCxnSpPr/>
          <p:nvPr/>
        </p:nvCxnSpPr>
        <p:spPr>
          <a:xfrm>
            <a:off x="4681728" y="3529584"/>
            <a:ext cx="252374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92622F2-41FD-BEBA-A353-E23C3D1DF18E}"/>
              </a:ext>
            </a:extLst>
          </p:cNvPr>
          <p:cNvSpPr txBox="1"/>
          <p:nvPr/>
        </p:nvSpPr>
        <p:spPr>
          <a:xfrm>
            <a:off x="5171568" y="3527294"/>
            <a:ext cx="172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Période entreprise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4EBE810-C636-7932-2036-8BD47362D9E4}"/>
              </a:ext>
            </a:extLst>
          </p:cNvPr>
          <p:cNvCxnSpPr>
            <a:cxnSpLocks/>
          </p:cNvCxnSpPr>
          <p:nvPr/>
        </p:nvCxnSpPr>
        <p:spPr>
          <a:xfrm>
            <a:off x="4681728" y="3118392"/>
            <a:ext cx="0" cy="542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C919CE7-F0AC-6E10-B877-571DAEF7656B}"/>
              </a:ext>
            </a:extLst>
          </p:cNvPr>
          <p:cNvCxnSpPr>
            <a:cxnSpLocks/>
          </p:cNvCxnSpPr>
          <p:nvPr/>
        </p:nvCxnSpPr>
        <p:spPr>
          <a:xfrm>
            <a:off x="7248144" y="3149870"/>
            <a:ext cx="0" cy="607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E1CA15C4-C4E6-A55C-55D7-52652BA7795B}"/>
              </a:ext>
            </a:extLst>
          </p:cNvPr>
          <p:cNvCxnSpPr>
            <a:cxnSpLocks/>
          </p:cNvCxnSpPr>
          <p:nvPr/>
        </p:nvCxnSpPr>
        <p:spPr>
          <a:xfrm>
            <a:off x="1409700" y="2196146"/>
            <a:ext cx="1996440" cy="385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F24DBAC-C933-0FDD-9169-2DF95413644D}"/>
              </a:ext>
            </a:extLst>
          </p:cNvPr>
          <p:cNvCxnSpPr>
            <a:cxnSpLocks/>
          </p:cNvCxnSpPr>
          <p:nvPr/>
        </p:nvCxnSpPr>
        <p:spPr>
          <a:xfrm>
            <a:off x="1409700" y="1774148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D82F376-52B0-E080-447A-C651F8B1997F}"/>
              </a:ext>
            </a:extLst>
          </p:cNvPr>
          <p:cNvCxnSpPr>
            <a:cxnSpLocks/>
          </p:cNvCxnSpPr>
          <p:nvPr/>
        </p:nvCxnSpPr>
        <p:spPr>
          <a:xfrm>
            <a:off x="3474720" y="1774148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3117979-D007-9826-EE1B-00FDA097D27A}"/>
              </a:ext>
            </a:extLst>
          </p:cNvPr>
          <p:cNvCxnSpPr>
            <a:cxnSpLocks/>
          </p:cNvCxnSpPr>
          <p:nvPr/>
        </p:nvCxnSpPr>
        <p:spPr>
          <a:xfrm>
            <a:off x="3474720" y="2200173"/>
            <a:ext cx="2827782" cy="263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F697D84-75FD-C78C-B3A3-317A9A045295}"/>
              </a:ext>
            </a:extLst>
          </p:cNvPr>
          <p:cNvCxnSpPr>
            <a:cxnSpLocks/>
          </p:cNvCxnSpPr>
          <p:nvPr/>
        </p:nvCxnSpPr>
        <p:spPr>
          <a:xfrm>
            <a:off x="6302502" y="1808516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5C4EF0B-E6AA-6CD6-1242-D313C000D1F4}"/>
              </a:ext>
            </a:extLst>
          </p:cNvPr>
          <p:cNvCxnSpPr>
            <a:cxnSpLocks/>
          </p:cNvCxnSpPr>
          <p:nvPr/>
        </p:nvCxnSpPr>
        <p:spPr>
          <a:xfrm>
            <a:off x="6302502" y="2202803"/>
            <a:ext cx="277749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DB0E63CB-94E6-B462-0B53-EEE65CF2B099}"/>
              </a:ext>
            </a:extLst>
          </p:cNvPr>
          <p:cNvCxnSpPr>
            <a:cxnSpLocks/>
          </p:cNvCxnSpPr>
          <p:nvPr/>
        </p:nvCxnSpPr>
        <p:spPr>
          <a:xfrm>
            <a:off x="9174394" y="1774148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8F0B5309-D9E5-5089-205C-5CB51AEC8AE5}"/>
              </a:ext>
            </a:extLst>
          </p:cNvPr>
          <p:cNvCxnSpPr>
            <a:cxnSpLocks/>
          </p:cNvCxnSpPr>
          <p:nvPr/>
        </p:nvCxnSpPr>
        <p:spPr>
          <a:xfrm>
            <a:off x="9183710" y="2193345"/>
            <a:ext cx="1313236" cy="945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847E7BE7-3243-4021-3377-FDDD6FE8D2EF}"/>
              </a:ext>
            </a:extLst>
          </p:cNvPr>
          <p:cNvSpPr txBox="1"/>
          <p:nvPr/>
        </p:nvSpPr>
        <p:spPr>
          <a:xfrm>
            <a:off x="1514330" y="1899169"/>
            <a:ext cx="172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Mars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785968-5FE6-2043-90A7-E110F849DDBD}"/>
              </a:ext>
            </a:extLst>
          </p:cNvPr>
          <p:cNvSpPr txBox="1"/>
          <p:nvPr/>
        </p:nvSpPr>
        <p:spPr>
          <a:xfrm>
            <a:off x="4168375" y="1880337"/>
            <a:ext cx="172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Avril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CECF34C-0FF4-C422-2C28-764573D81684}"/>
              </a:ext>
            </a:extLst>
          </p:cNvPr>
          <p:cNvSpPr txBox="1"/>
          <p:nvPr/>
        </p:nvSpPr>
        <p:spPr>
          <a:xfrm>
            <a:off x="7146725" y="1879609"/>
            <a:ext cx="172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Mai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FAA1BC7-A7C6-BE62-FCCA-5C24BD159FB3}"/>
              </a:ext>
            </a:extLst>
          </p:cNvPr>
          <p:cNvSpPr txBox="1"/>
          <p:nvPr/>
        </p:nvSpPr>
        <p:spPr>
          <a:xfrm>
            <a:off x="9276555" y="1879608"/>
            <a:ext cx="172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Juin</a:t>
            </a:r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95B81518-1934-4D03-7CEA-70245A94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838" y="3339440"/>
            <a:ext cx="418323" cy="418323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A6F349FB-8370-B115-36A1-BB6658470D6B}"/>
              </a:ext>
            </a:extLst>
          </p:cNvPr>
          <p:cNvSpPr txBox="1"/>
          <p:nvPr/>
        </p:nvSpPr>
        <p:spPr>
          <a:xfrm>
            <a:off x="3880231" y="3766555"/>
            <a:ext cx="990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FF0000"/>
                </a:solidFill>
              </a:rPr>
              <a:t>PARTIELS</a:t>
            </a:r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309CE62C-251D-4A47-89D3-C1F3BBCD5188}"/>
              </a:ext>
            </a:extLst>
          </p:cNvPr>
          <p:cNvGrpSpPr/>
          <p:nvPr/>
        </p:nvGrpSpPr>
        <p:grpSpPr>
          <a:xfrm>
            <a:off x="2222213" y="3199076"/>
            <a:ext cx="1247720" cy="1504919"/>
            <a:chOff x="1677051" y="2027727"/>
            <a:chExt cx="1247720" cy="1504919"/>
          </a:xfrm>
        </p:grpSpPr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A0B24EB6-A487-BA4B-BE11-6786D934B54F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27727"/>
              <a:ext cx="26997" cy="875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B6473C26-9F17-77D8-9803-5B7E18749684}"/>
                </a:ext>
              </a:extLst>
            </p:cNvPr>
            <p:cNvSpPr txBox="1"/>
            <p:nvPr/>
          </p:nvSpPr>
          <p:spPr>
            <a:xfrm>
              <a:off x="1677051" y="2855538"/>
              <a:ext cx="1247720" cy="677108"/>
            </a:xfrm>
            <a:prstGeom prst="rect">
              <a:avLst/>
            </a:prstGeom>
            <a:solidFill>
              <a:srgbClr val="E7E6E6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19/03 – 15h</a:t>
              </a:r>
            </a:p>
            <a:p>
              <a:r>
                <a:rPr lang="fr-FR" sz="1200"/>
                <a:t>Plan rapport système</a:t>
              </a:r>
              <a:endParaRPr lang="fr-FR" sz="1400"/>
            </a:p>
          </p:txBody>
        </p:sp>
      </p:grpSp>
      <p:pic>
        <p:nvPicPr>
          <p:cNvPr id="83" name="Image 82">
            <a:extLst>
              <a:ext uri="{FF2B5EF4-FFF2-40B4-BE49-F238E27FC236}">
                <a16:creationId xmlns:a16="http://schemas.microsoft.com/office/drawing/2014/main" id="{14ACB74E-E633-26D0-B37B-CF2F6A98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2735455" y="3243890"/>
            <a:ext cx="416820" cy="416820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3AB5DB-60B3-77AE-AE74-663880D9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9472-008E-4C71-9F8D-88535EB559F6}" type="datetime1">
              <a:rPr lang="fr-FR" smtClean="0"/>
              <a:t>25/03/2025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DEAEB9-F05D-B1AE-8BCC-9603DD6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7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DA7EB-F1BE-C437-7069-B61CC778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816"/>
          </a:xfrm>
        </p:spPr>
        <p:txBody>
          <a:bodyPr/>
          <a:lstStyle/>
          <a:p>
            <a:r>
              <a:rPr lang="fr-FR"/>
              <a:t>Plan d’atténuation des risques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1961C2E-EAC7-E1F6-4F52-158B0E83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07892"/>
              </p:ext>
            </p:extLst>
          </p:nvPr>
        </p:nvGraphicFramePr>
        <p:xfrm>
          <a:off x="871981" y="1673973"/>
          <a:ext cx="11008864" cy="4358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46242">
                  <a:extLst>
                    <a:ext uri="{9D8B030D-6E8A-4147-A177-3AD203B41FA5}">
                      <a16:colId xmlns:a16="http://schemas.microsoft.com/office/drawing/2014/main" val="2156967986"/>
                    </a:ext>
                  </a:extLst>
                </a:gridCol>
                <a:gridCol w="1896702">
                  <a:extLst>
                    <a:ext uri="{9D8B030D-6E8A-4147-A177-3AD203B41FA5}">
                      <a16:colId xmlns:a16="http://schemas.microsoft.com/office/drawing/2014/main" val="332639164"/>
                    </a:ext>
                  </a:extLst>
                </a:gridCol>
                <a:gridCol w="1261489">
                  <a:extLst>
                    <a:ext uri="{9D8B030D-6E8A-4147-A177-3AD203B41FA5}">
                      <a16:colId xmlns:a16="http://schemas.microsoft.com/office/drawing/2014/main" val="2781354534"/>
                    </a:ext>
                  </a:extLst>
                </a:gridCol>
                <a:gridCol w="929261">
                  <a:extLst>
                    <a:ext uri="{9D8B030D-6E8A-4147-A177-3AD203B41FA5}">
                      <a16:colId xmlns:a16="http://schemas.microsoft.com/office/drawing/2014/main" val="298614397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3681351971"/>
                    </a:ext>
                  </a:extLst>
                </a:gridCol>
                <a:gridCol w="1584320">
                  <a:extLst>
                    <a:ext uri="{9D8B030D-6E8A-4147-A177-3AD203B41FA5}">
                      <a16:colId xmlns:a16="http://schemas.microsoft.com/office/drawing/2014/main" val="3114031088"/>
                    </a:ext>
                  </a:extLst>
                </a:gridCol>
              </a:tblGrid>
              <a:tr h="565967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Risque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Probabilité (/3)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Gravité (/3)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Plan de mitigation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102442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Conflits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Retard, tensions </a:t>
                      </a:r>
                      <a:r>
                        <a:rPr lang="fr-FR" sz="1600">
                          <a:sym typeface="Wingdings" panose="05000000000000000000" pitchFamily="2" charset="2"/>
                        </a:rPr>
                        <a:t>qualité du travail produit et bien être</a:t>
                      </a:r>
                      <a:r>
                        <a:rPr lang="fr-FR" sz="160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Mettre une ambiance de travail saine cf. Charte de travail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Toute l’équipe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226193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Gestion de la pression (deadlines, examens)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Perte d’efficacité, retard dans le travail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Anticiper la charge de travail du projet lors de cette semaine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Toute l’équipe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37237"/>
                  </a:ext>
                </a:extLst>
              </a:tr>
              <a:tr h="1043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Nouvelle technologie (IHP) – caractérisation variables techno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Erreur dans les simulations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Allouer un binôme pour établir les constantes de techno en début de projet</a:t>
                      </a:r>
                    </a:p>
                    <a:p>
                      <a:pPr algn="ctr"/>
                      <a:r>
                        <a:rPr lang="fr-FR" sz="1600"/>
                        <a:t>Extraire par simulation vs état de l’art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Sylvain Bourdel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608218"/>
                  </a:ext>
                </a:extLst>
              </a:tr>
              <a:tr h="1043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Nouveau logiciel</a:t>
                      </a:r>
                    </a:p>
                    <a:p>
                      <a:pPr algn="ctr"/>
                      <a:endParaRPr lang="fr-FR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Retards conséquent, toute la classe bloqué</a:t>
                      </a:r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Knowledge sharing W13 pour utilisation de base des logiciels (question/réponse ~30min) + doc powerpoint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Adrien Luitot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600"/>
                        <a:t>Sylvain Bourdel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600"/>
                        <a:t>Sacha Lutoff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600"/>
                        <a:t>Colin Bariller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297801"/>
                  </a:ext>
                </a:extLst>
              </a:tr>
            </a:tbl>
          </a:graphicData>
        </a:graphic>
      </p:graphicFrame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9BFFD29-5EF9-576E-6BAC-AED818F2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C084-E3D3-4221-B600-0E1445427128}" type="datetime1">
              <a:rPr lang="fr-FR" smtClean="0"/>
              <a:t>25/03/2025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03E50C-ACB9-72F7-552E-F34BC9A5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4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7898095-D666-757D-78AC-74BAA875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14757"/>
              </p:ext>
            </p:extLst>
          </p:nvPr>
        </p:nvGraphicFramePr>
        <p:xfrm>
          <a:off x="929131" y="847920"/>
          <a:ext cx="11008869" cy="402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46242">
                  <a:extLst>
                    <a:ext uri="{9D8B030D-6E8A-4147-A177-3AD203B41FA5}">
                      <a16:colId xmlns:a16="http://schemas.microsoft.com/office/drawing/2014/main" val="2156967986"/>
                    </a:ext>
                  </a:extLst>
                </a:gridCol>
                <a:gridCol w="1487127">
                  <a:extLst>
                    <a:ext uri="{9D8B030D-6E8A-4147-A177-3AD203B41FA5}">
                      <a16:colId xmlns:a16="http://schemas.microsoft.com/office/drawing/2014/main" val="332639164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78135453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98614397"/>
                    </a:ext>
                  </a:extLst>
                </a:gridCol>
                <a:gridCol w="3207088">
                  <a:extLst>
                    <a:ext uri="{9D8B030D-6E8A-4147-A177-3AD203B41FA5}">
                      <a16:colId xmlns:a16="http://schemas.microsoft.com/office/drawing/2014/main" val="3681351971"/>
                    </a:ext>
                  </a:extLst>
                </a:gridCol>
                <a:gridCol w="1834812">
                  <a:extLst>
                    <a:ext uri="{9D8B030D-6E8A-4147-A177-3AD203B41FA5}">
                      <a16:colId xmlns:a16="http://schemas.microsoft.com/office/drawing/2014/main" val="3114031088"/>
                    </a:ext>
                  </a:extLst>
                </a:gridCol>
              </a:tblGrid>
              <a:tr h="565967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Risque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Probabilité (/3)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Gravité (/3)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Plan de mitigation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1"/>
                          </a:solidFill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102442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 b="0" i="0" u="none" strike="noStrike" noProof="0">
                          <a:latin typeface="Franklin Gothic Book"/>
                        </a:rPr>
                        <a:t>Discordance des </a:t>
                      </a:r>
                      <a:r>
                        <a:rPr lang="fr-FR" sz="1600"/>
                        <a:t>Spec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Modification des specifications</a:t>
                      </a:r>
                      <a:endParaRPr lang="fr-FR" sz="160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Faire des réunions pour fixer les specs</a:t>
                      </a:r>
                      <a:endParaRPr lang="fr-FR" sz="160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Timothée Grunewald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600"/>
                        <a:t>Baptiste Monget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600"/>
                        <a:t>Sylvain Bourdel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600"/>
                        <a:t>Yannis Leguennec</a:t>
                      </a:r>
                      <a:endParaRPr lang="fr-FR" sz="160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226193"/>
                  </a:ext>
                </a:extLst>
              </a:tr>
              <a:tr h="5659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Absence et </a:t>
                      </a:r>
                      <a:r>
                        <a:rPr lang="fr-FR" sz="1600" u="sng"/>
                        <a:t>retards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Charge de travail et tension dans le groupe</a:t>
                      </a:r>
                      <a:endParaRPr lang="fr-FR" sz="160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1.5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1.5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Plan de remplacement si absence ou retards trop conséquents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Colin Bariller</a:t>
                      </a:r>
                      <a:endParaRPr lang="fr-FR" sz="160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617862"/>
                  </a:ext>
                </a:extLst>
              </a:tr>
              <a:tr h="5659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Hyperspécialisation – perte de vue de la globalité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Perte de pertinence dans le travail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Knowledge sharing à  chaque phase de développement 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600"/>
                        <a:t>/!\ </a:t>
                      </a:r>
                      <a:r>
                        <a:rPr lang="fr-FR" sz="1600">
                          <a:sym typeface="Wingdings" panose="05000000000000000000" pitchFamily="2" charset="2"/>
                        </a:rPr>
                        <a:t> ne pas attendre le KS pour poser des questions</a:t>
                      </a:r>
                      <a:endParaRPr lang="fr-FR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/>
                        <a:t>Toute l’équipe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10326"/>
                  </a:ext>
                </a:extLst>
              </a:tr>
            </a:tbl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C11FA1-4BA5-3F5E-76E5-944EF60D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34F5-D4AF-40DD-9F95-80D65690D214}" type="datetime1">
              <a:rPr lang="fr-FR" smtClean="0"/>
              <a:t>25/03/2025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CED20D1-7A09-BBA5-1A89-2363498A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1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BAED5-395E-F2CB-6DFD-C270D87D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5CAD3-B3C1-A6B2-6BFE-FA7F5B56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029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fr-FR"/>
              <a:t>Cf </a:t>
            </a:r>
            <a:r>
              <a:rPr lang="fr-FR" err="1"/>
              <a:t>excel</a:t>
            </a:r>
            <a:r>
              <a:rPr lang="fr-FR"/>
              <a:t> </a:t>
            </a:r>
            <a:r>
              <a:rPr lang="fr-FR" err="1"/>
              <a:t>Spec</a:t>
            </a:r>
            <a:r>
              <a:rPr lang="fr-FR"/>
              <a:t> + diapo </a:t>
            </a:r>
          </a:p>
          <a:p>
            <a:pPr marL="383540" indent="-383540"/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80E235E-119A-0977-AB2B-549BA6EF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73" y="3251206"/>
            <a:ext cx="2396184" cy="226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4"/>
            <a:extLst>
              <a:ext uri="{FF2B5EF4-FFF2-40B4-BE49-F238E27FC236}">
                <a16:creationId xmlns:a16="http://schemas.microsoft.com/office/drawing/2014/main" id="{DF6BE1C0-10DA-EA3E-CD42-88C7CFFC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939" y="3254665"/>
            <a:ext cx="2482469" cy="225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CC8D9AB-078B-6FDC-FBEE-08FDAB89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AC2-869A-47D0-A868-9706B7381212}" type="datetime1">
              <a:rPr lang="fr-FR" smtClean="0"/>
              <a:t>25/03/2025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C82DF0-49B7-5416-AB14-D0153841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9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3FE3E-54D0-C3AE-1CE5-1C8759CC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724400" cy="2048256"/>
          </a:xfrm>
        </p:spPr>
        <p:txBody>
          <a:bodyPr>
            <a:normAutofit fontScale="90000"/>
          </a:bodyPr>
          <a:lstStyle/>
          <a:p>
            <a:r>
              <a:rPr lang="fr-FR"/>
              <a:t>Work </a:t>
            </a:r>
            <a:br>
              <a:rPr lang="fr-FR"/>
            </a:br>
            <a:r>
              <a:rPr lang="fr-FR"/>
              <a:t>Breakdown </a:t>
            </a:r>
            <a:br>
              <a:rPr lang="fr-FR"/>
            </a:br>
            <a:r>
              <a:rPr lang="fr-FR"/>
              <a:t>Structure – </a:t>
            </a:r>
            <a:br>
              <a:rPr lang="fr-FR"/>
            </a:br>
            <a:r>
              <a:rPr lang="fr-FR"/>
              <a:t>estimation H/pers</a:t>
            </a:r>
          </a:p>
        </p:txBody>
      </p:sp>
      <p:pic>
        <p:nvPicPr>
          <p:cNvPr id="9" name="Image 8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375A75F-D8ED-B562-45AE-D11A860A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06" b="2905"/>
          <a:stretch/>
        </p:blipFill>
        <p:spPr>
          <a:xfrm>
            <a:off x="7035344" y="97151"/>
            <a:ext cx="4576442" cy="6658762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73AD47-FBB0-6F40-0556-226CDC25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B0D6-BBF6-46EB-92BE-53FA487A7814}" type="datetime1">
              <a:rPr lang="fr-FR" smtClean="0"/>
              <a:t>25/03/2025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96E4604-90A2-39F2-595D-C5907813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2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2A050-7789-1909-5708-127C8107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Indicateurs clés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160E7-85FB-60F5-0960-3582E5089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416" y="2295142"/>
            <a:ext cx="2898648" cy="358140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/>
              <a:t>Performance</a:t>
            </a:r>
          </a:p>
          <a:p>
            <a:r>
              <a:rPr lang="fr-FR"/>
              <a:t>Spécifications</a:t>
            </a:r>
          </a:p>
          <a:p>
            <a:r>
              <a:rPr lang="fr-FR"/>
              <a:t>Tests</a:t>
            </a:r>
          </a:p>
          <a:p>
            <a:r>
              <a:rPr lang="fr-FR"/>
              <a:t>Comptes-rendus synthétiques</a:t>
            </a:r>
          </a:p>
          <a:p>
            <a:r>
              <a:rPr lang="fr-FR"/>
              <a:t>Respect des temps de réunion</a:t>
            </a:r>
          </a:p>
          <a:p>
            <a:r>
              <a:rPr lang="fr-FR"/>
              <a:t>Feedback des professeurs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B03A72F-F596-0C55-68F8-1569FA4D7184}"/>
              </a:ext>
            </a:extLst>
          </p:cNvPr>
          <p:cNvSpPr txBox="1">
            <a:spLocks/>
          </p:cNvSpPr>
          <p:nvPr/>
        </p:nvSpPr>
        <p:spPr>
          <a:xfrm>
            <a:off x="4722876" y="2253994"/>
            <a:ext cx="2898648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fr-FR"/>
              <a:t>Coûts et délais</a:t>
            </a:r>
          </a:p>
          <a:p>
            <a:r>
              <a:rPr lang="fr-FR"/>
              <a:t>Gantt/Trello -&gt; </a:t>
            </a:r>
            <a:r>
              <a:rPr lang="fr-FR" err="1"/>
              <a:t>burn</a:t>
            </a:r>
            <a:r>
              <a:rPr lang="fr-FR"/>
              <a:t>-down</a:t>
            </a:r>
          </a:p>
          <a:p>
            <a:r>
              <a:rPr lang="fr-FR"/>
              <a:t>Budget et coût horaire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2C93251-9677-08C4-8AC3-233B5021F044}"/>
              </a:ext>
            </a:extLst>
          </p:cNvPr>
          <p:cNvSpPr txBox="1">
            <a:spLocks/>
          </p:cNvSpPr>
          <p:nvPr/>
        </p:nvSpPr>
        <p:spPr>
          <a:xfrm>
            <a:off x="8403336" y="2253993"/>
            <a:ext cx="3346704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fr-FR"/>
              <a:t>Risques et difficultés</a:t>
            </a:r>
          </a:p>
          <a:p>
            <a:r>
              <a:rPr lang="fr-FR"/>
              <a:t>Indicateur de bien-être avec commentaires</a:t>
            </a:r>
          </a:p>
          <a:p>
            <a:r>
              <a:rPr lang="fr-FR"/>
              <a:t>Nombre de conflits humains et niveau de satisfaction associé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12396A6C-278F-29D8-A658-92B9902E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AFE7-506B-4A70-8589-02570C835212}" type="datetime1">
              <a:rPr lang="fr-FR" smtClean="0"/>
              <a:t>25/03/2025</a:t>
            </a:fld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26BE7F-0861-9EE8-F2A1-2EF3428C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2147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4FA3238F-E7E3-48B9-898E-E3063A7ECD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1C82CF17-9994-47BA-9F01-72A54EC842A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template_phelma</Template>
  <TotalTime>0</TotalTime>
  <Words>776</Words>
  <Application>Microsoft Office PowerPoint</Application>
  <PresentationFormat>Grand écran</PresentationFormat>
  <Paragraphs>233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Courier New</vt:lpstr>
      <vt:lpstr>Franklin Gothic Book</vt:lpstr>
      <vt:lpstr>Wingdings</vt:lpstr>
      <vt:lpstr>1_Thème Office</vt:lpstr>
      <vt:lpstr>Thème Office</vt:lpstr>
      <vt:lpstr>Projet ZigBee Cadrage du projet</vt:lpstr>
      <vt:lpstr>Rôles</vt:lpstr>
      <vt:lpstr>Répartition des blocs design</vt:lpstr>
      <vt:lpstr>Etapes clés</vt:lpstr>
      <vt:lpstr>Plan d’atténuation des risques</vt:lpstr>
      <vt:lpstr>Présentation PowerPoint</vt:lpstr>
      <vt:lpstr>Spécification</vt:lpstr>
      <vt:lpstr>Work  Breakdown  Structure –  estimation H/pers</vt:lpstr>
      <vt:lpstr>Indicateurs clés du projet</vt:lpstr>
      <vt:lpstr>Outils</vt:lpstr>
      <vt:lpstr>Architecture fichier ressources communes</vt:lpstr>
      <vt:lpstr>Projet technique maintenu à jour sur un .git</vt:lpstr>
      <vt:lpstr>Contenu - weekly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Sacha LUTOFF</dc:creator>
  <cp:lastModifiedBy>Sacha LUTOFF</cp:lastModifiedBy>
  <cp:revision>1</cp:revision>
  <dcterms:created xsi:type="dcterms:W3CDTF">2025-03-18T08:41:27Z</dcterms:created>
  <dcterms:modified xsi:type="dcterms:W3CDTF">2025-03-25T13:15:52Z</dcterms:modified>
</cp:coreProperties>
</file>