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8" r:id="rId5"/>
    <p:sldId id="262" r:id="rId6"/>
    <p:sldId id="259" r:id="rId7"/>
    <p:sldId id="263" r:id="rId8"/>
    <p:sldId id="260" r:id="rId9"/>
    <p:sldId id="264" r:id="rId10"/>
    <p:sldId id="261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408D0-6F3C-4B27-88D2-B0C2830D3509}" v="270" dt="2025-03-21T11:57:19.088"/>
    <p1510:client id="{4D9D998A-3774-9024-7DB7-7636D9F20485}" v="6" dt="2025-03-21T16:37:02.272"/>
    <p1510:client id="{77C5CA17-9766-CEC0-9B1C-1C76095A042D}" v="405" dt="2025-03-21T09:20:18.825"/>
    <p1510:client id="{77F23678-7B8D-4C31-A924-21626228AD5F}" v="100" dt="2025-03-21T12:28:00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a LUTOFF" userId="a37079e7ccb5967d" providerId="LiveId" clId="{77F23678-7B8D-4C31-A924-21626228AD5F}"/>
    <pc:docChg chg="custSel addSld modSld">
      <pc:chgData name="Sacha LUTOFF" userId="a37079e7ccb5967d" providerId="LiveId" clId="{77F23678-7B8D-4C31-A924-21626228AD5F}" dt="2025-03-21T12:28:00.091" v="444" actId="20577"/>
      <pc:docMkLst>
        <pc:docMk/>
      </pc:docMkLst>
      <pc:sldChg chg="modSp mod">
        <pc:chgData name="Sacha LUTOFF" userId="a37079e7ccb5967d" providerId="LiveId" clId="{77F23678-7B8D-4C31-A924-21626228AD5F}" dt="2025-03-21T12:28:00.091" v="444" actId="20577"/>
        <pc:sldMkLst>
          <pc:docMk/>
          <pc:sldMk cId="3784089036" sldId="256"/>
        </pc:sldMkLst>
        <pc:spChg chg="mod">
          <ac:chgData name="Sacha LUTOFF" userId="a37079e7ccb5967d" providerId="LiveId" clId="{77F23678-7B8D-4C31-A924-21626228AD5F}" dt="2025-03-21T12:28:00.091" v="444" actId="20577"/>
          <ac:spMkLst>
            <pc:docMk/>
            <pc:sldMk cId="3784089036" sldId="256"/>
            <ac:spMk id="2" creationId="{00000000-0000-0000-0000-000000000000}"/>
          </ac:spMkLst>
        </pc:spChg>
      </pc:sldChg>
      <pc:sldChg chg="modSp mod">
        <pc:chgData name="Sacha LUTOFF" userId="a37079e7ccb5967d" providerId="LiveId" clId="{77F23678-7B8D-4C31-A924-21626228AD5F}" dt="2025-03-21T11:56:31.626" v="351" actId="20577"/>
        <pc:sldMkLst>
          <pc:docMk/>
          <pc:sldMk cId="184064954" sldId="257"/>
        </pc:sldMkLst>
        <pc:spChg chg="mod">
          <ac:chgData name="Sacha LUTOFF" userId="a37079e7ccb5967d" providerId="LiveId" clId="{77F23678-7B8D-4C31-A924-21626228AD5F}" dt="2025-03-21T11:56:31.626" v="351" actId="20577"/>
          <ac:spMkLst>
            <pc:docMk/>
            <pc:sldMk cId="184064954" sldId="257"/>
            <ac:spMk id="5" creationId="{200BE278-BD50-0D73-414D-EBEB13C823F9}"/>
          </ac:spMkLst>
        </pc:spChg>
      </pc:sldChg>
      <pc:sldChg chg="modSp mod">
        <pc:chgData name="Sacha LUTOFF" userId="a37079e7ccb5967d" providerId="LiveId" clId="{77F23678-7B8D-4C31-A924-21626228AD5F}" dt="2025-03-21T11:58:07.132" v="440" actId="20577"/>
        <pc:sldMkLst>
          <pc:docMk/>
          <pc:sldMk cId="244001227" sldId="261"/>
        </pc:sldMkLst>
        <pc:spChg chg="mod">
          <ac:chgData name="Sacha LUTOFF" userId="a37079e7ccb5967d" providerId="LiveId" clId="{77F23678-7B8D-4C31-A924-21626228AD5F}" dt="2025-03-21T11:58:07.132" v="440" actId="20577"/>
          <ac:spMkLst>
            <pc:docMk/>
            <pc:sldMk cId="244001227" sldId="261"/>
            <ac:spMk id="9" creationId="{3C09284F-1852-0292-E0E0-5A5F65013F0D}"/>
          </ac:spMkLst>
        </pc:spChg>
      </pc:sldChg>
      <pc:sldChg chg="modSp mod">
        <pc:chgData name="Sacha LUTOFF" userId="a37079e7ccb5967d" providerId="LiveId" clId="{77F23678-7B8D-4C31-A924-21626228AD5F}" dt="2025-03-21T11:57:42.007" v="438" actId="404"/>
        <pc:sldMkLst>
          <pc:docMk/>
          <pc:sldMk cId="2636716547" sldId="266"/>
        </pc:sldMkLst>
        <pc:spChg chg="mod">
          <ac:chgData name="Sacha LUTOFF" userId="a37079e7ccb5967d" providerId="LiveId" clId="{77F23678-7B8D-4C31-A924-21626228AD5F}" dt="2025-03-21T11:57:42.007" v="438" actId="404"/>
          <ac:spMkLst>
            <pc:docMk/>
            <pc:sldMk cId="2636716547" sldId="266"/>
            <ac:spMk id="5" creationId="{F4DB0FAD-B084-BE22-28F9-5B1B51B37FF1}"/>
          </ac:spMkLst>
        </pc:spChg>
      </pc:sldChg>
      <pc:sldChg chg="modSp add mod">
        <pc:chgData name="Sacha LUTOFF" userId="a37079e7ccb5967d" providerId="LiveId" clId="{77F23678-7B8D-4C31-A924-21626228AD5F}" dt="2025-03-21T07:25:16.988" v="267" actId="1076"/>
        <pc:sldMkLst>
          <pc:docMk/>
          <pc:sldMk cId="621984840" sldId="267"/>
        </pc:sldMkLst>
        <pc:picChg chg="mod">
          <ac:chgData name="Sacha LUTOFF" userId="a37079e7ccb5967d" providerId="LiveId" clId="{77F23678-7B8D-4C31-A924-21626228AD5F}" dt="2025-03-21T07:25:16.988" v="267" actId="1076"/>
          <ac:picMkLst>
            <pc:docMk/>
            <pc:sldMk cId="621984840" sldId="267"/>
            <ac:picMk id="44" creationId="{15043241-55CE-A870-89E7-8D30C57EA76C}"/>
          </ac:picMkLst>
        </pc:picChg>
      </pc:sldChg>
      <pc:sldChg chg="addSp modSp new mod">
        <pc:chgData name="Sacha LUTOFF" userId="a37079e7ccb5967d" providerId="LiveId" clId="{77F23678-7B8D-4C31-A924-21626228AD5F}" dt="2025-03-18T15:16:37.964" v="142" actId="20577"/>
        <pc:sldMkLst>
          <pc:docMk/>
          <pc:sldMk cId="3192118083" sldId="268"/>
        </pc:sldMkLst>
        <pc:spChg chg="mod">
          <ac:chgData name="Sacha LUTOFF" userId="a37079e7ccb5967d" providerId="LiveId" clId="{77F23678-7B8D-4C31-A924-21626228AD5F}" dt="2025-03-18T15:15:57.818" v="22" actId="20577"/>
          <ac:spMkLst>
            <pc:docMk/>
            <pc:sldMk cId="3192118083" sldId="268"/>
            <ac:spMk id="2" creationId="{74BA849B-6065-93B8-9BC5-F0A40318D1A5}"/>
          </ac:spMkLst>
        </pc:spChg>
        <pc:spChg chg="add mod">
          <ac:chgData name="Sacha LUTOFF" userId="a37079e7ccb5967d" providerId="LiveId" clId="{77F23678-7B8D-4C31-A924-21626228AD5F}" dt="2025-03-18T15:16:37.964" v="142" actId="20577"/>
          <ac:spMkLst>
            <pc:docMk/>
            <pc:sldMk cId="3192118083" sldId="268"/>
            <ac:spMk id="3" creationId="{98006588-F977-72FC-28FA-FB7EEC4AEF02}"/>
          </ac:spMkLst>
        </pc:spChg>
      </pc:sldChg>
    </pc:docChg>
  </pc:docChgLst>
  <pc:docChgLst>
    <pc:chgData name="Baptiste Monget" userId="dcb48374e8be4b16" providerId="Windows Live" clId="Web-{4D9D998A-3774-9024-7DB7-7636D9F20485}"/>
    <pc:docChg chg="modSld">
      <pc:chgData name="Baptiste Monget" userId="dcb48374e8be4b16" providerId="Windows Live" clId="Web-{4D9D998A-3774-9024-7DB7-7636D9F20485}" dt="2025-03-21T16:37:02.272" v="5" actId="20577"/>
      <pc:docMkLst>
        <pc:docMk/>
      </pc:docMkLst>
      <pc:sldChg chg="modSp">
        <pc:chgData name="Baptiste Monget" userId="dcb48374e8be4b16" providerId="Windows Live" clId="Web-{4D9D998A-3774-9024-7DB7-7636D9F20485}" dt="2025-03-21T16:37:02.272" v="5" actId="20577"/>
        <pc:sldMkLst>
          <pc:docMk/>
          <pc:sldMk cId="184064954" sldId="257"/>
        </pc:sldMkLst>
        <pc:spChg chg="mod">
          <ac:chgData name="Baptiste Monget" userId="dcb48374e8be4b16" providerId="Windows Live" clId="Web-{4D9D998A-3774-9024-7DB7-7636D9F20485}" dt="2025-03-21T16:37:02.272" v="5" actId="20577"/>
          <ac:spMkLst>
            <pc:docMk/>
            <pc:sldMk cId="184064954" sldId="257"/>
            <ac:spMk id="5" creationId="{200BE278-BD50-0D73-414D-EBEB13C823F9}"/>
          </ac:spMkLst>
        </pc:spChg>
      </pc:sldChg>
    </pc:docChg>
  </pc:docChgLst>
  <pc:docChgLst>
    <pc:chgData name="TIM GRUGRU" userId="f4d65a87c7acd407" providerId="Windows Live" clId="Web-{7A16F55F-FF0C-EA08-E928-6A01D5111131}"/>
    <pc:docChg chg="modSld">
      <pc:chgData name="TIM GRUGRU" userId="f4d65a87c7acd407" providerId="Windows Live" clId="Web-{7A16F55F-FF0C-EA08-E928-6A01D5111131}" dt="2025-03-19T15:33:15.126" v="2" actId="20577"/>
      <pc:docMkLst>
        <pc:docMk/>
      </pc:docMkLst>
      <pc:sldChg chg="modSp">
        <pc:chgData name="TIM GRUGRU" userId="f4d65a87c7acd407" providerId="Windows Live" clId="Web-{7A16F55F-FF0C-EA08-E928-6A01D5111131}" dt="2025-03-19T15:33:15.126" v="2" actId="20577"/>
        <pc:sldMkLst>
          <pc:docMk/>
          <pc:sldMk cId="3192118083" sldId="268"/>
        </pc:sldMkLst>
        <pc:spChg chg="mod">
          <ac:chgData name="TIM GRUGRU" userId="f4d65a87c7acd407" providerId="Windows Live" clId="Web-{7A16F55F-FF0C-EA08-E928-6A01D5111131}" dt="2025-03-19T15:33:15.126" v="2" actId="20577"/>
          <ac:spMkLst>
            <pc:docMk/>
            <pc:sldMk cId="3192118083" sldId="268"/>
            <ac:spMk id="3" creationId="{98006588-F977-72FC-28FA-FB7EEC4AEF02}"/>
          </ac:spMkLst>
        </pc:spChg>
      </pc:sldChg>
    </pc:docChg>
  </pc:docChgLst>
  <pc:docChgLst>
    <pc:chgData name="michel amigo" userId="e89c6fa087fc999c" providerId="LiveId" clId="{96983BC2-2C18-D24C-9014-C679B71F930E}"/>
    <pc:docChg chg="custSel modSld">
      <pc:chgData name="michel amigo" userId="e89c6fa087fc999c" providerId="LiveId" clId="{96983BC2-2C18-D24C-9014-C679B71F930E}" dt="2025-03-21T10:20:12.751" v="1050" actId="14100"/>
      <pc:docMkLst>
        <pc:docMk/>
      </pc:docMkLst>
      <pc:sldChg chg="addSp modSp">
        <pc:chgData name="michel amigo" userId="e89c6fa087fc999c" providerId="LiveId" clId="{96983BC2-2C18-D24C-9014-C679B71F930E}" dt="2025-03-21T10:20:12.751" v="1050" actId="14100"/>
        <pc:sldMkLst>
          <pc:docMk/>
          <pc:sldMk cId="4224783640" sldId="259"/>
        </pc:sldMkLst>
        <pc:spChg chg="add mod">
          <ac:chgData name="michel amigo" userId="e89c6fa087fc999c" providerId="LiveId" clId="{96983BC2-2C18-D24C-9014-C679B71F930E}" dt="2025-03-21T10:13:02.015" v="616" actId="14100"/>
          <ac:spMkLst>
            <pc:docMk/>
            <pc:sldMk cId="4224783640" sldId="259"/>
            <ac:spMk id="2" creationId="{2F6B18C0-57AE-824E-D149-E8B5C8F43152}"/>
          </ac:spMkLst>
        </pc:spChg>
        <pc:spChg chg="add mod">
          <ac:chgData name="michel amigo" userId="e89c6fa087fc999c" providerId="LiveId" clId="{96983BC2-2C18-D24C-9014-C679B71F930E}" dt="2025-03-21T10:20:09.812" v="1049" actId="14100"/>
          <ac:spMkLst>
            <pc:docMk/>
            <pc:sldMk cId="4224783640" sldId="259"/>
            <ac:spMk id="5" creationId="{54BB93CB-740B-9FE9-F214-453097F46851}"/>
          </ac:spMkLst>
        </pc:spChg>
        <pc:spChg chg="add">
          <ac:chgData name="michel amigo" userId="e89c6fa087fc999c" providerId="LiveId" clId="{96983BC2-2C18-D24C-9014-C679B71F930E}" dt="2025-03-21T10:14:37.488" v="729" actId="139"/>
          <ac:spMkLst>
            <pc:docMk/>
            <pc:sldMk cId="4224783640" sldId="259"/>
            <ac:spMk id="6" creationId="{0B1C6810-C605-EDC2-E394-33B9066E5740}"/>
          </ac:spMkLst>
        </pc:spChg>
        <pc:spChg chg="add mod">
          <ac:chgData name="michel amigo" userId="e89c6fa087fc999c" providerId="LiveId" clId="{96983BC2-2C18-D24C-9014-C679B71F930E}" dt="2025-03-21T10:20:12.751" v="1050" actId="14100"/>
          <ac:spMkLst>
            <pc:docMk/>
            <pc:sldMk cId="4224783640" sldId="259"/>
            <ac:spMk id="7" creationId="{03642624-7D6E-4BAD-80B3-81DA8DCBD7C1}"/>
          </ac:spMkLst>
        </pc:spChg>
        <pc:spChg chg="add">
          <ac:chgData name="michel amigo" userId="e89c6fa087fc999c" providerId="LiveId" clId="{96983BC2-2C18-D24C-9014-C679B71F930E}" dt="2025-03-21T10:16:27.762" v="831" actId="139"/>
          <ac:spMkLst>
            <pc:docMk/>
            <pc:sldMk cId="4224783640" sldId="259"/>
            <ac:spMk id="8" creationId="{C022CCC3-109B-18DB-588C-FFA0629FAA6B}"/>
          </ac:spMkLst>
        </pc:spChg>
        <pc:spChg chg="add mod">
          <ac:chgData name="michel amigo" userId="e89c6fa087fc999c" providerId="LiveId" clId="{96983BC2-2C18-D24C-9014-C679B71F930E}" dt="2025-03-21T10:19:28.157" v="1039" actId="20577"/>
          <ac:spMkLst>
            <pc:docMk/>
            <pc:sldMk cId="4224783640" sldId="259"/>
            <ac:spMk id="9" creationId="{ADAF50D7-D148-D50F-1793-EE8722D1BF3C}"/>
          </ac:spMkLst>
        </pc:spChg>
        <pc:spChg chg="mod">
          <ac:chgData name="michel amigo" userId="e89c6fa087fc999c" providerId="LiveId" clId="{96983BC2-2C18-D24C-9014-C679B71F930E}" dt="2025-03-21T10:13:08.414" v="617" actId="242"/>
          <ac:spMkLst>
            <pc:docMk/>
            <pc:sldMk cId="4224783640" sldId="259"/>
            <ac:spMk id="13" creationId="{F344A739-CC70-CFBB-E9BE-7A8BB542BDD1}"/>
          </ac:spMkLst>
        </pc:spChg>
      </pc:sldChg>
      <pc:sldChg chg="addSp delSp modSp">
        <pc:chgData name="michel amigo" userId="e89c6fa087fc999c" providerId="LiveId" clId="{96983BC2-2C18-D24C-9014-C679B71F930E}" dt="2025-03-21T10:11:49.501" v="613" actId="20577"/>
        <pc:sldMkLst>
          <pc:docMk/>
          <pc:sldMk cId="244001227" sldId="261"/>
        </pc:sldMkLst>
        <pc:spChg chg="add">
          <ac:chgData name="michel amigo" userId="e89c6fa087fc999c" providerId="LiveId" clId="{96983BC2-2C18-D24C-9014-C679B71F930E}" dt="2025-03-21T09:58:16.619" v="0" actId="139"/>
          <ac:spMkLst>
            <pc:docMk/>
            <pc:sldMk cId="244001227" sldId="261"/>
            <ac:spMk id="2" creationId="{95189AA2-FE13-3982-71E5-69B46770B189}"/>
          </ac:spMkLst>
        </pc:spChg>
        <pc:spChg chg="add del mod">
          <ac:chgData name="michel amigo" userId="e89c6fa087fc999c" providerId="LiveId" clId="{96983BC2-2C18-D24C-9014-C679B71F930E}" dt="2025-03-21T09:59:30.524" v="10" actId="478"/>
          <ac:spMkLst>
            <pc:docMk/>
            <pc:sldMk cId="244001227" sldId="261"/>
            <ac:spMk id="5" creationId="{18A57439-3541-C72A-9555-6BB973128F2A}"/>
          </ac:spMkLst>
        </pc:spChg>
        <pc:spChg chg="add mod">
          <ac:chgData name="michel amigo" userId="e89c6fa087fc999c" providerId="LiveId" clId="{96983BC2-2C18-D24C-9014-C679B71F930E}" dt="2025-03-21T10:03:14.363" v="183" actId="20577"/>
          <ac:spMkLst>
            <pc:docMk/>
            <pc:sldMk cId="244001227" sldId="261"/>
            <ac:spMk id="6" creationId="{2CD3A15F-E0BB-EF25-722B-8175E544BBC4}"/>
          </ac:spMkLst>
        </pc:spChg>
        <pc:spChg chg="add mod">
          <ac:chgData name="michel amigo" userId="e89c6fa087fc999c" providerId="LiveId" clId="{96983BC2-2C18-D24C-9014-C679B71F930E}" dt="2025-03-21T10:11:49.501" v="613" actId="20577"/>
          <ac:spMkLst>
            <pc:docMk/>
            <pc:sldMk cId="244001227" sldId="261"/>
            <ac:spMk id="9" creationId="{3C09284F-1852-0292-E0E0-5A5F65013F0D}"/>
          </ac:spMkLst>
        </pc:spChg>
        <pc:spChg chg="add mod">
          <ac:chgData name="michel amigo" userId="e89c6fa087fc999c" providerId="LiveId" clId="{96983BC2-2C18-D24C-9014-C679B71F930E}" dt="2025-03-21T10:10:06.033" v="530" actId="1076"/>
          <ac:spMkLst>
            <pc:docMk/>
            <pc:sldMk cId="244001227" sldId="261"/>
            <ac:spMk id="10" creationId="{61BDBD6F-8B42-80D6-D1B2-CB8ED6813B5A}"/>
          </ac:spMkLst>
        </pc:spChg>
      </pc:sldChg>
    </pc:docChg>
  </pc:docChgLst>
  <pc:docChgLst>
    <pc:chgData name="Elyas Arfaoui" userId="b68ce78a2a4adbb6" providerId="Windows Live" clId="Web-{77C5CA17-9766-CEC0-9B1C-1C76095A042D}"/>
    <pc:docChg chg="modSld">
      <pc:chgData name="Elyas Arfaoui" userId="b68ce78a2a4adbb6" providerId="Windows Live" clId="Web-{77C5CA17-9766-CEC0-9B1C-1C76095A042D}" dt="2025-03-21T09:20:18.825" v="401" actId="20577"/>
      <pc:docMkLst>
        <pc:docMk/>
      </pc:docMkLst>
      <pc:sldChg chg="modSp">
        <pc:chgData name="Elyas Arfaoui" userId="b68ce78a2a4adbb6" providerId="Windows Live" clId="Web-{77C5CA17-9766-CEC0-9B1C-1C76095A042D}" dt="2025-03-21T09:16:01.596" v="162" actId="20577"/>
        <pc:sldMkLst>
          <pc:docMk/>
          <pc:sldMk cId="184064954" sldId="257"/>
        </pc:sldMkLst>
        <pc:spChg chg="mod">
          <ac:chgData name="Elyas Arfaoui" userId="b68ce78a2a4adbb6" providerId="Windows Live" clId="Web-{77C5CA17-9766-CEC0-9B1C-1C76095A042D}" dt="2025-03-21T09:16:01.596" v="162" actId="20577"/>
          <ac:spMkLst>
            <pc:docMk/>
            <pc:sldMk cId="184064954" sldId="257"/>
            <ac:spMk id="5" creationId="{200BE278-BD50-0D73-414D-EBEB13C823F9}"/>
          </ac:spMkLst>
        </pc:spChg>
      </pc:sldChg>
      <pc:sldChg chg="modSp">
        <pc:chgData name="Elyas Arfaoui" userId="b68ce78a2a4adbb6" providerId="Windows Live" clId="Web-{77C5CA17-9766-CEC0-9B1C-1C76095A042D}" dt="2025-03-21T09:20:18.825" v="401" actId="20577"/>
        <pc:sldMkLst>
          <pc:docMk/>
          <pc:sldMk cId="3667308791" sldId="260"/>
        </pc:sldMkLst>
        <pc:spChg chg="mod">
          <ac:chgData name="Elyas Arfaoui" userId="b68ce78a2a4adbb6" providerId="Windows Live" clId="Web-{77C5CA17-9766-CEC0-9B1C-1C76095A042D}" dt="2025-03-21T09:18:11.695" v="329" actId="20577"/>
          <ac:spMkLst>
            <pc:docMk/>
            <pc:sldMk cId="3667308791" sldId="260"/>
            <ac:spMk id="13" creationId="{026182C9-CCE3-299A-004C-4E92E13F2E41}"/>
          </ac:spMkLst>
        </pc:spChg>
        <pc:spChg chg="mod">
          <ac:chgData name="Elyas Arfaoui" userId="b68ce78a2a4adbb6" providerId="Windows Live" clId="Web-{77C5CA17-9766-CEC0-9B1C-1C76095A042D}" dt="2025-03-21T09:20:18.825" v="401" actId="20577"/>
          <ac:spMkLst>
            <pc:docMk/>
            <pc:sldMk cId="3667308791" sldId="260"/>
            <ac:spMk id="17" creationId="{D47EC58A-11DF-B845-E3E1-165950E8BBF5}"/>
          </ac:spMkLst>
        </pc:spChg>
        <pc:spChg chg="mod">
          <ac:chgData name="Elyas Arfaoui" userId="b68ce78a2a4adbb6" providerId="Windows Live" clId="Web-{77C5CA17-9766-CEC0-9B1C-1C76095A042D}" dt="2025-03-21T09:17:34.772" v="301" actId="20577"/>
          <ac:spMkLst>
            <pc:docMk/>
            <pc:sldMk cId="3667308791" sldId="260"/>
            <ac:spMk id="18" creationId="{F07B3CED-4623-E2D6-3722-065859D0CDFD}"/>
          </ac:spMkLst>
        </pc:spChg>
      </pc:sldChg>
    </pc:docChg>
  </pc:docChgLst>
  <pc:docChgLst>
    <pc:chgData name="Baptiste Monget" userId="dcb48374e8be4b16" providerId="LiveId" clId="{3C520D2A-0F71-493B-B994-CDDFE73A4E8E}"/>
    <pc:docChg chg="undo custSel addSld modSld">
      <pc:chgData name="Baptiste Monget" userId="dcb48374e8be4b16" providerId="LiveId" clId="{3C520D2A-0F71-493B-B994-CDDFE73A4E8E}" dt="2025-03-19T08:14:35.418" v="425" actId="20577"/>
      <pc:docMkLst>
        <pc:docMk/>
      </pc:docMkLst>
      <pc:sldChg chg="modSp mod">
        <pc:chgData name="Baptiste Monget" userId="dcb48374e8be4b16" providerId="LiveId" clId="{3C520D2A-0F71-493B-B994-CDDFE73A4E8E}" dt="2025-03-14T14:35:58.133" v="132" actId="20577"/>
        <pc:sldMkLst>
          <pc:docMk/>
          <pc:sldMk cId="184064954" sldId="257"/>
        </pc:sldMkLst>
        <pc:spChg chg="mod">
          <ac:chgData name="Baptiste Monget" userId="dcb48374e8be4b16" providerId="LiveId" clId="{3C520D2A-0F71-493B-B994-CDDFE73A4E8E}" dt="2025-03-14T14:35:58.133" v="132" actId="20577"/>
          <ac:spMkLst>
            <pc:docMk/>
            <pc:sldMk cId="184064954" sldId="257"/>
            <ac:spMk id="5" creationId="{200BE278-BD50-0D73-414D-EBEB13C823F9}"/>
          </ac:spMkLst>
        </pc:spChg>
      </pc:sldChg>
      <pc:sldChg chg="addSp modSp add mod setBg">
        <pc:chgData name="Baptiste Monget" userId="dcb48374e8be4b16" providerId="LiveId" clId="{3C520D2A-0F71-493B-B994-CDDFE73A4E8E}" dt="2025-03-19T08:14:35.418" v="425" actId="20577"/>
        <pc:sldMkLst>
          <pc:docMk/>
          <pc:sldMk cId="2636716547" sldId="266"/>
        </pc:sldMkLst>
        <pc:spChg chg="mod">
          <ac:chgData name="Baptiste Monget" userId="dcb48374e8be4b16" providerId="LiveId" clId="{3C520D2A-0F71-493B-B994-CDDFE73A4E8E}" dt="2025-03-14T14:36:16.270" v="157" actId="20577"/>
          <ac:spMkLst>
            <pc:docMk/>
            <pc:sldMk cId="2636716547" sldId="266"/>
            <ac:spMk id="4" creationId="{8FB2242D-374F-0A84-0F6F-61902155124A}"/>
          </ac:spMkLst>
        </pc:spChg>
        <pc:spChg chg="mod">
          <ac:chgData name="Baptiste Monget" userId="dcb48374e8be4b16" providerId="LiveId" clId="{3C520D2A-0F71-493B-B994-CDDFE73A4E8E}" dt="2025-03-19T08:14:35.418" v="425" actId="20577"/>
          <ac:spMkLst>
            <pc:docMk/>
            <pc:sldMk cId="2636716547" sldId="266"/>
            <ac:spMk id="5" creationId="{F4DB0FAD-B084-BE22-28F9-5B1B51B37FF1}"/>
          </ac:spMkLst>
        </pc:spChg>
      </pc:sldChg>
      <pc:sldChg chg="addSp modSp">
        <pc:chgData name="Baptiste Monget" userId="dcb48374e8be4b16" providerId="LiveId" clId="{3C520D2A-0F71-493B-B994-CDDFE73A4E8E}" dt="2025-03-18T15:30:06.707" v="373"/>
        <pc:sldMkLst>
          <pc:docMk/>
          <pc:sldMk cId="621984840" sldId="267"/>
        </pc:sldMkLst>
        <pc:picChg chg="add mod">
          <ac:chgData name="Baptiste Monget" userId="dcb48374e8be4b16" providerId="LiveId" clId="{3C520D2A-0F71-493B-B994-CDDFE73A4E8E}" dt="2025-03-18T15:30:06.707" v="373"/>
          <ac:picMkLst>
            <pc:docMk/>
            <pc:sldMk cId="621984840" sldId="267"/>
            <ac:picMk id="28" creationId="{D42A5969-165A-9382-70A5-BDB056EACDDF}"/>
          </ac:picMkLst>
        </pc:picChg>
      </pc:sldChg>
      <pc:sldChg chg="addSp modSp mod">
        <pc:chgData name="Baptiste Monget" userId="dcb48374e8be4b16" providerId="LiveId" clId="{3C520D2A-0F71-493B-B994-CDDFE73A4E8E}" dt="2025-03-18T15:30:00.463" v="371"/>
        <pc:sldMkLst>
          <pc:docMk/>
          <pc:sldMk cId="3192118083" sldId="268"/>
        </pc:sldMkLst>
        <pc:spChg chg="mod">
          <ac:chgData name="Baptiste Monget" userId="dcb48374e8be4b16" providerId="LiveId" clId="{3C520D2A-0F71-493B-B994-CDDFE73A4E8E}" dt="2025-03-18T15:29:54.509" v="370" actId="20577"/>
          <ac:spMkLst>
            <pc:docMk/>
            <pc:sldMk cId="3192118083" sldId="268"/>
            <ac:spMk id="3" creationId="{98006588-F977-72FC-28FA-FB7EEC4AEF02}"/>
          </ac:spMkLst>
        </pc:spChg>
        <pc:picChg chg="add mod">
          <ac:chgData name="Baptiste Monget" userId="dcb48374e8be4b16" providerId="LiveId" clId="{3C520D2A-0F71-493B-B994-CDDFE73A4E8E}" dt="2025-03-18T15:30:00.463" v="371"/>
          <ac:picMkLst>
            <pc:docMk/>
            <pc:sldMk cId="3192118083" sldId="268"/>
            <ac:picMk id="4" creationId="{079FD7EE-2DB5-E530-8114-C4C14C903F11}"/>
          </ac:picMkLst>
        </pc:picChg>
      </pc:sldChg>
    </pc:docChg>
  </pc:docChgLst>
  <pc:docChgLst>
    <pc:chgData name="Baptiste Monget" userId="dcb48374e8be4b16" providerId="LiveId" clId="{3DD408D0-6F3C-4B27-88D2-B0C2830D3509}"/>
    <pc:docChg chg="custSel modSld">
      <pc:chgData name="Baptiste Monget" userId="dcb48374e8be4b16" providerId="LiveId" clId="{3DD408D0-6F3C-4B27-88D2-B0C2830D3509}" dt="2025-03-21T11:57:19.088" v="270" actId="20577"/>
      <pc:docMkLst>
        <pc:docMk/>
      </pc:docMkLst>
      <pc:sldChg chg="modSp mod">
        <pc:chgData name="Baptiste Monget" userId="dcb48374e8be4b16" providerId="LiveId" clId="{3DD408D0-6F3C-4B27-88D2-B0C2830D3509}" dt="2025-03-21T11:55:43.252" v="91" actId="20577"/>
        <pc:sldMkLst>
          <pc:docMk/>
          <pc:sldMk cId="184064954" sldId="257"/>
        </pc:sldMkLst>
        <pc:spChg chg="mod">
          <ac:chgData name="Baptiste Monget" userId="dcb48374e8be4b16" providerId="LiveId" clId="{3DD408D0-6F3C-4B27-88D2-B0C2830D3509}" dt="2025-03-21T11:55:43.252" v="91" actId="20577"/>
          <ac:spMkLst>
            <pc:docMk/>
            <pc:sldMk cId="184064954" sldId="257"/>
            <ac:spMk id="5" creationId="{200BE278-BD50-0D73-414D-EBEB13C823F9}"/>
          </ac:spMkLst>
        </pc:spChg>
      </pc:sldChg>
      <pc:sldChg chg="modSp mod">
        <pc:chgData name="Baptiste Monget" userId="dcb48374e8be4b16" providerId="LiveId" clId="{3DD408D0-6F3C-4B27-88D2-B0C2830D3509}" dt="2025-03-21T11:57:19.088" v="270" actId="20577"/>
        <pc:sldMkLst>
          <pc:docMk/>
          <pc:sldMk cId="1733448547" sldId="258"/>
        </pc:sldMkLst>
        <pc:spChg chg="mod">
          <ac:chgData name="Baptiste Monget" userId="dcb48374e8be4b16" providerId="LiveId" clId="{3DD408D0-6F3C-4B27-88D2-B0C2830D3509}" dt="2025-03-21T11:56:38.397" v="198" actId="313"/>
          <ac:spMkLst>
            <pc:docMk/>
            <pc:sldMk cId="1733448547" sldId="258"/>
            <ac:spMk id="13" creationId="{C63ADBF0-80BB-68D2-70F4-E61C1AE6E7B9}"/>
          </ac:spMkLst>
        </pc:spChg>
        <pc:spChg chg="mod">
          <ac:chgData name="Baptiste Monget" userId="dcb48374e8be4b16" providerId="LiveId" clId="{3DD408D0-6F3C-4B27-88D2-B0C2830D3509}" dt="2025-03-21T11:57:19.088" v="270" actId="20577"/>
          <ac:spMkLst>
            <pc:docMk/>
            <pc:sldMk cId="1733448547" sldId="258"/>
            <ac:spMk id="17" creationId="{6D3CDB5A-1059-673F-5C40-D5112B863687}"/>
          </ac:spMkLst>
        </pc:spChg>
      </pc:sldChg>
      <pc:sldChg chg="modSp mod">
        <pc:chgData name="Baptiste Monget" userId="dcb48374e8be4b16" providerId="LiveId" clId="{3DD408D0-6F3C-4B27-88D2-B0C2830D3509}" dt="2025-03-21T08:29:40.674" v="45" actId="20577"/>
        <pc:sldMkLst>
          <pc:docMk/>
          <pc:sldMk cId="2636716547" sldId="266"/>
        </pc:sldMkLst>
        <pc:spChg chg="mod">
          <ac:chgData name="Baptiste Monget" userId="dcb48374e8be4b16" providerId="LiveId" clId="{3DD408D0-6F3C-4B27-88D2-B0C2830D3509}" dt="2025-03-21T08:29:40.674" v="45" actId="20577"/>
          <ac:spMkLst>
            <pc:docMk/>
            <pc:sldMk cId="2636716547" sldId="266"/>
            <ac:spMk id="5" creationId="{F4DB0FAD-B084-BE22-28F9-5B1B51B37FF1}"/>
          </ac:spMkLst>
        </pc:spChg>
      </pc:sldChg>
      <pc:sldChg chg="modSp mod">
        <pc:chgData name="Baptiste Monget" userId="dcb48374e8be4b16" providerId="LiveId" clId="{3DD408D0-6F3C-4B27-88D2-B0C2830D3509}" dt="2025-03-21T08:54:01.381" v="90" actId="20577"/>
        <pc:sldMkLst>
          <pc:docMk/>
          <pc:sldMk cId="3192118083" sldId="268"/>
        </pc:sldMkLst>
        <pc:spChg chg="mod">
          <ac:chgData name="Baptiste Monget" userId="dcb48374e8be4b16" providerId="LiveId" clId="{3DD408D0-6F3C-4B27-88D2-B0C2830D3509}" dt="2025-03-21T08:54:01.381" v="90" actId="20577"/>
          <ac:spMkLst>
            <pc:docMk/>
            <pc:sldMk cId="3192118083" sldId="268"/>
            <ac:spMk id="3" creationId="{98006588-F977-72FC-28FA-FB7EEC4AEF0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5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88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08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858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38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259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781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19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7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05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78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88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8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5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90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1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345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34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</a:t>
            </a:r>
            <a:r>
              <a:rPr lang="fr-FR" err="1"/>
              <a:t>ZigBee</a:t>
            </a:r>
            <a:br>
              <a:rPr lang="fr-FR"/>
            </a:br>
            <a:r>
              <a:rPr lang="fr-FR"/>
              <a:t>Weekly W12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Promo MT 2026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104F5-3811-EBAF-2139-8B2F8D4FB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CE55E2F-1AE2-58C3-6237-D88CA138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PLL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E0A293D0-85D0-6FD8-39A3-3D1CA3429F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8167C353-1AA3-5647-B18A-744307CF4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1C1ECE2C-8DED-7F63-1B72-F0C0DBB82B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B41F232D-3BA3-BF50-9748-318F865B99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C9BB0A5A-0436-6CF0-F481-F7935F52F7F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0E90178E-879F-D52A-F790-17E6D2F4FE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25B6D82E-FDD5-F46B-92C9-19B6D2BE91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189AA2-FE13-3982-71E5-69B46770B189}"/>
              </a:ext>
            </a:extLst>
          </p:cNvPr>
          <p:cNvSpPr txBox="1"/>
          <p:nvPr/>
        </p:nvSpPr>
        <p:spPr>
          <a:xfrm>
            <a:off x="5184553" y="251164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D3A15F-E0BB-EF25-722B-8175E544BBC4}"/>
              </a:ext>
            </a:extLst>
          </p:cNvPr>
          <p:cNvSpPr txBox="1"/>
          <p:nvPr/>
        </p:nvSpPr>
        <p:spPr>
          <a:xfrm>
            <a:off x="434128" y="2087059"/>
            <a:ext cx="4918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Définition des </a:t>
            </a:r>
            <a:r>
              <a:rPr lang="fr-FR" err="1">
                <a:solidFill>
                  <a:schemeClr val="bg1"/>
                </a:solidFill>
              </a:rPr>
              <a:t>specs</a:t>
            </a:r>
            <a:r>
              <a:rPr lang="fr-FR">
                <a:solidFill>
                  <a:schemeClr val="bg1"/>
                </a:solidFill>
              </a:rPr>
              <a:t> </a:t>
            </a:r>
          </a:p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Bibliographiques </a:t>
            </a:r>
          </a:p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Développement code </a:t>
            </a:r>
            <a:r>
              <a:rPr lang="fr-FR" err="1">
                <a:solidFill>
                  <a:schemeClr val="bg1"/>
                </a:solidFill>
              </a:rPr>
              <a:t>verilog-a</a:t>
            </a:r>
            <a:r>
              <a:rPr lang="fr-FR">
                <a:solidFill>
                  <a:schemeClr val="bg1"/>
                </a:solidFill>
              </a:rPr>
              <a:t> des blocs PDC, CP, DIVF, VCO sur cadence</a:t>
            </a:r>
          </a:p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Essai de </a:t>
            </a:r>
            <a:r>
              <a:rPr lang="fr-FR" err="1">
                <a:solidFill>
                  <a:schemeClr val="bg1"/>
                </a:solidFill>
              </a:rPr>
              <a:t>qucs-s</a:t>
            </a:r>
            <a:r>
              <a:rPr lang="fr-FR">
                <a:solidFill>
                  <a:schemeClr val="bg1"/>
                </a:solidFill>
              </a:rPr>
              <a:t> et </a:t>
            </a:r>
            <a:r>
              <a:rPr lang="fr-FR" err="1">
                <a:solidFill>
                  <a:schemeClr val="bg1"/>
                </a:solidFill>
              </a:rPr>
              <a:t>openvaf</a:t>
            </a:r>
            <a:r>
              <a:rPr lang="fr-FR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09284F-1852-0292-E0E0-5A5F65013F0D}"/>
              </a:ext>
            </a:extLst>
          </p:cNvPr>
          <p:cNvSpPr txBox="1"/>
          <p:nvPr/>
        </p:nvSpPr>
        <p:spPr>
          <a:xfrm>
            <a:off x="6449825" y="2087059"/>
            <a:ext cx="4918888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Compilation du code </a:t>
            </a:r>
            <a:r>
              <a:rPr lang="fr-FR" err="1">
                <a:solidFill>
                  <a:schemeClr val="bg1"/>
                </a:solidFill>
              </a:rPr>
              <a:t>verilog-a</a:t>
            </a:r>
            <a:r>
              <a:rPr lang="fr-FR">
                <a:solidFill>
                  <a:schemeClr val="bg1"/>
                </a:solidFill>
              </a:rPr>
              <a:t> dans la machine virtuelle + test pour vérifier si cela fonctionne</a:t>
            </a:r>
          </a:p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Génération du symbole et du bloc filtre</a:t>
            </a:r>
          </a:p>
          <a:p>
            <a:pPr marL="285750" indent="-285750" algn="l">
              <a:buFontTx/>
              <a:buChar char="-"/>
            </a:pPr>
            <a:r>
              <a:rPr lang="fr-FR">
                <a:solidFill>
                  <a:schemeClr val="bg1"/>
                </a:solidFill>
              </a:rPr>
              <a:t>Profiter que Adrien </a:t>
            </a:r>
            <a:r>
              <a:rPr lang="fr-FR" err="1">
                <a:solidFill>
                  <a:schemeClr val="bg1"/>
                </a:solidFill>
              </a:rPr>
              <a:t>Luitot</a:t>
            </a:r>
            <a:r>
              <a:rPr lang="fr-FR">
                <a:solidFill>
                  <a:schemeClr val="bg1"/>
                </a:solidFill>
              </a:rPr>
              <a:t> pour avoir plus de précisions sur les outils utilisés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BDBD6F-8B42-80D6-D1B2-CB8ED6813B5A}"/>
              </a:ext>
            </a:extLst>
          </p:cNvPr>
          <p:cNvSpPr txBox="1"/>
          <p:nvPr/>
        </p:nvSpPr>
        <p:spPr>
          <a:xfrm>
            <a:off x="1561654" y="5589896"/>
            <a:ext cx="6134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>
                <a:solidFill>
                  <a:schemeClr val="bg1"/>
                </a:solidFill>
              </a:rPr>
              <a:t>Aide générale concernant </a:t>
            </a:r>
            <a:r>
              <a:rPr lang="fr-FR" err="1">
                <a:solidFill>
                  <a:schemeClr val="bg1"/>
                </a:solidFill>
              </a:rPr>
              <a:t>openvaf</a:t>
            </a:r>
            <a:r>
              <a:rPr lang="fr-FR">
                <a:solidFill>
                  <a:schemeClr val="bg1"/>
                </a:solidFill>
              </a:rPr>
              <a:t>, en priorité sur la création de schématiques/symboles à partir du fichier de sortie de compilation.</a:t>
            </a:r>
          </a:p>
        </p:txBody>
      </p:sp>
    </p:spTree>
    <p:extLst>
      <p:ext uri="{BB962C8B-B14F-4D97-AF65-F5344CB8AC3E}">
        <p14:creationId xmlns:p14="http://schemas.microsoft.com/office/powerpoint/2010/main" val="24400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E0B1F-AAC3-6C28-3263-1C1986519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756C6-9CB0-F180-BBB8-9513E84D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F48D6FAE-4AEB-66BB-7F1B-25DC02E66C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0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A849B-6065-93B8-9BC5-F0A40318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 générales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8006588-F977-72FC-28FA-FB7EEC4AEF02}"/>
              </a:ext>
            </a:extLst>
          </p:cNvPr>
          <p:cNvSpPr/>
          <p:nvPr/>
        </p:nvSpPr>
        <p:spPr>
          <a:xfrm>
            <a:off x="403411" y="1595718"/>
            <a:ext cx="11376213" cy="4087906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solidFill>
                  <a:schemeClr val="bg1"/>
                </a:solidFill>
              </a:rPr>
              <a:t>Valeur consommation générale du récepteur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>
                <a:solidFill>
                  <a:schemeClr val="bg1"/>
                </a:solidFill>
              </a:rPr>
              <a:t>Attendu de la présentation du 03 avril ?</a:t>
            </a:r>
            <a:endParaRPr lang="fr-FR"/>
          </a:p>
        </p:txBody>
      </p:sp>
      <p:pic>
        <p:nvPicPr>
          <p:cNvPr id="4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079FD7EE-2DB5-E530-8114-C4C14C903F1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118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FD0E5-971B-0CD0-44BD-E9155D4D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B2242D-374F-0A84-0F6F-61902155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Actions d’équipe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4DB0FAD-B084-BE22-28F9-5B1B51B37FF1}"/>
              </a:ext>
            </a:extLst>
          </p:cNvPr>
          <p:cNvSpPr/>
          <p:nvPr/>
        </p:nvSpPr>
        <p:spPr>
          <a:xfrm>
            <a:off x="403411" y="1595718"/>
            <a:ext cx="11376213" cy="4087906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Trouver les valeurs de </a:t>
            </a:r>
            <a:r>
              <a:rPr lang="fr-FR" sz="2400" err="1">
                <a:solidFill>
                  <a:schemeClr val="bg1"/>
                </a:solidFill>
              </a:rPr>
              <a:t>Kn</a:t>
            </a:r>
            <a:r>
              <a:rPr lang="fr-FR" sz="2400">
                <a:solidFill>
                  <a:schemeClr val="bg1"/>
                </a:solidFill>
              </a:rPr>
              <a:t>, Vt et </a:t>
            </a:r>
            <a:r>
              <a:rPr lang="fr-FR" sz="2400" err="1">
                <a:solidFill>
                  <a:schemeClr val="bg1"/>
                </a:solidFill>
              </a:rPr>
              <a:t>Vdd</a:t>
            </a:r>
            <a:r>
              <a:rPr lang="fr-FR" sz="2400">
                <a:solidFill>
                  <a:schemeClr val="bg1"/>
                </a:solidFill>
              </a:rPr>
              <a:t> de la techno 130nm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Extraction </a:t>
            </a:r>
            <a:r>
              <a:rPr lang="fr-FR" sz="2400" err="1">
                <a:solidFill>
                  <a:schemeClr val="bg1"/>
                </a:solidFill>
              </a:rPr>
              <a:t>Kn</a:t>
            </a:r>
            <a:r>
              <a:rPr lang="fr-FR" sz="2400">
                <a:solidFill>
                  <a:schemeClr val="bg1"/>
                </a:solidFill>
              </a:rPr>
              <a:t> et Vt pour </a:t>
            </a:r>
            <a:r>
              <a:rPr lang="fr-FR" sz="2400" u="sng">
                <a:solidFill>
                  <a:schemeClr val="bg1"/>
                </a:solidFill>
              </a:rPr>
              <a:t>vérifier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Recalculer les </a:t>
            </a:r>
            <a:r>
              <a:rPr lang="fr-FR" sz="2400" err="1">
                <a:solidFill>
                  <a:schemeClr val="bg1"/>
                </a:solidFill>
              </a:rPr>
              <a:t>spec</a:t>
            </a:r>
            <a:r>
              <a:rPr lang="fr-FR" sz="2400">
                <a:solidFill>
                  <a:schemeClr val="bg1"/>
                </a:solidFill>
              </a:rPr>
              <a:t> pour chaque bloc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Discussion avec le prof des </a:t>
            </a:r>
            <a:r>
              <a:rPr lang="fr-FR" sz="2400" err="1">
                <a:solidFill>
                  <a:schemeClr val="bg1"/>
                </a:solidFill>
              </a:rPr>
              <a:t>spec</a:t>
            </a:r>
            <a:r>
              <a:rPr lang="fr-FR" sz="2400">
                <a:solidFill>
                  <a:schemeClr val="bg1"/>
                </a:solidFill>
              </a:rPr>
              <a:t> + calcul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Calculer IIP3 (V) avec VDSAT (LNA + MIXER)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Trello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WBS à compléter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Test à mettre à jour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Finir le diapo Revue_projet_V1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Finir tuto installation + prise en main logicielle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FC1961DF-7E80-2367-E896-BE6811C62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1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452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435620-0270-4CB4-DD43-3E930CDD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Informations Générales à partager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00BE278-BD50-0D73-414D-EBEB13C823F9}"/>
              </a:ext>
            </a:extLst>
          </p:cNvPr>
          <p:cNvSpPr/>
          <p:nvPr/>
        </p:nvSpPr>
        <p:spPr>
          <a:xfrm>
            <a:off x="490520" y="1577357"/>
            <a:ext cx="11376213" cy="4087906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fr-FR" sz="2800">
                <a:solidFill>
                  <a:schemeClr val="bg1"/>
                </a:solidFill>
              </a:rPr>
              <a:t>Définition des constantes technologiques théoriques(</a:t>
            </a:r>
            <a:r>
              <a:rPr lang="fr-FR" sz="2800" err="1">
                <a:solidFill>
                  <a:schemeClr val="bg1"/>
                </a:solidFill>
              </a:rPr>
              <a:t>Elyas</a:t>
            </a:r>
            <a:r>
              <a:rPr lang="fr-FR" sz="2800">
                <a:solidFill>
                  <a:schemeClr val="bg1"/>
                </a:solidFill>
              </a:rPr>
              <a:t> Sarah)</a:t>
            </a:r>
            <a:endParaRPr lang="fr-FR">
              <a:solidFill>
                <a:schemeClr val="bg1"/>
              </a:solidFill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fr-FR" sz="2800">
                <a:solidFill>
                  <a:schemeClr val="bg1"/>
                </a:solidFill>
              </a:rPr>
              <a:t>Définition des spécifications (Fatou Baptiste Brice Timothée)</a:t>
            </a:r>
            <a:endParaRPr lang="en-US" sz="2800">
              <a:solidFill>
                <a:schemeClr val="bg1"/>
              </a:solidFill>
            </a:endParaRPr>
          </a:p>
          <a:p>
            <a:pPr lvl="1"/>
            <a:endParaRPr lang="fr-FR" sz="2800">
              <a:solidFill>
                <a:schemeClr val="bg1"/>
              </a:solidFill>
            </a:endParaRP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13492C5E-53F4-ECBD-3611-E58686F8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6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78618-041B-447E-4BCF-5F2450DC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Planning</a:t>
            </a:r>
          </a:p>
        </p:txBody>
      </p:sp>
      <p:sp>
        <p:nvSpPr>
          <p:cNvPr id="3" name="Flèche : pentagone 2">
            <a:extLst>
              <a:ext uri="{FF2B5EF4-FFF2-40B4-BE49-F238E27FC236}">
                <a16:creationId xmlns:a16="http://schemas.microsoft.com/office/drawing/2014/main" id="{57C97A30-61F0-F88E-807C-9014AAC4FF47}"/>
              </a:ext>
            </a:extLst>
          </p:cNvPr>
          <p:cNvSpPr/>
          <p:nvPr/>
        </p:nvSpPr>
        <p:spPr>
          <a:xfrm>
            <a:off x="185894" y="2515275"/>
            <a:ext cx="11875039" cy="913725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FDA815E-7936-27B3-54F5-1761C2BEAEE2}"/>
              </a:ext>
            </a:extLst>
          </p:cNvPr>
          <p:cNvGrpSpPr/>
          <p:nvPr/>
        </p:nvGrpSpPr>
        <p:grpSpPr>
          <a:xfrm>
            <a:off x="267448" y="3199076"/>
            <a:ext cx="1603487" cy="1851047"/>
            <a:chOff x="1641887" y="2015753"/>
            <a:chExt cx="1584559" cy="1851047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C8A2349-831B-440B-C9A0-80218B24A69C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1" y="2015753"/>
              <a:ext cx="0" cy="13586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D95FA2E-5EFC-8743-D5AF-25566B56439B}"/>
                </a:ext>
              </a:extLst>
            </p:cNvPr>
            <p:cNvSpPr txBox="1"/>
            <p:nvPr/>
          </p:nvSpPr>
          <p:spPr>
            <a:xfrm>
              <a:off x="1641887" y="3374357"/>
              <a:ext cx="158455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11/03</a:t>
              </a:r>
            </a:p>
            <a:p>
              <a:r>
                <a:rPr lang="fr-FR" sz="1200"/>
                <a:t>Début du projet</a:t>
              </a:r>
              <a:endParaRPr lang="fr-FR" sz="1400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47DF8E0-F344-8284-7781-762A65FFB889}"/>
              </a:ext>
            </a:extLst>
          </p:cNvPr>
          <p:cNvGrpSpPr/>
          <p:nvPr/>
        </p:nvGrpSpPr>
        <p:grpSpPr>
          <a:xfrm>
            <a:off x="2222883" y="3209161"/>
            <a:ext cx="2188057" cy="2565890"/>
            <a:chOff x="1688626" y="2027727"/>
            <a:chExt cx="1749774" cy="2565890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4E8A0B4-8D24-C19E-D601-40589F45D2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27727"/>
              <a:ext cx="26998" cy="209388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A4B607B-15BE-E1FE-6F19-921649FAB816}"/>
                </a:ext>
              </a:extLst>
            </p:cNvPr>
            <p:cNvSpPr txBox="1"/>
            <p:nvPr/>
          </p:nvSpPr>
          <p:spPr>
            <a:xfrm>
              <a:off x="1688626" y="4101174"/>
              <a:ext cx="17497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28/03</a:t>
              </a:r>
            </a:p>
            <a:p>
              <a:r>
                <a:rPr lang="fr-FR" sz="1200"/>
                <a:t>Rendu rapport système</a:t>
              </a:r>
              <a:endParaRPr lang="fr-FR" sz="140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C9477A4-55D0-6A6E-F81D-FDE2D244931E}"/>
              </a:ext>
            </a:extLst>
          </p:cNvPr>
          <p:cNvGrpSpPr/>
          <p:nvPr/>
        </p:nvGrpSpPr>
        <p:grpSpPr>
          <a:xfrm>
            <a:off x="2916765" y="3209161"/>
            <a:ext cx="1506905" cy="2117908"/>
            <a:chOff x="1675916" y="2006354"/>
            <a:chExt cx="1205062" cy="1914783"/>
          </a:xfrm>
        </p:grpSpPr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6CF8205-DFE7-6073-AD2B-E26D03B1C342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06354"/>
              <a:ext cx="0" cy="15094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3666689-ABA2-9F34-4B63-A6A285BA50D8}"/>
                </a:ext>
              </a:extLst>
            </p:cNvPr>
            <p:cNvSpPr txBox="1"/>
            <p:nvPr/>
          </p:nvSpPr>
          <p:spPr>
            <a:xfrm>
              <a:off x="1675916" y="3428694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03/04</a:t>
              </a:r>
            </a:p>
            <a:p>
              <a:r>
                <a:rPr lang="fr-FR" sz="1200"/>
                <a:t>Etude de circuit</a:t>
              </a:r>
              <a:endParaRPr lang="fr-FR" sz="1400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8564E27-FC23-1D43-D1BC-9FF1E0C23F0D}"/>
              </a:ext>
            </a:extLst>
          </p:cNvPr>
          <p:cNvGrpSpPr/>
          <p:nvPr/>
        </p:nvGrpSpPr>
        <p:grpSpPr>
          <a:xfrm>
            <a:off x="7901623" y="3196070"/>
            <a:ext cx="1506905" cy="1179456"/>
            <a:chOff x="1662205" y="1990919"/>
            <a:chExt cx="1205062" cy="1179456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E72D455B-DF7A-C943-C8D7-CEB5CA1BC2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90919"/>
              <a:ext cx="0" cy="7577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5E1CC07-7352-3840-5F47-3B5F3B9EF6D2}"/>
                </a:ext>
              </a:extLst>
            </p:cNvPr>
            <p:cNvSpPr txBox="1"/>
            <p:nvPr/>
          </p:nvSpPr>
          <p:spPr>
            <a:xfrm>
              <a:off x="1662205" y="2677932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16/05</a:t>
              </a:r>
            </a:p>
            <a:p>
              <a:r>
                <a:rPr lang="fr-FR" sz="1200"/>
                <a:t>Design </a:t>
              </a:r>
              <a:r>
                <a:rPr lang="fr-FR" sz="1200" err="1"/>
                <a:t>review</a:t>
              </a:r>
              <a:endParaRPr lang="fr-FR" sz="1400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52D9E89-EE41-78EB-5903-F623DABD8BD4}"/>
              </a:ext>
            </a:extLst>
          </p:cNvPr>
          <p:cNvGrpSpPr/>
          <p:nvPr/>
        </p:nvGrpSpPr>
        <p:grpSpPr>
          <a:xfrm>
            <a:off x="9287214" y="3175265"/>
            <a:ext cx="1506905" cy="1602225"/>
            <a:chOff x="1664282" y="1990919"/>
            <a:chExt cx="1205062" cy="1602225"/>
          </a:xfrm>
        </p:grpSpPr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C6FE103-8979-AED1-A331-BD2EE44CEB59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90919"/>
              <a:ext cx="0" cy="1179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F040234-D1A6-2F1E-B202-75F69D2469AF}"/>
                </a:ext>
              </a:extLst>
            </p:cNvPr>
            <p:cNvSpPr txBox="1"/>
            <p:nvPr/>
          </p:nvSpPr>
          <p:spPr>
            <a:xfrm>
              <a:off x="1664282" y="3100701"/>
              <a:ext cx="12050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28/05</a:t>
              </a:r>
            </a:p>
            <a:p>
              <a:r>
                <a:rPr lang="fr-FR" sz="1200"/>
                <a:t>Design j-15</a:t>
              </a:r>
              <a:endParaRPr lang="fr-FR" sz="1400"/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36FA4EB-B298-FCFF-D516-B11E92661D54}"/>
              </a:ext>
            </a:extLst>
          </p:cNvPr>
          <p:cNvGrpSpPr/>
          <p:nvPr/>
        </p:nvGrpSpPr>
        <p:grpSpPr>
          <a:xfrm>
            <a:off x="10904934" y="3192429"/>
            <a:ext cx="2115363" cy="1769726"/>
            <a:chOff x="1654116" y="1961440"/>
            <a:chExt cx="1691641" cy="1769726"/>
          </a:xfrm>
        </p:grpSpPr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3B6B3336-F75B-188B-5547-4C79B6DD788A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1961440"/>
              <a:ext cx="0" cy="11597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B215577-F474-990E-7DC5-DC3C8F2D33A5}"/>
                </a:ext>
              </a:extLst>
            </p:cNvPr>
            <p:cNvSpPr txBox="1"/>
            <p:nvPr/>
          </p:nvSpPr>
          <p:spPr>
            <a:xfrm>
              <a:off x="1654116" y="3054058"/>
              <a:ext cx="169164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11/06</a:t>
              </a:r>
            </a:p>
            <a:p>
              <a:r>
                <a:rPr lang="fr-FR" sz="1200"/>
                <a:t>Revue de </a:t>
              </a:r>
            </a:p>
            <a:p>
              <a:r>
                <a:rPr lang="fr-FR" sz="1200"/>
                <a:t>projet finale</a:t>
              </a:r>
              <a:endParaRPr lang="fr-FR" sz="1400"/>
            </a:p>
          </p:txBody>
        </p:sp>
      </p:grpSp>
      <p:graphicFrame>
        <p:nvGraphicFramePr>
          <p:cNvPr id="22" name="Tableau 21">
            <a:extLst>
              <a:ext uri="{FF2B5EF4-FFF2-40B4-BE49-F238E27FC236}">
                <a16:creationId xmlns:a16="http://schemas.microsoft.com/office/drawing/2014/main" id="{402F9965-CDA5-CCD4-DB8C-4A48C3082535}"/>
              </a:ext>
            </a:extLst>
          </p:cNvPr>
          <p:cNvGraphicFramePr>
            <a:graphicFrameLocks noGrp="1"/>
          </p:cNvGraphicFramePr>
          <p:nvPr/>
        </p:nvGraphicFramePr>
        <p:xfrm>
          <a:off x="204944" y="2603317"/>
          <a:ext cx="1136343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674">
                  <a:extLst>
                    <a:ext uri="{9D8B030D-6E8A-4147-A177-3AD203B41FA5}">
                      <a16:colId xmlns:a16="http://schemas.microsoft.com/office/drawing/2014/main" val="3192891797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3990600482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4174338451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952948523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1797588938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2642057402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3247237724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4146424795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3920373849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4055482146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1073270320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815449096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2345450810"/>
                    </a:ext>
                  </a:extLst>
                </a:gridCol>
                <a:gridCol w="811674">
                  <a:extLst>
                    <a:ext uri="{9D8B030D-6E8A-4147-A177-3AD203B41FA5}">
                      <a16:colId xmlns:a16="http://schemas.microsoft.com/office/drawing/2014/main" val="29828036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W11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W24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3846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/>
                        <a:t>|||||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84394216"/>
                  </a:ext>
                </a:extLst>
              </a:tr>
            </a:tbl>
          </a:graphicData>
        </a:graphic>
      </p:graphicFrame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B41067A-A4AA-F4C8-39E1-98A3819B1FC9}"/>
              </a:ext>
            </a:extLst>
          </p:cNvPr>
          <p:cNvCxnSpPr>
            <a:cxnSpLocks/>
          </p:cNvCxnSpPr>
          <p:nvPr/>
        </p:nvCxnSpPr>
        <p:spPr>
          <a:xfrm flipV="1">
            <a:off x="4296066" y="3548601"/>
            <a:ext cx="3223848" cy="2581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3999F8BC-8631-758C-27F3-22B5AF337C9F}"/>
              </a:ext>
            </a:extLst>
          </p:cNvPr>
          <p:cNvSpPr txBox="1"/>
          <p:nvPr/>
        </p:nvSpPr>
        <p:spPr>
          <a:xfrm>
            <a:off x="5013303" y="3553639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/>
              <a:t>Période entreprise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CAF2880-DCEE-5B13-6BF0-127415C14CA4}"/>
              </a:ext>
            </a:extLst>
          </p:cNvPr>
          <p:cNvCxnSpPr>
            <a:cxnSpLocks/>
          </p:cNvCxnSpPr>
          <p:nvPr/>
        </p:nvCxnSpPr>
        <p:spPr>
          <a:xfrm>
            <a:off x="4259490" y="3286310"/>
            <a:ext cx="0" cy="5423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C03299A-46EE-CC80-3835-577316540FD3}"/>
              </a:ext>
            </a:extLst>
          </p:cNvPr>
          <p:cNvCxnSpPr>
            <a:cxnSpLocks/>
          </p:cNvCxnSpPr>
          <p:nvPr/>
        </p:nvCxnSpPr>
        <p:spPr>
          <a:xfrm>
            <a:off x="7506430" y="3253523"/>
            <a:ext cx="0" cy="6078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7966DAA-C35E-8720-8E5D-62610CB2CE53}"/>
              </a:ext>
            </a:extLst>
          </p:cNvPr>
          <p:cNvCxnSpPr>
            <a:cxnSpLocks/>
          </p:cNvCxnSpPr>
          <p:nvPr/>
        </p:nvCxnSpPr>
        <p:spPr>
          <a:xfrm flipV="1">
            <a:off x="185894" y="2164032"/>
            <a:ext cx="2534613" cy="18114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5CF58F7-C914-4460-7DC8-D43D7C45634F}"/>
              </a:ext>
            </a:extLst>
          </p:cNvPr>
          <p:cNvCxnSpPr>
            <a:cxnSpLocks/>
          </p:cNvCxnSpPr>
          <p:nvPr/>
        </p:nvCxnSpPr>
        <p:spPr>
          <a:xfrm>
            <a:off x="2742831" y="1794220"/>
            <a:ext cx="0" cy="75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6CB13C6-322C-3CE7-B580-32A13AEC9D57}"/>
              </a:ext>
            </a:extLst>
          </p:cNvPr>
          <p:cNvCxnSpPr>
            <a:cxnSpLocks/>
          </p:cNvCxnSpPr>
          <p:nvPr/>
        </p:nvCxnSpPr>
        <p:spPr>
          <a:xfrm flipV="1">
            <a:off x="2801326" y="2168995"/>
            <a:ext cx="3809520" cy="818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08EF336-76CE-D0E8-F541-CCB2E0D640C3}"/>
              </a:ext>
            </a:extLst>
          </p:cNvPr>
          <p:cNvCxnSpPr>
            <a:cxnSpLocks/>
          </p:cNvCxnSpPr>
          <p:nvPr/>
        </p:nvCxnSpPr>
        <p:spPr>
          <a:xfrm>
            <a:off x="6672802" y="1822598"/>
            <a:ext cx="0" cy="700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CA310FF-D4CD-F9EF-4014-3A97C71EB21A}"/>
              </a:ext>
            </a:extLst>
          </p:cNvPr>
          <p:cNvCxnSpPr>
            <a:cxnSpLocks/>
          </p:cNvCxnSpPr>
          <p:nvPr/>
        </p:nvCxnSpPr>
        <p:spPr>
          <a:xfrm>
            <a:off x="6723739" y="2168739"/>
            <a:ext cx="3146306" cy="870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CDC4E1E5-2B7C-0156-41C3-4E5D7BBC6207}"/>
              </a:ext>
            </a:extLst>
          </p:cNvPr>
          <p:cNvCxnSpPr>
            <a:cxnSpLocks/>
          </p:cNvCxnSpPr>
          <p:nvPr/>
        </p:nvCxnSpPr>
        <p:spPr>
          <a:xfrm>
            <a:off x="9920981" y="1794220"/>
            <a:ext cx="0" cy="7577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34F4B1B-CB25-4743-F906-B348303E8FD1}"/>
              </a:ext>
            </a:extLst>
          </p:cNvPr>
          <p:cNvCxnSpPr>
            <a:cxnSpLocks/>
          </p:cNvCxnSpPr>
          <p:nvPr/>
        </p:nvCxnSpPr>
        <p:spPr>
          <a:xfrm>
            <a:off x="9940034" y="2173089"/>
            <a:ext cx="1628346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4079081-BF65-EEA1-78C0-31B6A00544A5}"/>
              </a:ext>
            </a:extLst>
          </p:cNvPr>
          <p:cNvSpPr txBox="1"/>
          <p:nvPr/>
        </p:nvSpPr>
        <p:spPr>
          <a:xfrm>
            <a:off x="235098" y="1863837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Mars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C57E0BE-B99C-0C1B-5616-EAB5D68A7814}"/>
              </a:ext>
            </a:extLst>
          </p:cNvPr>
          <p:cNvSpPr txBox="1"/>
          <p:nvPr/>
        </p:nvSpPr>
        <p:spPr>
          <a:xfrm>
            <a:off x="3810078" y="1863836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Avril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4765FFB-F283-CC77-36D5-26BA78B4A25A}"/>
              </a:ext>
            </a:extLst>
          </p:cNvPr>
          <p:cNvSpPr txBox="1"/>
          <p:nvPr/>
        </p:nvSpPr>
        <p:spPr>
          <a:xfrm>
            <a:off x="7217588" y="1827803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Mai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DDB0E54-F21F-7A1B-D8E3-8B4C9E2FA8A0}"/>
              </a:ext>
            </a:extLst>
          </p:cNvPr>
          <p:cNvSpPr txBox="1"/>
          <p:nvPr/>
        </p:nvSpPr>
        <p:spPr>
          <a:xfrm>
            <a:off x="9870045" y="1836586"/>
            <a:ext cx="2158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Juin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82D2B88F-AFC8-6329-D1AD-0A58DF9B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99" y="3314662"/>
            <a:ext cx="523103" cy="418323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37093882-13EF-677B-B4F1-2E65F37C152A}"/>
              </a:ext>
            </a:extLst>
          </p:cNvPr>
          <p:cNvSpPr txBox="1"/>
          <p:nvPr/>
        </p:nvSpPr>
        <p:spPr>
          <a:xfrm>
            <a:off x="3416343" y="3729195"/>
            <a:ext cx="1238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FF0000"/>
                </a:solidFill>
              </a:rPr>
              <a:t>PARTIELS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53AC6CD-E8FF-B791-7473-6F516197277B}"/>
              </a:ext>
            </a:extLst>
          </p:cNvPr>
          <p:cNvGrpSpPr/>
          <p:nvPr/>
        </p:nvGrpSpPr>
        <p:grpSpPr>
          <a:xfrm>
            <a:off x="1182581" y="3209161"/>
            <a:ext cx="1560250" cy="1504919"/>
            <a:chOff x="1677051" y="2027727"/>
            <a:chExt cx="1247720" cy="1504919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ACE6242-9F78-3A02-DD16-A43627497521}"/>
                </a:ext>
              </a:extLst>
            </p:cNvPr>
            <p:cNvCxnSpPr>
              <a:cxnSpLocks/>
            </p:cNvCxnSpPr>
            <p:nvPr/>
          </p:nvCxnSpPr>
          <p:spPr>
            <a:xfrm>
              <a:off x="1856232" y="2027727"/>
              <a:ext cx="26997" cy="8752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6BD4CBA4-D4B4-7A4E-7AEA-7265EA8DD40D}"/>
                </a:ext>
              </a:extLst>
            </p:cNvPr>
            <p:cNvSpPr txBox="1"/>
            <p:nvPr/>
          </p:nvSpPr>
          <p:spPr>
            <a:xfrm>
              <a:off x="1677051" y="2855538"/>
              <a:ext cx="124772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/>
                <a:t>▲</a:t>
              </a:r>
              <a:r>
                <a:rPr lang="fr-FR" sz="1200"/>
                <a:t>19/03 – 15h</a:t>
              </a:r>
            </a:p>
            <a:p>
              <a:r>
                <a:rPr lang="fr-FR" sz="1200"/>
                <a:t>Plan rapport système</a:t>
              </a:r>
              <a:endParaRPr lang="fr-FR" sz="1400"/>
            </a:p>
          </p:txBody>
        </p:sp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15043241-55CE-A870-89E7-8D30C57EA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398861" y="3238573"/>
            <a:ext cx="501895" cy="522665"/>
          </a:xfrm>
          <a:prstGeom prst="rect">
            <a:avLst/>
          </a:prstGeom>
        </p:spPr>
      </p:pic>
      <p:pic>
        <p:nvPicPr>
          <p:cNvPr id="28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D42A5969-165A-9382-70A5-BDB056EACDD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98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DDBAA-6C45-4C84-3BC4-134A071D6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7F3C6D0-2CFF-A214-5A93-7291B5D6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LNA 1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4CA7F8FB-4A62-30FB-78E8-F3F9456B5C7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D32CDD7A-462E-949C-A3FE-C30E662173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407EE333-8FBF-5F23-16F6-A08F79E47C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C63ADBF0-80BB-68D2-70F4-E61C1AE6E7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Début du dimensionnement pour une architecture single à inductance dégénérée</a:t>
            </a: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50BDAE04-FA58-9055-ED2B-25376A84C0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6D3CDB5A-1059-673F-5C40-D5112B8636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Continuer le dimensionnement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Première implémentation</a:t>
            </a: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E8C4091A-AC71-57C9-E9C6-ED2673FD05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4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EBD85-39A6-F015-3923-0F7E3ED8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AD062B42-4698-0D18-AD6A-64181847E1D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9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4437B-A79C-FAC1-145C-CCBB23862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CFB8EF1-9C6E-C491-6D35-7AC6D65F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LNA 2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FB9F6312-5B08-9835-B967-041EBF419F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0C3BF70B-3422-D65D-5410-75F8CE8B0F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90024D05-22E2-5B23-845B-368C98DD20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F344A739-CC70-CFBB-E9BE-7A8BB542BD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9E3AB960-4C73-2033-AFBB-ABA8909B10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FAE907D4-3F53-CC44-C3AE-EB73478D0C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B4E10A29-52F3-A18C-DF81-8B8917227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6B18C0-57AE-824E-D149-E8B5C8F43152}"/>
              </a:ext>
            </a:extLst>
          </p:cNvPr>
          <p:cNvSpPr txBox="1"/>
          <p:nvPr/>
        </p:nvSpPr>
        <p:spPr>
          <a:xfrm>
            <a:off x="-263746" y="2051309"/>
            <a:ext cx="2951419" cy="1164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BB93CB-740B-9FE9-F214-453097F46851}"/>
              </a:ext>
            </a:extLst>
          </p:cNvPr>
          <p:cNvSpPr txBox="1"/>
          <p:nvPr/>
        </p:nvSpPr>
        <p:spPr>
          <a:xfrm>
            <a:off x="552778" y="2268074"/>
            <a:ext cx="4627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Documentation et bibliographie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Exploration de l’archi n-pass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Recherche d’autres d’architecture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1C6810-C605-EDC2-E394-33B9066E5740}"/>
              </a:ext>
            </a:extLst>
          </p:cNvPr>
          <p:cNvSpPr txBox="1"/>
          <p:nvPr/>
        </p:nvSpPr>
        <p:spPr>
          <a:xfrm>
            <a:off x="5051646" y="251164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3642624-7D6E-4BAD-80B3-81DA8DCBD7C1}"/>
              </a:ext>
            </a:extLst>
          </p:cNvPr>
          <p:cNvSpPr txBox="1"/>
          <p:nvPr/>
        </p:nvSpPr>
        <p:spPr>
          <a:xfrm>
            <a:off x="6611042" y="2171896"/>
            <a:ext cx="4211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Fixer une archi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Vérifier sa comptabilité avec le reste des </a:t>
            </a:r>
            <a:r>
              <a:rPr lang="fr-FR" err="1">
                <a:solidFill>
                  <a:schemeClr val="bg1"/>
                </a:solidFill>
              </a:rPr>
              <a:t>specs</a:t>
            </a:r>
            <a:r>
              <a:rPr lang="fr-FR">
                <a:solidFill>
                  <a:schemeClr val="bg1"/>
                </a:solidFill>
              </a:rPr>
              <a:t> et block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Modélisation sous cadence/outil (si il est prêt)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22CCC3-109B-18DB-588C-FFA0629FAA6B}"/>
              </a:ext>
            </a:extLst>
          </p:cNvPr>
          <p:cNvSpPr txBox="1"/>
          <p:nvPr/>
        </p:nvSpPr>
        <p:spPr>
          <a:xfrm>
            <a:off x="5051646" y="251164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AF50D7-D148-D50F-1793-EE8722D1BF3C}"/>
              </a:ext>
            </a:extLst>
          </p:cNvPr>
          <p:cNvSpPr txBox="1"/>
          <p:nvPr/>
        </p:nvSpPr>
        <p:spPr>
          <a:xfrm>
            <a:off x="2167501" y="5674356"/>
            <a:ext cx="379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Choix d’archi ?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>
                <a:solidFill>
                  <a:schemeClr val="bg1"/>
                </a:solidFill>
              </a:rPr>
              <a:t>Pertinence du n-pass ? </a:t>
            </a:r>
          </a:p>
        </p:txBody>
      </p:sp>
    </p:spTree>
    <p:extLst>
      <p:ext uri="{BB962C8B-B14F-4D97-AF65-F5344CB8AC3E}">
        <p14:creationId xmlns:p14="http://schemas.microsoft.com/office/powerpoint/2010/main" val="422478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7CD56-B43B-3D7E-FDEB-95FCA98C7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C5989-29A4-26E3-9EF8-E0CAE21C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385846C5-FD1D-CEA4-59D8-2E5E4024AA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8D9A3-F3F1-F6A6-55D1-B9D91E2E5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CDBB18B-897F-B8B4-161A-48073299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55" y="188442"/>
            <a:ext cx="9404723" cy="1400530"/>
          </a:xfrm>
        </p:spPr>
        <p:txBody>
          <a:bodyPr/>
          <a:lstStyle/>
          <a:p>
            <a:r>
              <a:rPr lang="fr-FR" b="1"/>
              <a:t>MIXER</a:t>
            </a:r>
          </a:p>
        </p:txBody>
      </p:sp>
      <p:pic>
        <p:nvPicPr>
          <p:cNvPr id="1030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64ECFD6A-3646-D48B-C5C2-01DFD7CFE1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 : avec coins arrondis en haut 11">
            <a:extLst>
              <a:ext uri="{FF2B5EF4-FFF2-40B4-BE49-F238E27FC236}">
                <a16:creationId xmlns:a16="http://schemas.microsoft.com/office/drawing/2014/main" id="{C109DCE1-B028-74E8-1AB0-6655429C7E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1" y="5061284"/>
            <a:ext cx="10244085" cy="4988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Besoin d’aide</a:t>
            </a:r>
          </a:p>
        </p:txBody>
      </p:sp>
      <p:sp>
        <p:nvSpPr>
          <p:cNvPr id="3" name="Rectangle : avec coins arrondis en haut 2">
            <a:extLst>
              <a:ext uri="{FF2B5EF4-FFF2-40B4-BE49-F238E27FC236}">
                <a16:creationId xmlns:a16="http://schemas.microsoft.com/office/drawing/2014/main" id="{B8A89186-192C-1D29-405E-D844AAEA12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338867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bg1"/>
                </a:solidFill>
              </a:rPr>
              <a:t>Actions/Tâches réalisées </a:t>
            </a:r>
          </a:p>
        </p:txBody>
      </p:sp>
      <p:sp>
        <p:nvSpPr>
          <p:cNvPr id="13" name="Rectangle : avec coins arrondis en haut 12">
            <a:extLst>
              <a:ext uri="{FF2B5EF4-FFF2-40B4-BE49-F238E27FC236}">
                <a16:creationId xmlns:a16="http://schemas.microsoft.com/office/drawing/2014/main" id="{026182C9-CCE3-299A-004C-4E92E13F2E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5622" y="1853248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Choix de l'architecture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fr-FR" sz="2400">
                <a:solidFill>
                  <a:schemeClr val="bg1"/>
                </a:solidFill>
              </a:rPr>
              <a:t>Mixeur actif avec cellule de Gilbert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fr-FR" sz="2400">
                <a:solidFill>
                  <a:schemeClr val="bg1"/>
                </a:solidFill>
              </a:rPr>
              <a:t>Mixeur passif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Etat de l'art </a:t>
            </a:r>
            <a:endParaRPr lang="en-US" sz="2400">
              <a:solidFill>
                <a:schemeClr val="bg1"/>
              </a:solidFill>
            </a:endParaRPr>
          </a:p>
          <a:p>
            <a:pPr marL="742950" lvl="1" indent="-285750">
              <a:buFont typeface="Courier New,monospace" panose="020B0604020202020204" pitchFamily="34" charset="0"/>
              <a:buChar char="o"/>
            </a:pPr>
            <a:endParaRPr lang="fr-FR" sz="2400">
              <a:solidFill>
                <a:schemeClr val="bg1"/>
              </a:solidFill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6" name="Rectangle : avec coins arrondis en haut 15">
            <a:extLst>
              <a:ext uri="{FF2B5EF4-FFF2-40B4-BE49-F238E27FC236}">
                <a16:creationId xmlns:a16="http://schemas.microsoft.com/office/drawing/2014/main" id="{FDEA499B-1506-85D7-A9AE-3062BECB15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338948"/>
            <a:ext cx="5770652" cy="50021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r>
              <a:rPr lang="fr-FR" b="1">
                <a:solidFill>
                  <a:schemeClr val="bg1"/>
                </a:solidFill>
              </a:rPr>
              <a:t>Actions/Tâches à venir </a:t>
            </a:r>
          </a:p>
        </p:txBody>
      </p:sp>
      <p:sp>
        <p:nvSpPr>
          <p:cNvPr id="17" name="Rectangle : avec coins arrondis en haut 16">
            <a:extLst>
              <a:ext uri="{FF2B5EF4-FFF2-40B4-BE49-F238E27FC236}">
                <a16:creationId xmlns:a16="http://schemas.microsoft.com/office/drawing/2014/main" id="{D47EC58A-11DF-B845-E3E1-165950E8BB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47370" y="1853329"/>
            <a:ext cx="5770652" cy="3068073"/>
          </a:xfrm>
          <a:prstGeom prst="round2SameRect">
            <a:avLst>
              <a:gd name="adj1" fmla="val 0"/>
              <a:gd name="adj2" fmla="val 1349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>
                <a:solidFill>
                  <a:schemeClr val="bg1"/>
                </a:solidFill>
              </a:rPr>
              <a:t>Dimensionnement du mixeur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18" name="Rectangle : avec coins arrondis en haut 17">
            <a:extLst>
              <a:ext uri="{FF2B5EF4-FFF2-40B4-BE49-F238E27FC236}">
                <a16:creationId xmlns:a16="http://schemas.microsoft.com/office/drawing/2014/main" id="{F07B3CED-4623-E2D6-3722-065859D0CD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9000" y="5560148"/>
            <a:ext cx="10244085" cy="1063432"/>
          </a:xfrm>
          <a:prstGeom prst="round2SameRect">
            <a:avLst>
              <a:gd name="adj1" fmla="val 0"/>
              <a:gd name="adj2" fmla="val 26059"/>
            </a:avLst>
          </a:prstGeom>
          <a:solidFill>
            <a:schemeClr val="tx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0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FFA88-137A-1C5D-8E84-FDC61E648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841C6-9FCC-1119-7BEA-3A872363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PHOTOs</a:t>
            </a:r>
            <a:endParaRPr lang="fr-FR"/>
          </a:p>
        </p:txBody>
      </p:sp>
      <p:pic>
        <p:nvPicPr>
          <p:cNvPr id="3" name="Picture 6" descr="Le nouveau logo est arrivé ! - Grenoble INP - Phelma, UGA">
            <a:extLst>
              <a:ext uri="{FF2B5EF4-FFF2-40B4-BE49-F238E27FC236}">
                <a16:creationId xmlns:a16="http://schemas.microsoft.com/office/drawing/2014/main" id="{1B146C71-80C2-6265-EDC3-F1CA335A31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" y="6298058"/>
            <a:ext cx="1114451" cy="4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293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Projet ZigBee Weekly W12</vt:lpstr>
      <vt:lpstr>Informations Générales à partager</vt:lpstr>
      <vt:lpstr>Planning</vt:lpstr>
      <vt:lpstr>LNA 1</vt:lpstr>
      <vt:lpstr>PHOTOs</vt:lpstr>
      <vt:lpstr>LNA 2</vt:lpstr>
      <vt:lpstr>PHOTOs</vt:lpstr>
      <vt:lpstr>MIXER</vt:lpstr>
      <vt:lpstr>PHOTOs</vt:lpstr>
      <vt:lpstr>PLL</vt:lpstr>
      <vt:lpstr>PHOTOs</vt:lpstr>
      <vt:lpstr>Questions générales</vt:lpstr>
      <vt:lpstr>Actions d’équipe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ZigBee Weekly</dc:title>
  <dc:creator/>
  <cp:revision>1</cp:revision>
  <dcterms:created xsi:type="dcterms:W3CDTF">2025-03-13T12:56:05Z</dcterms:created>
  <dcterms:modified xsi:type="dcterms:W3CDTF">2025-03-21T16:37:44Z</dcterms:modified>
</cp:coreProperties>
</file>