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6" r:id="rId4"/>
    <p:sldId id="258" r:id="rId5"/>
    <p:sldId id="262" r:id="rId6"/>
    <p:sldId id="259" r:id="rId7"/>
    <p:sldId id="263" r:id="rId8"/>
    <p:sldId id="260" r:id="rId9"/>
    <p:sldId id="264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9868D-7B39-05F7-69B9-5C0334CC1CBA}" v="9" dt="2025-06-06T08:01:46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a LUTOFF" userId="a37079e7ccb5967d" providerId="LiveId" clId="{45ACA6EB-7E05-47BE-A6ED-369030601802}"/>
    <pc:docChg chg="undo custSel addSld modSld sldOrd">
      <pc:chgData name="Sacha LUTOFF" userId="a37079e7ccb5967d" providerId="LiveId" clId="{45ACA6EB-7E05-47BE-A6ED-369030601802}" dt="2025-03-18T13:25:45.020" v="108" actId="17032"/>
      <pc:docMkLst>
        <pc:docMk/>
      </pc:docMkLst>
      <pc:sldChg chg="addSp delSp modSp new mod ord">
        <pc:chgData name="Sacha LUTOFF" userId="a37079e7ccb5967d" providerId="LiveId" clId="{45ACA6EB-7E05-47BE-A6ED-369030601802}" dt="2025-03-18T13:25:45.020" v="108" actId="17032"/>
        <pc:sldMkLst>
          <pc:docMk/>
          <pc:sldMk cId="621984840" sldId="266"/>
        </pc:sldMkLst>
        <pc:spChg chg="mod">
          <ac:chgData name="Sacha LUTOFF" userId="a37079e7ccb5967d" providerId="LiveId" clId="{45ACA6EB-7E05-47BE-A6ED-369030601802}" dt="2025-03-18T13:18:52.110" v="16" actId="20577"/>
          <ac:spMkLst>
            <pc:docMk/>
            <pc:sldMk cId="621984840" sldId="266"/>
            <ac:spMk id="2" creationId="{90F78618-041B-447E-4BCF-5F2450DCE10F}"/>
          </ac:spMkLst>
        </pc:spChg>
        <pc:spChg chg="add mod">
          <ac:chgData name="Sacha LUTOFF" userId="a37079e7ccb5967d" providerId="LiveId" clId="{45ACA6EB-7E05-47BE-A6ED-369030601802}" dt="2025-03-18T13:25:45.020" v="108" actId="17032"/>
          <ac:spMkLst>
            <pc:docMk/>
            <pc:sldMk cId="621984840" sldId="266"/>
            <ac:spMk id="3" creationId="{57C97A30-61F0-F88E-807C-9014AAC4FF47}"/>
          </ac:spMkLst>
        </pc:spChg>
        <pc:spChg chg="mod">
          <ac:chgData name="Sacha LUTOFF" userId="a37079e7ccb5967d" providerId="LiveId" clId="{45ACA6EB-7E05-47BE-A6ED-369030601802}" dt="2025-03-18T13:19:40.320" v="28" actId="207"/>
          <ac:spMkLst>
            <pc:docMk/>
            <pc:sldMk cId="621984840" sldId="266"/>
            <ac:spMk id="6" creationId="{CD95FA2E-5EFC-8743-D5AF-25566B56439B}"/>
          </ac:spMkLst>
        </pc:spChg>
        <pc:spChg chg="mod">
          <ac:chgData name="Sacha LUTOFF" userId="a37079e7ccb5967d" providerId="LiveId" clId="{45ACA6EB-7E05-47BE-A6ED-369030601802}" dt="2025-03-18T13:19:49.500" v="30" actId="207"/>
          <ac:spMkLst>
            <pc:docMk/>
            <pc:sldMk cId="621984840" sldId="266"/>
            <ac:spMk id="9" creationId="{FA4B607B-15BE-E1FE-6F19-921649FAB816}"/>
          </ac:spMkLst>
        </pc:spChg>
        <pc:spChg chg="mod">
          <ac:chgData name="Sacha LUTOFF" userId="a37079e7ccb5967d" providerId="LiveId" clId="{45ACA6EB-7E05-47BE-A6ED-369030601802}" dt="2025-03-18T13:19:00.153" v="17"/>
          <ac:spMkLst>
            <pc:docMk/>
            <pc:sldMk cId="621984840" sldId="266"/>
            <ac:spMk id="12" creationId="{B3666689-ABA2-9F34-4B63-A6A285BA50D8}"/>
          </ac:spMkLst>
        </pc:spChg>
        <pc:spChg chg="mod">
          <ac:chgData name="Sacha LUTOFF" userId="a37079e7ccb5967d" providerId="LiveId" clId="{45ACA6EB-7E05-47BE-A6ED-369030601802}" dt="2025-03-18T13:19:00.153" v="17"/>
          <ac:spMkLst>
            <pc:docMk/>
            <pc:sldMk cId="621984840" sldId="266"/>
            <ac:spMk id="15" creationId="{D5E1CC07-7352-3840-5F47-3B5F3B9EF6D2}"/>
          </ac:spMkLst>
        </pc:spChg>
        <pc:spChg chg="mod">
          <ac:chgData name="Sacha LUTOFF" userId="a37079e7ccb5967d" providerId="LiveId" clId="{45ACA6EB-7E05-47BE-A6ED-369030601802}" dt="2025-03-18T13:19:00.153" v="17"/>
          <ac:spMkLst>
            <pc:docMk/>
            <pc:sldMk cId="621984840" sldId="266"/>
            <ac:spMk id="18" creationId="{0F040234-D1A6-2F1E-B202-75F69D2469AF}"/>
          </ac:spMkLst>
        </pc:spChg>
        <pc:spChg chg="mod">
          <ac:chgData name="Sacha LUTOFF" userId="a37079e7ccb5967d" providerId="LiveId" clId="{45ACA6EB-7E05-47BE-A6ED-369030601802}" dt="2025-03-18T13:24:08.884" v="106" actId="20577"/>
          <ac:spMkLst>
            <pc:docMk/>
            <pc:sldMk cId="621984840" sldId="266"/>
            <ac:spMk id="21" creationId="{1B215577-F474-990E-7DC5-DC3C8F2D33A5}"/>
          </ac:spMkLst>
        </pc:spChg>
        <pc:spChg chg="mod">
          <ac:chgData name="Sacha LUTOFF" userId="a37079e7ccb5967d" providerId="LiveId" clId="{45ACA6EB-7E05-47BE-A6ED-369030601802}" dt="2025-03-18T13:21:06.824" v="50" actId="1076"/>
          <ac:spMkLst>
            <pc:docMk/>
            <pc:sldMk cId="621984840" sldId="266"/>
            <ac:spMk id="24" creationId="{3999F8BC-8631-758C-27F3-22B5AF337C9F}"/>
          </ac:spMkLst>
        </pc:spChg>
        <pc:spChg chg="add mod">
          <ac:chgData name="Sacha LUTOFF" userId="a37079e7ccb5967d" providerId="LiveId" clId="{45ACA6EB-7E05-47BE-A6ED-369030601802}" dt="2025-03-18T13:23:16.692" v="99" actId="13822"/>
          <ac:spMkLst>
            <pc:docMk/>
            <pc:sldMk cId="621984840" sldId="266"/>
            <ac:spMk id="35" creationId="{C4079081-BF65-EEA1-78C0-31B6A00544A5}"/>
          </ac:spMkLst>
        </pc:spChg>
        <pc:spChg chg="add mod">
          <ac:chgData name="Sacha LUTOFF" userId="a37079e7ccb5967d" providerId="LiveId" clId="{45ACA6EB-7E05-47BE-A6ED-369030601802}" dt="2025-03-18T13:23:16.692" v="99" actId="13822"/>
          <ac:spMkLst>
            <pc:docMk/>
            <pc:sldMk cId="621984840" sldId="266"/>
            <ac:spMk id="36" creationId="{6C57E0BE-B99C-0C1B-5616-EAB5D68A7814}"/>
          </ac:spMkLst>
        </pc:spChg>
        <pc:spChg chg="add mod">
          <ac:chgData name="Sacha LUTOFF" userId="a37079e7ccb5967d" providerId="LiveId" clId="{45ACA6EB-7E05-47BE-A6ED-369030601802}" dt="2025-03-18T13:23:16.692" v="99" actId="13822"/>
          <ac:spMkLst>
            <pc:docMk/>
            <pc:sldMk cId="621984840" sldId="266"/>
            <ac:spMk id="37" creationId="{84765FFB-F283-CC77-36D5-26BA78B4A25A}"/>
          </ac:spMkLst>
        </pc:spChg>
        <pc:spChg chg="mod">
          <ac:chgData name="Sacha LUTOFF" userId="a37079e7ccb5967d" providerId="LiveId" clId="{45ACA6EB-7E05-47BE-A6ED-369030601802}" dt="2025-03-18T13:23:16.692" v="99" actId="13822"/>
          <ac:spMkLst>
            <pc:docMk/>
            <pc:sldMk cId="621984840" sldId="266"/>
            <ac:spMk id="38" creationId="{7DDB0E54-F21F-7A1B-D8E3-8B4C9E2FA8A0}"/>
          </ac:spMkLst>
        </pc:spChg>
        <pc:spChg chg="add mod">
          <ac:chgData name="Sacha LUTOFF" userId="a37079e7ccb5967d" providerId="LiveId" clId="{45ACA6EB-7E05-47BE-A6ED-369030601802}" dt="2025-03-18T13:21:10.407" v="52" actId="1076"/>
          <ac:spMkLst>
            <pc:docMk/>
            <pc:sldMk cId="621984840" sldId="266"/>
            <ac:spMk id="40" creationId="{37093882-13EF-677B-B4F1-2E65F37C152A}"/>
          </ac:spMkLst>
        </pc:spChg>
        <pc:spChg chg="mod">
          <ac:chgData name="Sacha LUTOFF" userId="a37079e7ccb5967d" providerId="LiveId" clId="{45ACA6EB-7E05-47BE-A6ED-369030601802}" dt="2025-03-18T13:19:44.444" v="29" actId="207"/>
          <ac:spMkLst>
            <pc:docMk/>
            <pc:sldMk cId="621984840" sldId="266"/>
            <ac:spMk id="43" creationId="{6BD4CBA4-D4B4-7A4E-7AEA-7265EA8DD40D}"/>
          </ac:spMkLst>
        </pc:spChg>
        <pc:grpChg chg="mod">
          <ac:chgData name="Sacha LUTOFF" userId="a37079e7ccb5967d" providerId="LiveId" clId="{45ACA6EB-7E05-47BE-A6ED-369030601802}" dt="2025-03-18T13:20:19.159" v="36" actId="1076"/>
          <ac:grpSpMkLst>
            <pc:docMk/>
            <pc:sldMk cId="621984840" sldId="266"/>
            <ac:grpSpMk id="7" creationId="{447DF8E0-F344-8284-7781-762A65FFB889}"/>
          </ac:grpSpMkLst>
        </pc:grpChg>
        <pc:grpChg chg="mod">
          <ac:chgData name="Sacha LUTOFF" userId="a37079e7ccb5967d" providerId="LiveId" clId="{45ACA6EB-7E05-47BE-A6ED-369030601802}" dt="2025-03-18T13:23:50.017" v="102" actId="1076"/>
          <ac:grpSpMkLst>
            <pc:docMk/>
            <pc:sldMk cId="621984840" sldId="266"/>
            <ac:grpSpMk id="10" creationId="{DC9477A4-55D0-6A6E-F81D-FDE2D244931E}"/>
          </ac:grpSpMkLst>
        </pc:grpChg>
        <pc:grpChg chg="mod">
          <ac:chgData name="Sacha LUTOFF" userId="a37079e7ccb5967d" providerId="LiveId" clId="{45ACA6EB-7E05-47BE-A6ED-369030601802}" dt="2025-03-18T13:23:56.224" v="103" actId="1076"/>
          <ac:grpSpMkLst>
            <pc:docMk/>
            <pc:sldMk cId="621984840" sldId="266"/>
            <ac:grpSpMk id="13" creationId="{C8564E27-FC23-1D43-D1BC-9FF1E0C23F0D}"/>
          </ac:grpSpMkLst>
        </pc:grpChg>
        <pc:grpChg chg="mod">
          <ac:chgData name="Sacha LUTOFF" userId="a37079e7ccb5967d" providerId="LiveId" clId="{45ACA6EB-7E05-47BE-A6ED-369030601802}" dt="2025-03-18T13:24:02.774" v="104" actId="1076"/>
          <ac:grpSpMkLst>
            <pc:docMk/>
            <pc:sldMk cId="621984840" sldId="266"/>
            <ac:grpSpMk id="16" creationId="{152D9E89-EE41-78EB-5903-F623DABD8BD4}"/>
          </ac:grpSpMkLst>
        </pc:grpChg>
        <pc:grpChg chg="mod">
          <ac:chgData name="Sacha LUTOFF" userId="a37079e7ccb5967d" providerId="LiveId" clId="{45ACA6EB-7E05-47BE-A6ED-369030601802}" dt="2025-03-18T13:24:07.254" v="105" actId="1076"/>
          <ac:grpSpMkLst>
            <pc:docMk/>
            <pc:sldMk cId="621984840" sldId="266"/>
            <ac:grpSpMk id="19" creationId="{B36FA4EB-B298-FCFF-D516-B11E92661D54}"/>
          </ac:grpSpMkLst>
        </pc:grpChg>
        <pc:grpChg chg="mod">
          <ac:chgData name="Sacha LUTOFF" userId="a37079e7ccb5967d" providerId="LiveId" clId="{45ACA6EB-7E05-47BE-A6ED-369030601802}" dt="2025-03-18T13:20:13.303" v="35" actId="1076"/>
          <ac:grpSpMkLst>
            <pc:docMk/>
            <pc:sldMk cId="621984840" sldId="266"/>
            <ac:grpSpMk id="41" creationId="{153AC6CD-E8FF-B791-7473-6F516197277B}"/>
          </ac:grpSpMkLst>
        </pc:grpChg>
        <pc:graphicFrameChg chg="mod modGraphic">
          <ac:chgData name="Sacha LUTOFF" userId="a37079e7ccb5967d" providerId="LiveId" clId="{45ACA6EB-7E05-47BE-A6ED-369030601802}" dt="2025-03-18T13:19:59.586" v="31" actId="207"/>
          <ac:graphicFrameMkLst>
            <pc:docMk/>
            <pc:sldMk cId="621984840" sldId="266"/>
            <ac:graphicFrameMk id="22" creationId="{402F9965-CDA5-CCD4-DB8C-4A48C3082535}"/>
          </ac:graphicFrameMkLst>
        </pc:graphicFrameChg>
        <pc:picChg chg="mod">
          <ac:chgData name="Sacha LUTOFF" userId="a37079e7ccb5967d" providerId="LiveId" clId="{45ACA6EB-7E05-47BE-A6ED-369030601802}" dt="2025-03-18T13:21:08.485" v="51" actId="1076"/>
          <ac:picMkLst>
            <pc:docMk/>
            <pc:sldMk cId="621984840" sldId="266"/>
            <ac:picMk id="39" creationId="{82D2B88F-AFC8-6329-D1AD-0A58DF9B91DF}"/>
          </ac:picMkLst>
        </pc:picChg>
        <pc:picChg chg="mod">
          <ac:chgData name="Sacha LUTOFF" userId="a37079e7ccb5967d" providerId="LiveId" clId="{45ACA6EB-7E05-47BE-A6ED-369030601802}" dt="2025-03-18T13:24:19.625" v="107" actId="1076"/>
          <ac:picMkLst>
            <pc:docMk/>
            <pc:sldMk cId="621984840" sldId="266"/>
            <ac:picMk id="44" creationId="{15043241-55CE-A870-89E7-8D30C57EA76C}"/>
          </ac:picMkLst>
        </pc:picChg>
        <pc:cxnChg chg="mod">
          <ac:chgData name="Sacha LUTOFF" userId="a37079e7ccb5967d" providerId="LiveId" clId="{45ACA6EB-7E05-47BE-A6ED-369030601802}" dt="2025-03-18T13:21:04.176" v="49" actId="14100"/>
          <ac:cxnSpMkLst>
            <pc:docMk/>
            <pc:sldMk cId="621984840" sldId="266"/>
            <ac:cxnSpMk id="23" creationId="{7B41067A-A4AA-F4C8-39E1-98A3819B1FC9}"/>
          </ac:cxnSpMkLst>
        </pc:cxnChg>
        <pc:cxnChg chg="mod">
          <ac:chgData name="Sacha LUTOFF" userId="a37079e7ccb5967d" providerId="LiveId" clId="{45ACA6EB-7E05-47BE-A6ED-369030601802}" dt="2025-03-18T13:20:57.589" v="48" actId="1037"/>
          <ac:cxnSpMkLst>
            <pc:docMk/>
            <pc:sldMk cId="621984840" sldId="266"/>
            <ac:cxnSpMk id="25" creationId="{6CAF2880-DCEE-5B13-6BF0-127415C14CA4}"/>
          </ac:cxnSpMkLst>
        </pc:cxnChg>
        <pc:cxnChg chg="mod">
          <ac:chgData name="Sacha LUTOFF" userId="a37079e7ccb5967d" providerId="LiveId" clId="{45ACA6EB-7E05-47BE-A6ED-369030601802}" dt="2025-03-18T13:20:50.440" v="42" actId="1076"/>
          <ac:cxnSpMkLst>
            <pc:docMk/>
            <pc:sldMk cId="621984840" sldId="266"/>
            <ac:cxnSpMk id="26" creationId="{3C03299A-46EE-CC80-3835-577316540FD3}"/>
          </ac:cxnSpMkLst>
        </pc:cxnChg>
        <pc:cxnChg chg="mod">
          <ac:chgData name="Sacha LUTOFF" userId="a37079e7ccb5967d" providerId="LiveId" clId="{45ACA6EB-7E05-47BE-A6ED-369030601802}" dt="2025-03-18T13:23:39.732" v="101" actId="208"/>
          <ac:cxnSpMkLst>
            <pc:docMk/>
            <pc:sldMk cId="621984840" sldId="266"/>
            <ac:cxnSpMk id="27" creationId="{77966DAA-C35E-8720-8E5D-62610CB2CE53}"/>
          </ac:cxnSpMkLst>
        </pc:cxnChg>
        <pc:cxnChg chg="del">
          <ac:chgData name="Sacha LUTOFF" userId="a37079e7ccb5967d" providerId="LiveId" clId="{45ACA6EB-7E05-47BE-A6ED-369030601802}" dt="2025-03-18T13:22:23.668" v="84" actId="478"/>
          <ac:cxnSpMkLst>
            <pc:docMk/>
            <pc:sldMk cId="621984840" sldId="266"/>
            <ac:cxnSpMk id="28" creationId="{4156ADB0-03BC-5224-20AE-4580ABBEA33B}"/>
          </ac:cxnSpMkLst>
        </pc:cxnChg>
        <pc:cxnChg chg="mod">
          <ac:chgData name="Sacha LUTOFF" userId="a37079e7ccb5967d" providerId="LiveId" clId="{45ACA6EB-7E05-47BE-A6ED-369030601802}" dt="2025-03-18T13:23:39.732" v="101" actId="208"/>
          <ac:cxnSpMkLst>
            <pc:docMk/>
            <pc:sldMk cId="621984840" sldId="266"/>
            <ac:cxnSpMk id="29" creationId="{75CF58F7-C914-4460-7DC8-D43D7C45634F}"/>
          </ac:cxnSpMkLst>
        </pc:cxnChg>
        <pc:cxnChg chg="mod">
          <ac:chgData name="Sacha LUTOFF" userId="a37079e7ccb5967d" providerId="LiveId" clId="{45ACA6EB-7E05-47BE-A6ED-369030601802}" dt="2025-03-18T13:23:39.732" v="101" actId="208"/>
          <ac:cxnSpMkLst>
            <pc:docMk/>
            <pc:sldMk cId="621984840" sldId="266"/>
            <ac:cxnSpMk id="30" creationId="{76CB13C6-322C-3CE7-B580-32A13AEC9D57}"/>
          </ac:cxnSpMkLst>
        </pc:cxnChg>
        <pc:cxnChg chg="mod">
          <ac:chgData name="Sacha LUTOFF" userId="a37079e7ccb5967d" providerId="LiveId" clId="{45ACA6EB-7E05-47BE-A6ED-369030601802}" dt="2025-03-18T13:23:39.732" v="101" actId="208"/>
          <ac:cxnSpMkLst>
            <pc:docMk/>
            <pc:sldMk cId="621984840" sldId="266"/>
            <ac:cxnSpMk id="31" creationId="{108EF336-76CE-D0E8-F541-CCB2E0D640C3}"/>
          </ac:cxnSpMkLst>
        </pc:cxnChg>
        <pc:cxnChg chg="mod">
          <ac:chgData name="Sacha LUTOFF" userId="a37079e7ccb5967d" providerId="LiveId" clId="{45ACA6EB-7E05-47BE-A6ED-369030601802}" dt="2025-03-18T13:23:39.732" v="101" actId="208"/>
          <ac:cxnSpMkLst>
            <pc:docMk/>
            <pc:sldMk cId="621984840" sldId="266"/>
            <ac:cxnSpMk id="32" creationId="{8CA310FF-D4CD-F9EF-4014-3A97C71EB21A}"/>
          </ac:cxnSpMkLst>
        </pc:cxnChg>
        <pc:cxnChg chg="mod">
          <ac:chgData name="Sacha LUTOFF" userId="a37079e7ccb5967d" providerId="LiveId" clId="{45ACA6EB-7E05-47BE-A6ED-369030601802}" dt="2025-03-18T13:22:48.584" v="89" actId="12789"/>
          <ac:cxnSpMkLst>
            <pc:docMk/>
            <pc:sldMk cId="621984840" sldId="266"/>
            <ac:cxnSpMk id="33" creationId="{CDC4E1E5-2B7C-0156-41C3-4E5D7BBC6207}"/>
          </ac:cxnSpMkLst>
        </pc:cxnChg>
        <pc:cxnChg chg="mod">
          <ac:chgData name="Sacha LUTOFF" userId="a37079e7ccb5967d" providerId="LiveId" clId="{45ACA6EB-7E05-47BE-A6ED-369030601802}" dt="2025-03-18T13:23:39.732" v="101" actId="208"/>
          <ac:cxnSpMkLst>
            <pc:docMk/>
            <pc:sldMk cId="621984840" sldId="266"/>
            <ac:cxnSpMk id="34" creationId="{834F4B1B-CB25-4743-F906-B348303E8FD1}"/>
          </ac:cxnSpMkLst>
        </pc:cxnChg>
      </pc:sldChg>
    </pc:docChg>
  </pc:docChgLst>
  <pc:docChgLst>
    <pc:chgData name="Ndéye Fatou FALL" userId="198cc104da85ffbb" providerId="Windows Live" clId="Web-{7839868D-7B39-05F7-69B9-5C0334CC1CBA}"/>
    <pc:docChg chg="modSld">
      <pc:chgData name="Ndéye Fatou FALL" userId="198cc104da85ffbb" providerId="Windows Live" clId="Web-{7839868D-7B39-05F7-69B9-5C0334CC1CBA}" dt="2025-06-06T08:01:46.253" v="6"/>
      <pc:docMkLst>
        <pc:docMk/>
      </pc:docMkLst>
      <pc:sldChg chg="addSp modSp">
        <pc:chgData name="Ndéye Fatou FALL" userId="198cc104da85ffbb" providerId="Windows Live" clId="Web-{7839868D-7B39-05F7-69B9-5C0334CC1CBA}" dt="2025-06-06T08:01:46.253" v="6"/>
        <pc:sldMkLst>
          <pc:docMk/>
          <pc:sldMk cId="1339293321" sldId="264"/>
        </pc:sldMkLst>
        <pc:picChg chg="add mod">
          <ac:chgData name="Ndéye Fatou FALL" userId="198cc104da85ffbb" providerId="Windows Live" clId="Web-{7839868D-7B39-05F7-69B9-5C0334CC1CBA}" dt="2025-06-06T07:51:47.613" v="1" actId="1076"/>
          <ac:picMkLst>
            <pc:docMk/>
            <pc:sldMk cId="1339293321" sldId="264"/>
            <ac:picMk id="4" creationId="{0972A98C-0D9B-9DC8-9BCF-7144FE470AAB}"/>
          </ac:picMkLst>
        </pc:picChg>
        <pc:picChg chg="add mod modCrop">
          <ac:chgData name="Ndéye Fatou FALL" userId="198cc104da85ffbb" providerId="Windows Live" clId="Web-{7839868D-7B39-05F7-69B9-5C0334CC1CBA}" dt="2025-06-06T08:01:46.253" v="6"/>
          <ac:picMkLst>
            <pc:docMk/>
            <pc:sldMk cId="1339293321" sldId="264"/>
            <ac:picMk id="5" creationId="{1A323504-CF33-C0DE-FCE4-1F8D5D0FCF42}"/>
          </ac:picMkLst>
        </pc:picChg>
      </pc:sldChg>
    </pc:docChg>
  </pc:docChgLst>
  <pc:docChgLst>
    <pc:chgData name="Baptiste Monget" userId="dcb48374e8be4b16" providerId="LiveId" clId="{248D1350-6627-4BF4-8EE2-426BF44BEBE6}"/>
    <pc:docChg chg="undo custSel addSld delSld modSld modMainMaster">
      <pc:chgData name="Baptiste Monget" userId="dcb48374e8be4b16" providerId="LiveId" clId="{248D1350-6627-4BF4-8EE2-426BF44BEBE6}" dt="2025-03-13T13:21:25.075" v="582" actId="20577"/>
      <pc:docMkLst>
        <pc:docMk/>
      </pc:docMkLst>
      <pc:sldChg chg="modSp mod">
        <pc:chgData name="Baptiste Monget" userId="dcb48374e8be4b16" providerId="LiveId" clId="{248D1350-6627-4BF4-8EE2-426BF44BEBE6}" dt="2025-03-13T12:58:54.735" v="35" actId="20577"/>
        <pc:sldMkLst>
          <pc:docMk/>
          <pc:sldMk cId="3784089036" sldId="256"/>
        </pc:sldMkLst>
        <pc:spChg chg="mod">
          <ac:chgData name="Baptiste Monget" userId="dcb48374e8be4b16" providerId="LiveId" clId="{248D1350-6627-4BF4-8EE2-426BF44BEBE6}" dt="2025-03-13T12:58:41.716" v="22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Baptiste Monget" userId="dcb48374e8be4b16" providerId="LiveId" clId="{248D1350-6627-4BF4-8EE2-426BF44BEBE6}" dt="2025-03-13T12:58:54.735" v="35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addSp delSp modSp new mod setBg modClrScheme chgLayout">
        <pc:chgData name="Baptiste Monget" userId="dcb48374e8be4b16" providerId="LiveId" clId="{248D1350-6627-4BF4-8EE2-426BF44BEBE6}" dt="2025-03-13T13:21:25.075" v="582" actId="20577"/>
        <pc:sldMkLst>
          <pc:docMk/>
          <pc:sldMk cId="184064954" sldId="257"/>
        </pc:sldMkLst>
        <pc:spChg chg="add mod ord">
          <ac:chgData name="Baptiste Monget" userId="dcb48374e8be4b16" providerId="LiveId" clId="{248D1350-6627-4BF4-8EE2-426BF44BEBE6}" dt="2025-03-13T13:21:25.075" v="582" actId="20577"/>
          <ac:spMkLst>
            <pc:docMk/>
            <pc:sldMk cId="184064954" sldId="257"/>
            <ac:spMk id="4" creationId="{EC435620-0270-4CB4-DD43-3E930CDD321C}"/>
          </ac:spMkLst>
        </pc:spChg>
        <pc:spChg chg="add mod">
          <ac:chgData name="Baptiste Monget" userId="dcb48374e8be4b16" providerId="LiveId" clId="{248D1350-6627-4BF4-8EE2-426BF44BEBE6}" dt="2025-03-13T13:16:18.186" v="526" actId="20577"/>
          <ac:spMkLst>
            <pc:docMk/>
            <pc:sldMk cId="184064954" sldId="257"/>
            <ac:spMk id="5" creationId="{200BE278-BD50-0D73-414D-EBEB13C823F9}"/>
          </ac:spMkLst>
        </pc:spChg>
        <pc:picChg chg="add mod">
          <ac:chgData name="Baptiste Monget" userId="dcb48374e8be4b16" providerId="LiveId" clId="{248D1350-6627-4BF4-8EE2-426BF44BEBE6}" dt="2025-03-13T13:06:46.141" v="197" actId="14100"/>
          <ac:picMkLst>
            <pc:docMk/>
            <pc:sldMk cId="184064954" sldId="257"/>
            <ac:picMk id="1030" creationId="{13492C5E-53F4-ECBD-3611-E58686F879F1}"/>
          </ac:picMkLst>
        </pc:picChg>
      </pc:sldChg>
      <pc:sldChg chg="addSp delSp modSp add mod setBg">
        <pc:chgData name="Baptiste Monget" userId="dcb48374e8be4b16" providerId="LiveId" clId="{248D1350-6627-4BF4-8EE2-426BF44BEBE6}" dt="2025-03-13T13:16:28.175" v="529" actId="113"/>
        <pc:sldMkLst>
          <pc:docMk/>
          <pc:sldMk cId="1733448547" sldId="258"/>
        </pc:sldMkLst>
        <pc:spChg chg="add mod topLvl">
          <ac:chgData name="Baptiste Monget" userId="dcb48374e8be4b16" providerId="LiveId" clId="{248D1350-6627-4BF4-8EE2-426BF44BEBE6}" dt="2025-03-13T13:15:49.306" v="493" actId="34135"/>
          <ac:spMkLst>
            <pc:docMk/>
            <pc:sldMk cId="1733448547" sldId="258"/>
            <ac:spMk id="3" creationId="{407EE333-8FBF-5F23-16F6-A08F79E47CEE}"/>
          </ac:spMkLst>
        </pc:spChg>
        <pc:spChg chg="mod">
          <ac:chgData name="Baptiste Monget" userId="dcb48374e8be4b16" providerId="LiveId" clId="{248D1350-6627-4BF4-8EE2-426BF44BEBE6}" dt="2025-03-13T13:16:09.137" v="514" actId="1076"/>
          <ac:spMkLst>
            <pc:docMk/>
            <pc:sldMk cId="1733448547" sldId="258"/>
            <ac:spMk id="4" creationId="{97F3C6D0-2CFF-A214-5A93-7291B5D61B61}"/>
          </ac:spMkLst>
        </pc:spChg>
        <pc:spChg chg="mod topLvl">
          <ac:chgData name="Baptiste Monget" userId="dcb48374e8be4b16" providerId="LiveId" clId="{248D1350-6627-4BF4-8EE2-426BF44BEBE6}" dt="2025-03-13T13:15:49.306" v="493" actId="34135"/>
          <ac:spMkLst>
            <pc:docMk/>
            <pc:sldMk cId="1733448547" sldId="258"/>
            <ac:spMk id="12" creationId="{D32CDD7A-462E-949C-A3FE-C30E6621733C}"/>
          </ac:spMkLst>
        </pc:spChg>
        <pc:spChg chg="add mod topLvl">
          <ac:chgData name="Baptiste Monget" userId="dcb48374e8be4b16" providerId="LiveId" clId="{248D1350-6627-4BF4-8EE2-426BF44BEBE6}" dt="2025-03-13T13:16:24.282" v="527" actId="113"/>
          <ac:spMkLst>
            <pc:docMk/>
            <pc:sldMk cId="1733448547" sldId="258"/>
            <ac:spMk id="13" creationId="{C63ADBF0-80BB-68D2-70F4-E61C1AE6E7B9}"/>
          </ac:spMkLst>
        </pc:spChg>
        <pc:spChg chg="mod topLvl">
          <ac:chgData name="Baptiste Monget" userId="dcb48374e8be4b16" providerId="LiveId" clId="{248D1350-6627-4BF4-8EE2-426BF44BEBE6}" dt="2025-03-13T13:15:49.306" v="493" actId="34135"/>
          <ac:spMkLst>
            <pc:docMk/>
            <pc:sldMk cId="1733448547" sldId="258"/>
            <ac:spMk id="16" creationId="{50BDAE04-FA58-9055-ED2B-25376A84C091}"/>
          </ac:spMkLst>
        </pc:spChg>
        <pc:spChg chg="mod topLvl">
          <ac:chgData name="Baptiste Monget" userId="dcb48374e8be4b16" providerId="LiveId" clId="{248D1350-6627-4BF4-8EE2-426BF44BEBE6}" dt="2025-03-13T13:16:26.174" v="528" actId="113"/>
          <ac:spMkLst>
            <pc:docMk/>
            <pc:sldMk cId="1733448547" sldId="258"/>
            <ac:spMk id="17" creationId="{6D3CDB5A-1059-673F-5C40-D5112B863687}"/>
          </ac:spMkLst>
        </pc:spChg>
        <pc:spChg chg="add mod">
          <ac:chgData name="Baptiste Monget" userId="dcb48374e8be4b16" providerId="LiveId" clId="{248D1350-6627-4BF4-8EE2-426BF44BEBE6}" dt="2025-03-13T13:16:28.175" v="529" actId="113"/>
          <ac:spMkLst>
            <pc:docMk/>
            <pc:sldMk cId="1733448547" sldId="258"/>
            <ac:spMk id="18" creationId="{E8C4091A-AC71-57C9-E9C6-ED2673FD05E6}"/>
          </ac:spMkLst>
        </pc:spChg>
        <pc:picChg chg="mod">
          <ac:chgData name="Baptiste Monget" userId="dcb48374e8be4b16" providerId="LiveId" clId="{248D1350-6627-4BF4-8EE2-426BF44BEBE6}" dt="2025-03-13T13:15:49.306" v="493" actId="34135"/>
          <ac:picMkLst>
            <pc:docMk/>
            <pc:sldMk cId="1733448547" sldId="258"/>
            <ac:picMk id="1030" creationId="{4CA7F8FB-4A62-30FB-78E8-F3F9456B5C72}"/>
          </ac:picMkLst>
        </pc:picChg>
      </pc:sldChg>
      <pc:sldChg chg="new del">
        <pc:chgData name="Baptiste Monget" userId="dcb48374e8be4b16" providerId="LiveId" clId="{248D1350-6627-4BF4-8EE2-426BF44BEBE6}" dt="2025-03-13T12:59:39.956" v="46" actId="47"/>
        <pc:sldMkLst>
          <pc:docMk/>
          <pc:sldMk cId="3664844072" sldId="258"/>
        </pc:sldMkLst>
      </pc:sldChg>
      <pc:sldChg chg="modSp add mod">
        <pc:chgData name="Baptiste Monget" userId="dcb48374e8be4b16" providerId="LiveId" clId="{248D1350-6627-4BF4-8EE2-426BF44BEBE6}" dt="2025-03-13T13:20:35.649" v="578" actId="20577"/>
        <pc:sldMkLst>
          <pc:docMk/>
          <pc:sldMk cId="4224783640" sldId="259"/>
        </pc:sldMkLst>
        <pc:spChg chg="mod">
          <ac:chgData name="Baptiste Monget" userId="dcb48374e8be4b16" providerId="LiveId" clId="{248D1350-6627-4BF4-8EE2-426BF44BEBE6}" dt="2025-03-13T13:16:38.275" v="534" actId="20577"/>
          <ac:spMkLst>
            <pc:docMk/>
            <pc:sldMk cId="4224783640" sldId="259"/>
            <ac:spMk id="4" creationId="{ECFB8EF1-9C6E-C491-6D35-7AC6D65F785E}"/>
          </ac:spMkLst>
        </pc:spChg>
        <pc:spChg chg="mod">
          <ac:chgData name="Baptiste Monget" userId="dcb48374e8be4b16" providerId="LiveId" clId="{248D1350-6627-4BF4-8EE2-426BF44BEBE6}" dt="2025-03-13T13:20:35.649" v="578" actId="20577"/>
          <ac:spMkLst>
            <pc:docMk/>
            <pc:sldMk cId="4224783640" sldId="259"/>
            <ac:spMk id="13" creationId="{F344A739-CC70-CFBB-E9BE-7A8BB542BDD1}"/>
          </ac:spMkLst>
        </pc:spChg>
      </pc:sldChg>
      <pc:sldChg chg="modSp add mod">
        <pc:chgData name="Baptiste Monget" userId="dcb48374e8be4b16" providerId="LiveId" clId="{248D1350-6627-4BF4-8EE2-426BF44BEBE6}" dt="2025-03-13T13:16:45.772" v="554" actId="20577"/>
        <pc:sldMkLst>
          <pc:docMk/>
          <pc:sldMk cId="3667308791" sldId="260"/>
        </pc:sldMkLst>
        <pc:spChg chg="mod">
          <ac:chgData name="Baptiste Monget" userId="dcb48374e8be4b16" providerId="LiveId" clId="{248D1350-6627-4BF4-8EE2-426BF44BEBE6}" dt="2025-03-13T13:16:45.772" v="554" actId="20577"/>
          <ac:spMkLst>
            <pc:docMk/>
            <pc:sldMk cId="3667308791" sldId="260"/>
            <ac:spMk id="4" creationId="{1CDBB18B-897F-B8B4-161A-48073299F0EF}"/>
          </ac:spMkLst>
        </pc:spChg>
      </pc:sldChg>
      <pc:sldChg chg="modSp add mod">
        <pc:chgData name="Baptiste Monget" userId="dcb48374e8be4b16" providerId="LiveId" clId="{248D1350-6627-4BF4-8EE2-426BF44BEBE6}" dt="2025-03-13T13:16:49.089" v="557" actId="20577"/>
        <pc:sldMkLst>
          <pc:docMk/>
          <pc:sldMk cId="244001227" sldId="261"/>
        </pc:sldMkLst>
        <pc:spChg chg="mod">
          <ac:chgData name="Baptiste Monget" userId="dcb48374e8be4b16" providerId="LiveId" clId="{248D1350-6627-4BF4-8EE2-426BF44BEBE6}" dt="2025-03-13T13:16:49.089" v="557" actId="20577"/>
          <ac:spMkLst>
            <pc:docMk/>
            <pc:sldMk cId="244001227" sldId="261"/>
            <ac:spMk id="4" creationId="{0CE55E2F-1AE2-58C3-6237-D88CA138A958}"/>
          </ac:spMkLst>
        </pc:spChg>
      </pc:sldChg>
      <pc:sldChg chg="addSp modSp new mod">
        <pc:chgData name="Baptiste Monget" userId="dcb48374e8be4b16" providerId="LiveId" clId="{248D1350-6627-4BF4-8EE2-426BF44BEBE6}" dt="2025-03-13T13:17:17.491" v="565"/>
        <pc:sldMkLst>
          <pc:docMk/>
          <pc:sldMk cId="1438193704" sldId="262"/>
        </pc:sldMkLst>
        <pc:spChg chg="mod">
          <ac:chgData name="Baptiste Monget" userId="dcb48374e8be4b16" providerId="LiveId" clId="{248D1350-6627-4BF4-8EE2-426BF44BEBE6}" dt="2025-03-13T13:17:11.437" v="564" actId="20577"/>
          <ac:spMkLst>
            <pc:docMk/>
            <pc:sldMk cId="1438193704" sldId="262"/>
            <ac:spMk id="2" creationId="{21CEBD85-39A6-F015-3923-0F7E3ED8D146}"/>
          </ac:spMkLst>
        </pc:spChg>
        <pc:picChg chg="add mod">
          <ac:chgData name="Baptiste Monget" userId="dcb48374e8be4b16" providerId="LiveId" clId="{248D1350-6627-4BF4-8EE2-426BF44BEBE6}" dt="2025-03-13T13:17:17.491" v="565"/>
          <ac:picMkLst>
            <pc:docMk/>
            <pc:sldMk cId="1438193704" sldId="262"/>
            <ac:picMk id="3" creationId="{AD062B42-4698-0D18-AD6A-64181847E1D0}"/>
          </ac:picMkLst>
        </pc:picChg>
      </pc:sldChg>
      <pc:sldChg chg="add">
        <pc:chgData name="Baptiste Monget" userId="dcb48374e8be4b16" providerId="LiveId" clId="{248D1350-6627-4BF4-8EE2-426BF44BEBE6}" dt="2025-03-13T13:17:21.549" v="566"/>
        <pc:sldMkLst>
          <pc:docMk/>
          <pc:sldMk cId="53790413" sldId="263"/>
        </pc:sldMkLst>
      </pc:sldChg>
      <pc:sldChg chg="add">
        <pc:chgData name="Baptiste Monget" userId="dcb48374e8be4b16" providerId="LiveId" clId="{248D1350-6627-4BF4-8EE2-426BF44BEBE6}" dt="2025-03-13T13:17:23.279" v="567"/>
        <pc:sldMkLst>
          <pc:docMk/>
          <pc:sldMk cId="1339293321" sldId="264"/>
        </pc:sldMkLst>
      </pc:sldChg>
      <pc:sldChg chg="add">
        <pc:chgData name="Baptiste Monget" userId="dcb48374e8be4b16" providerId="LiveId" clId="{248D1350-6627-4BF4-8EE2-426BF44BEBE6}" dt="2025-03-13T13:17:25.283" v="568"/>
        <pc:sldMkLst>
          <pc:docMk/>
          <pc:sldMk cId="4192608013" sldId="265"/>
        </pc:sldMkLst>
      </pc:sldChg>
      <pc:sldMasterChg chg="setBg modSldLayout">
        <pc:chgData name="Baptiste Monget" userId="dcb48374e8be4b16" providerId="LiveId" clId="{248D1350-6627-4BF4-8EE2-426BF44BEBE6}" dt="2025-03-13T13:02:38.197" v="121"/>
        <pc:sldMasterMkLst>
          <pc:docMk/>
          <pc:sldMasterMk cId="418434102" sldId="2147483696"/>
        </pc:sldMasterMkLst>
        <pc:sldLayoutChg chg="setBg">
          <pc:chgData name="Baptiste Monget" userId="dcb48374e8be4b16" providerId="LiveId" clId="{248D1350-6627-4BF4-8EE2-426BF44BEBE6}" dt="2025-03-13T13:02:38.197" v="121"/>
          <pc:sldLayoutMkLst>
            <pc:docMk/>
            <pc:sldMasterMk cId="418434102" sldId="2147483696"/>
            <pc:sldLayoutMk cId="3372855773" sldId="2147483697"/>
          </pc:sldLayoutMkLst>
        </pc:sldLayoutChg>
        <pc:sldLayoutChg chg="setBg">
          <pc:chgData name="Baptiste Monget" userId="dcb48374e8be4b16" providerId="LiveId" clId="{248D1350-6627-4BF4-8EE2-426BF44BEBE6}" dt="2025-03-13T13:02:38.197" v="121"/>
          <pc:sldLayoutMkLst>
            <pc:docMk/>
            <pc:sldMasterMk cId="418434102" sldId="2147483696"/>
            <pc:sldLayoutMk cId="3580054303" sldId="2147483698"/>
          </pc:sldLayoutMkLst>
        </pc:sldLayoutChg>
        <pc:sldLayoutChg chg="setBg">
          <pc:chgData name="Baptiste Monget" userId="dcb48374e8be4b16" providerId="LiveId" clId="{248D1350-6627-4BF4-8EE2-426BF44BEBE6}" dt="2025-03-13T13:02:38.197" v="121"/>
          <pc:sldLayoutMkLst>
            <pc:docMk/>
            <pc:sldMasterMk cId="418434102" sldId="2147483696"/>
            <pc:sldLayoutMk cId="486784391" sldId="2147483699"/>
          </pc:sldLayoutMkLst>
        </pc:sldLayoutChg>
        <pc:sldLayoutChg chg="setBg">
          <pc:chgData name="Baptiste Monget" userId="dcb48374e8be4b16" providerId="LiveId" clId="{248D1350-6627-4BF4-8EE2-426BF44BEBE6}" dt="2025-03-13T13:02:38.197" v="121"/>
          <pc:sldLayoutMkLst>
            <pc:docMk/>
            <pc:sldMasterMk cId="418434102" sldId="2147483696"/>
            <pc:sldLayoutMk cId="1274888679" sldId="2147483700"/>
          </pc:sldLayoutMkLst>
        </pc:sldLayoutChg>
        <pc:sldLayoutChg chg="setBg">
          <pc:chgData name="Baptiste Monget" userId="dcb48374e8be4b16" providerId="LiveId" clId="{248D1350-6627-4BF4-8EE2-426BF44BEBE6}" dt="2025-03-13T13:02:38.197" v="121"/>
          <pc:sldLayoutMkLst>
            <pc:docMk/>
            <pc:sldMasterMk cId="418434102" sldId="2147483696"/>
            <pc:sldLayoutMk cId="569883670" sldId="2147483701"/>
          </pc:sldLayoutMkLst>
        </pc:sldLayoutChg>
        <pc:sldLayoutChg chg="setBg">
          <pc:chgData name="Baptiste Monget" userId="dcb48374e8be4b16" providerId="LiveId" clId="{248D1350-6627-4BF4-8EE2-426BF44BEBE6}" dt="2025-03-13T13:02:38.197" v="121"/>
          <pc:sldLayoutMkLst>
            <pc:docMk/>
            <pc:sldMasterMk cId="418434102" sldId="2147483696"/>
            <pc:sldLayoutMk cId="1278852157" sldId="2147483702"/>
          </pc:sldLayoutMkLst>
        </pc:sldLayoutChg>
        <pc:sldLayoutChg chg="setBg">
          <pc:chgData name="Baptiste Monget" userId="dcb48374e8be4b16" providerId="LiveId" clId="{248D1350-6627-4BF4-8EE2-426BF44BEBE6}" dt="2025-03-13T13:02:38.197" v="121"/>
          <pc:sldLayoutMkLst>
            <pc:docMk/>
            <pc:sldMasterMk cId="418434102" sldId="2147483696"/>
            <pc:sldLayoutMk cId="1478903860" sldId="2147483703"/>
          </pc:sldLayoutMkLst>
        </pc:sldLayoutChg>
        <pc:sldLayoutChg chg="setBg">
          <pc:chgData name="Baptiste Monget" userId="dcb48374e8be4b16" providerId="LiveId" clId="{248D1350-6627-4BF4-8EE2-426BF44BEBE6}" dt="2025-03-13T13:02:38.197" v="121"/>
          <pc:sldLayoutMkLst>
            <pc:docMk/>
            <pc:sldMasterMk cId="418434102" sldId="2147483696"/>
            <pc:sldLayoutMk cId="708680286" sldId="2147483704"/>
          </pc:sldLayoutMkLst>
        </pc:sldLayoutChg>
        <pc:sldLayoutChg chg="setBg">
          <pc:chgData name="Baptiste Monget" userId="dcb48374e8be4b16" providerId="LiveId" clId="{248D1350-6627-4BF4-8EE2-426BF44BEBE6}" dt="2025-03-13T13:02:38.197" v="121"/>
          <pc:sldLayoutMkLst>
            <pc:docMk/>
            <pc:sldMasterMk cId="418434102" sldId="2147483696"/>
            <pc:sldLayoutMk cId="468187408" sldId="2147483705"/>
          </pc:sldLayoutMkLst>
        </pc:sldLayoutChg>
        <pc:sldLayoutChg chg="setBg">
          <pc:chgData name="Baptiste Monget" userId="dcb48374e8be4b16" providerId="LiveId" clId="{248D1350-6627-4BF4-8EE2-426BF44BEBE6}" dt="2025-03-13T13:02:38.197" v="121"/>
          <pc:sldLayoutMkLst>
            <pc:docMk/>
            <pc:sldMasterMk cId="418434102" sldId="2147483696"/>
            <pc:sldLayoutMk cId="3741889938" sldId="2147483706"/>
          </pc:sldLayoutMkLst>
        </pc:sldLayoutChg>
        <pc:sldLayoutChg chg="setBg">
          <pc:chgData name="Baptiste Monget" userId="dcb48374e8be4b16" providerId="LiveId" clId="{248D1350-6627-4BF4-8EE2-426BF44BEBE6}" dt="2025-03-13T13:02:38.197" v="121"/>
          <pc:sldLayoutMkLst>
            <pc:docMk/>
            <pc:sldMasterMk cId="418434102" sldId="2147483696"/>
            <pc:sldLayoutMk cId="2331088358" sldId="2147483707"/>
          </pc:sldLayoutMkLst>
        </pc:sldLayoutChg>
        <pc:sldLayoutChg chg="setBg">
          <pc:chgData name="Baptiste Monget" userId="dcb48374e8be4b16" providerId="LiveId" clId="{248D1350-6627-4BF4-8EE2-426BF44BEBE6}" dt="2025-03-13T13:02:38.197" v="121"/>
          <pc:sldLayoutMkLst>
            <pc:docMk/>
            <pc:sldMasterMk cId="418434102" sldId="2147483696"/>
            <pc:sldLayoutMk cId="3958582118" sldId="2147483708"/>
          </pc:sldLayoutMkLst>
        </pc:sldLayoutChg>
        <pc:sldLayoutChg chg="setBg">
          <pc:chgData name="Baptiste Monget" userId="dcb48374e8be4b16" providerId="LiveId" clId="{248D1350-6627-4BF4-8EE2-426BF44BEBE6}" dt="2025-03-13T13:02:38.197" v="121"/>
          <pc:sldLayoutMkLst>
            <pc:docMk/>
            <pc:sldMasterMk cId="418434102" sldId="2147483696"/>
            <pc:sldLayoutMk cId="4262388343" sldId="2147483709"/>
          </pc:sldLayoutMkLst>
        </pc:sldLayoutChg>
        <pc:sldLayoutChg chg="setBg">
          <pc:chgData name="Baptiste Monget" userId="dcb48374e8be4b16" providerId="LiveId" clId="{248D1350-6627-4BF4-8EE2-426BF44BEBE6}" dt="2025-03-13T13:02:38.197" v="121"/>
          <pc:sldLayoutMkLst>
            <pc:docMk/>
            <pc:sldMasterMk cId="418434102" sldId="2147483696"/>
            <pc:sldLayoutMk cId="1671259864" sldId="2147483710"/>
          </pc:sldLayoutMkLst>
        </pc:sldLayoutChg>
        <pc:sldLayoutChg chg="setBg">
          <pc:chgData name="Baptiste Monget" userId="dcb48374e8be4b16" providerId="LiveId" clId="{248D1350-6627-4BF4-8EE2-426BF44BEBE6}" dt="2025-03-13T13:02:38.197" v="121"/>
          <pc:sldLayoutMkLst>
            <pc:docMk/>
            <pc:sldMasterMk cId="418434102" sldId="2147483696"/>
            <pc:sldLayoutMk cId="920781382" sldId="2147483711"/>
          </pc:sldLayoutMkLst>
        </pc:sldLayoutChg>
        <pc:sldLayoutChg chg="setBg">
          <pc:chgData name="Baptiste Monget" userId="dcb48374e8be4b16" providerId="LiveId" clId="{248D1350-6627-4BF4-8EE2-426BF44BEBE6}" dt="2025-03-13T13:02:38.197" v="121"/>
          <pc:sldLayoutMkLst>
            <pc:docMk/>
            <pc:sldMasterMk cId="418434102" sldId="2147483696"/>
            <pc:sldLayoutMk cId="2054193931" sldId="2147483712"/>
          </pc:sldLayoutMkLst>
        </pc:sldLayoutChg>
        <pc:sldLayoutChg chg="setBg">
          <pc:chgData name="Baptiste Monget" userId="dcb48374e8be4b16" providerId="LiveId" clId="{248D1350-6627-4BF4-8EE2-426BF44BEBE6}" dt="2025-03-13T13:02:38.197" v="121"/>
          <pc:sldLayoutMkLst>
            <pc:docMk/>
            <pc:sldMasterMk cId="418434102" sldId="2147483696"/>
            <pc:sldLayoutMk cId="262170821" sldId="214748371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85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88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088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582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388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259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781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193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7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05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78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88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8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85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90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68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18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colorTemperature colorTemp="3452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34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Projet </a:t>
            </a:r>
            <a:r>
              <a:rPr lang="fr-FR" err="1"/>
              <a:t>ZigBee</a:t>
            </a:r>
            <a:br>
              <a:rPr lang="fr-FR"/>
            </a:br>
            <a:r>
              <a:rPr lang="fr-FR"/>
              <a:t>Weekly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Promo MT 2026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104F5-3811-EBAF-2139-8B2F8D4FB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CE55E2F-1AE2-58C3-6237-D88CA138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55" y="188442"/>
            <a:ext cx="9404723" cy="1400530"/>
          </a:xfrm>
        </p:spPr>
        <p:txBody>
          <a:bodyPr/>
          <a:lstStyle/>
          <a:p>
            <a:r>
              <a:rPr lang="fr-FR" b="1"/>
              <a:t>PLL</a:t>
            </a:r>
          </a:p>
        </p:txBody>
      </p:sp>
      <p:pic>
        <p:nvPicPr>
          <p:cNvPr id="1030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E0A293D0-85D0-6FD8-39A3-3D1CA3429FD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 : avec coins arrondis en haut 11">
            <a:extLst>
              <a:ext uri="{FF2B5EF4-FFF2-40B4-BE49-F238E27FC236}">
                <a16:creationId xmlns:a16="http://schemas.microsoft.com/office/drawing/2014/main" id="{8167C353-1AA3-5647-B18A-744307CF4D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89001" y="5061284"/>
            <a:ext cx="10244085" cy="4988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r>
              <a:rPr lang="fr-FR" b="1">
                <a:solidFill>
                  <a:schemeClr val="bg1"/>
                </a:solidFill>
              </a:rPr>
              <a:t>Besoin d’aide</a:t>
            </a:r>
          </a:p>
        </p:txBody>
      </p:sp>
      <p:sp>
        <p:nvSpPr>
          <p:cNvPr id="3" name="Rectangle : avec coins arrondis en haut 2">
            <a:extLst>
              <a:ext uri="{FF2B5EF4-FFF2-40B4-BE49-F238E27FC236}">
                <a16:creationId xmlns:a16="http://schemas.microsoft.com/office/drawing/2014/main" id="{1C1ECE2C-8DED-7F63-1B72-F0C0DBB82B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5622" y="1338867"/>
            <a:ext cx="5770652" cy="5002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>
                <a:solidFill>
                  <a:schemeClr val="bg1"/>
                </a:solidFill>
              </a:rPr>
              <a:t>Actions/Tâches réalisées </a:t>
            </a:r>
          </a:p>
        </p:txBody>
      </p:sp>
      <p:sp>
        <p:nvSpPr>
          <p:cNvPr id="13" name="Rectangle : avec coins arrondis en haut 12">
            <a:extLst>
              <a:ext uri="{FF2B5EF4-FFF2-40B4-BE49-F238E27FC236}">
                <a16:creationId xmlns:a16="http://schemas.microsoft.com/office/drawing/2014/main" id="{B41F232D-3BA3-BF50-9748-318F865B99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5622" y="1853248"/>
            <a:ext cx="5770652" cy="3068073"/>
          </a:xfrm>
          <a:prstGeom prst="round2SameRect">
            <a:avLst>
              <a:gd name="adj1" fmla="val 0"/>
              <a:gd name="adj2" fmla="val 1349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16" name="Rectangle : avec coins arrondis en haut 15">
            <a:extLst>
              <a:ext uri="{FF2B5EF4-FFF2-40B4-BE49-F238E27FC236}">
                <a16:creationId xmlns:a16="http://schemas.microsoft.com/office/drawing/2014/main" id="{C9BB0A5A-0436-6CF0-F481-F7935F52F7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47370" y="1338948"/>
            <a:ext cx="5770652" cy="5002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r>
              <a:rPr lang="fr-FR" b="1">
                <a:solidFill>
                  <a:schemeClr val="bg1"/>
                </a:solidFill>
              </a:rPr>
              <a:t>Actions/Tâches à venir </a:t>
            </a:r>
          </a:p>
        </p:txBody>
      </p:sp>
      <p:sp>
        <p:nvSpPr>
          <p:cNvPr id="17" name="Rectangle : avec coins arrondis en haut 16">
            <a:extLst>
              <a:ext uri="{FF2B5EF4-FFF2-40B4-BE49-F238E27FC236}">
                <a16:creationId xmlns:a16="http://schemas.microsoft.com/office/drawing/2014/main" id="{0E90178E-879F-D52A-F790-17E6D2F4FE7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47370" y="1853329"/>
            <a:ext cx="5770652" cy="3068073"/>
          </a:xfrm>
          <a:prstGeom prst="round2SameRect">
            <a:avLst>
              <a:gd name="adj1" fmla="val 0"/>
              <a:gd name="adj2" fmla="val 1349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18" name="Rectangle : avec coins arrondis en haut 17">
            <a:extLst>
              <a:ext uri="{FF2B5EF4-FFF2-40B4-BE49-F238E27FC236}">
                <a16:creationId xmlns:a16="http://schemas.microsoft.com/office/drawing/2014/main" id="{25B6D82E-FDD5-F46B-92C9-19B6D2BE914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89000" y="5560148"/>
            <a:ext cx="10244085" cy="1063432"/>
          </a:xfrm>
          <a:prstGeom prst="round2SameRect">
            <a:avLst>
              <a:gd name="adj1" fmla="val 0"/>
              <a:gd name="adj2" fmla="val 2605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0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E0B1F-AAC3-6C28-3263-1C1986519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756C6-9CB0-F180-BBB8-9513E84D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PHOTOs</a:t>
            </a:r>
            <a:endParaRPr lang="fr-FR"/>
          </a:p>
        </p:txBody>
      </p:sp>
      <p:pic>
        <p:nvPicPr>
          <p:cNvPr id="3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F48D6FAE-4AEB-66BB-7F1B-25DC02E66C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60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452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C435620-0270-4CB4-DD43-3E930CDD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Informations Générales à partager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00BE278-BD50-0D73-414D-EBEB13C823F9}"/>
              </a:ext>
            </a:extLst>
          </p:cNvPr>
          <p:cNvSpPr/>
          <p:nvPr/>
        </p:nvSpPr>
        <p:spPr>
          <a:xfrm>
            <a:off x="403411" y="1595718"/>
            <a:ext cx="11376213" cy="4087906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800">
              <a:solidFill>
                <a:schemeClr val="bg1"/>
              </a:solidFill>
            </a:endParaRPr>
          </a:p>
        </p:txBody>
      </p:sp>
      <p:pic>
        <p:nvPicPr>
          <p:cNvPr id="1030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13492C5E-53F4-ECBD-3611-E58686F87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6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78618-041B-447E-4BCF-5F2450DC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</a:t>
            </a:r>
          </a:p>
        </p:txBody>
      </p:sp>
      <p:sp>
        <p:nvSpPr>
          <p:cNvPr id="3" name="Flèche : pentagone 2">
            <a:extLst>
              <a:ext uri="{FF2B5EF4-FFF2-40B4-BE49-F238E27FC236}">
                <a16:creationId xmlns:a16="http://schemas.microsoft.com/office/drawing/2014/main" id="{57C97A30-61F0-F88E-807C-9014AAC4FF47}"/>
              </a:ext>
            </a:extLst>
          </p:cNvPr>
          <p:cNvSpPr/>
          <p:nvPr/>
        </p:nvSpPr>
        <p:spPr>
          <a:xfrm>
            <a:off x="185894" y="2515275"/>
            <a:ext cx="11875039" cy="913725"/>
          </a:xfrm>
          <a:prstGeom prst="homePlat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7FDA815E-7936-27B3-54F5-1761C2BEAEE2}"/>
              </a:ext>
            </a:extLst>
          </p:cNvPr>
          <p:cNvGrpSpPr/>
          <p:nvPr/>
        </p:nvGrpSpPr>
        <p:grpSpPr>
          <a:xfrm>
            <a:off x="267448" y="3199076"/>
            <a:ext cx="1603487" cy="1851047"/>
            <a:chOff x="1641887" y="2015753"/>
            <a:chExt cx="1584559" cy="1851047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EC8A2349-831B-440B-C9A0-80218B24A69C}"/>
                </a:ext>
              </a:extLst>
            </p:cNvPr>
            <p:cNvCxnSpPr>
              <a:cxnSpLocks/>
            </p:cNvCxnSpPr>
            <p:nvPr/>
          </p:nvCxnSpPr>
          <p:spPr>
            <a:xfrm>
              <a:off x="1856231" y="2015753"/>
              <a:ext cx="0" cy="13586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CD95FA2E-5EFC-8743-D5AF-25566B56439B}"/>
                </a:ext>
              </a:extLst>
            </p:cNvPr>
            <p:cNvSpPr txBox="1"/>
            <p:nvPr/>
          </p:nvSpPr>
          <p:spPr>
            <a:xfrm>
              <a:off x="1641887" y="3374357"/>
              <a:ext cx="158455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▲</a:t>
              </a:r>
              <a:r>
                <a:rPr lang="fr-FR" sz="1200" dirty="0"/>
                <a:t>11/03</a:t>
              </a:r>
            </a:p>
            <a:p>
              <a:r>
                <a:rPr lang="fr-FR" sz="1200" dirty="0"/>
                <a:t>Début du projet</a:t>
              </a:r>
              <a:endParaRPr lang="fr-FR" sz="1400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447DF8E0-F344-8284-7781-762A65FFB889}"/>
              </a:ext>
            </a:extLst>
          </p:cNvPr>
          <p:cNvGrpSpPr/>
          <p:nvPr/>
        </p:nvGrpSpPr>
        <p:grpSpPr>
          <a:xfrm>
            <a:off x="2222883" y="3209161"/>
            <a:ext cx="2188057" cy="2565890"/>
            <a:chOff x="1688626" y="2027727"/>
            <a:chExt cx="1749774" cy="2565890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C4E8A0B4-8D24-C19E-D601-40589F45D2BD}"/>
                </a:ext>
              </a:extLst>
            </p:cNvPr>
            <p:cNvCxnSpPr>
              <a:cxnSpLocks/>
            </p:cNvCxnSpPr>
            <p:nvPr/>
          </p:nvCxnSpPr>
          <p:spPr>
            <a:xfrm>
              <a:off x="1856232" y="2027727"/>
              <a:ext cx="26998" cy="20938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A4B607B-15BE-E1FE-6F19-921649FAB816}"/>
                </a:ext>
              </a:extLst>
            </p:cNvPr>
            <p:cNvSpPr txBox="1"/>
            <p:nvPr/>
          </p:nvSpPr>
          <p:spPr>
            <a:xfrm>
              <a:off x="1688626" y="4101174"/>
              <a:ext cx="17497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▲</a:t>
              </a:r>
              <a:r>
                <a:rPr lang="fr-FR" sz="1200" dirty="0"/>
                <a:t>28/03</a:t>
              </a:r>
            </a:p>
            <a:p>
              <a:r>
                <a:rPr lang="fr-FR" sz="1200" dirty="0"/>
                <a:t>Rendu rapport système</a:t>
              </a:r>
              <a:endParaRPr lang="fr-FR" sz="1400" dirty="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C9477A4-55D0-6A6E-F81D-FDE2D244931E}"/>
              </a:ext>
            </a:extLst>
          </p:cNvPr>
          <p:cNvGrpSpPr/>
          <p:nvPr/>
        </p:nvGrpSpPr>
        <p:grpSpPr>
          <a:xfrm>
            <a:off x="2916765" y="3209161"/>
            <a:ext cx="1506905" cy="2117908"/>
            <a:chOff x="1675916" y="2006354"/>
            <a:chExt cx="1205062" cy="1914783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6CF8205-DFE7-6073-AD2B-E26D03B1C342}"/>
                </a:ext>
              </a:extLst>
            </p:cNvPr>
            <p:cNvCxnSpPr>
              <a:cxnSpLocks/>
            </p:cNvCxnSpPr>
            <p:nvPr/>
          </p:nvCxnSpPr>
          <p:spPr>
            <a:xfrm>
              <a:off x="1856232" y="2006354"/>
              <a:ext cx="0" cy="15094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3666689-ABA2-9F34-4B63-A6A285BA50D8}"/>
                </a:ext>
              </a:extLst>
            </p:cNvPr>
            <p:cNvSpPr txBox="1"/>
            <p:nvPr/>
          </p:nvSpPr>
          <p:spPr>
            <a:xfrm>
              <a:off x="1675916" y="3428694"/>
              <a:ext cx="12050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▲</a:t>
              </a:r>
              <a:r>
                <a:rPr lang="fr-FR" sz="1200" dirty="0"/>
                <a:t>03/04</a:t>
              </a:r>
            </a:p>
            <a:p>
              <a:r>
                <a:rPr lang="fr-FR" sz="1200" dirty="0"/>
                <a:t>Etude de circuit</a:t>
              </a:r>
              <a:endParaRPr lang="fr-FR" sz="1400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8564E27-FC23-1D43-D1BC-9FF1E0C23F0D}"/>
              </a:ext>
            </a:extLst>
          </p:cNvPr>
          <p:cNvGrpSpPr/>
          <p:nvPr/>
        </p:nvGrpSpPr>
        <p:grpSpPr>
          <a:xfrm>
            <a:off x="7901623" y="3196070"/>
            <a:ext cx="1506905" cy="1179456"/>
            <a:chOff x="1662205" y="1990919"/>
            <a:chExt cx="1205062" cy="117945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E72D455B-DF7A-C943-C8D7-CEB5CA1BC2B0}"/>
                </a:ext>
              </a:extLst>
            </p:cNvPr>
            <p:cNvCxnSpPr>
              <a:cxnSpLocks/>
            </p:cNvCxnSpPr>
            <p:nvPr/>
          </p:nvCxnSpPr>
          <p:spPr>
            <a:xfrm>
              <a:off x="1856232" y="1990919"/>
              <a:ext cx="0" cy="7577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5E1CC07-7352-3840-5F47-3B5F3B9EF6D2}"/>
                </a:ext>
              </a:extLst>
            </p:cNvPr>
            <p:cNvSpPr txBox="1"/>
            <p:nvPr/>
          </p:nvSpPr>
          <p:spPr>
            <a:xfrm>
              <a:off x="1662205" y="2677932"/>
              <a:ext cx="12050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▲</a:t>
              </a:r>
              <a:r>
                <a:rPr lang="fr-FR" sz="1200" dirty="0"/>
                <a:t>16/05</a:t>
              </a:r>
            </a:p>
            <a:p>
              <a:r>
                <a:rPr lang="fr-FR" sz="1200" dirty="0"/>
                <a:t>Design </a:t>
              </a:r>
              <a:r>
                <a:rPr lang="fr-FR" sz="1200" dirty="0" err="1"/>
                <a:t>review</a:t>
              </a:r>
              <a:endParaRPr lang="fr-FR" sz="1400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52D9E89-EE41-78EB-5903-F623DABD8BD4}"/>
              </a:ext>
            </a:extLst>
          </p:cNvPr>
          <p:cNvGrpSpPr/>
          <p:nvPr/>
        </p:nvGrpSpPr>
        <p:grpSpPr>
          <a:xfrm>
            <a:off x="9287214" y="3175265"/>
            <a:ext cx="1506905" cy="1602225"/>
            <a:chOff x="1664282" y="1990919"/>
            <a:chExt cx="1205062" cy="1602225"/>
          </a:xfrm>
        </p:grpSpPr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C6FE103-8979-AED1-A331-BD2EE44CEB59}"/>
                </a:ext>
              </a:extLst>
            </p:cNvPr>
            <p:cNvCxnSpPr>
              <a:cxnSpLocks/>
            </p:cNvCxnSpPr>
            <p:nvPr/>
          </p:nvCxnSpPr>
          <p:spPr>
            <a:xfrm>
              <a:off x="1856232" y="1990919"/>
              <a:ext cx="0" cy="1179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0F040234-D1A6-2F1E-B202-75F69D2469AF}"/>
                </a:ext>
              </a:extLst>
            </p:cNvPr>
            <p:cNvSpPr txBox="1"/>
            <p:nvPr/>
          </p:nvSpPr>
          <p:spPr>
            <a:xfrm>
              <a:off x="1664282" y="3100701"/>
              <a:ext cx="12050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▲</a:t>
              </a:r>
              <a:r>
                <a:rPr lang="fr-FR" sz="1200" dirty="0"/>
                <a:t>28/05</a:t>
              </a:r>
            </a:p>
            <a:p>
              <a:r>
                <a:rPr lang="fr-FR" sz="1200" dirty="0"/>
                <a:t>Design j-15</a:t>
              </a:r>
              <a:endParaRPr lang="fr-FR" sz="1400" dirty="0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36FA4EB-B298-FCFF-D516-B11E92661D54}"/>
              </a:ext>
            </a:extLst>
          </p:cNvPr>
          <p:cNvGrpSpPr/>
          <p:nvPr/>
        </p:nvGrpSpPr>
        <p:grpSpPr>
          <a:xfrm>
            <a:off x="10904934" y="3192429"/>
            <a:ext cx="2115363" cy="1769726"/>
            <a:chOff x="1654116" y="1961440"/>
            <a:chExt cx="1691641" cy="1769726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3B6B3336-F75B-188B-5547-4C79B6DD788A}"/>
                </a:ext>
              </a:extLst>
            </p:cNvPr>
            <p:cNvCxnSpPr>
              <a:cxnSpLocks/>
            </p:cNvCxnSpPr>
            <p:nvPr/>
          </p:nvCxnSpPr>
          <p:spPr>
            <a:xfrm>
              <a:off x="1856232" y="1961440"/>
              <a:ext cx="0" cy="11597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B215577-F474-990E-7DC5-DC3C8F2D33A5}"/>
                </a:ext>
              </a:extLst>
            </p:cNvPr>
            <p:cNvSpPr txBox="1"/>
            <p:nvPr/>
          </p:nvSpPr>
          <p:spPr>
            <a:xfrm>
              <a:off x="1654116" y="3054058"/>
              <a:ext cx="169164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▲</a:t>
              </a:r>
              <a:r>
                <a:rPr lang="fr-FR" sz="1200" dirty="0"/>
                <a:t>11/06</a:t>
              </a:r>
            </a:p>
            <a:p>
              <a:r>
                <a:rPr lang="fr-FR" sz="1200" dirty="0"/>
                <a:t>Revue de </a:t>
              </a:r>
            </a:p>
            <a:p>
              <a:r>
                <a:rPr lang="fr-FR" sz="1200" dirty="0"/>
                <a:t>projet finale</a:t>
              </a:r>
              <a:endParaRPr lang="fr-FR" sz="1400" dirty="0"/>
            </a:p>
          </p:txBody>
        </p:sp>
      </p:grpSp>
      <p:graphicFrame>
        <p:nvGraphicFramePr>
          <p:cNvPr id="22" name="Tableau 21">
            <a:extLst>
              <a:ext uri="{FF2B5EF4-FFF2-40B4-BE49-F238E27FC236}">
                <a16:creationId xmlns:a16="http://schemas.microsoft.com/office/drawing/2014/main" id="{402F9965-CDA5-CCD4-DB8C-4A48C3082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75192"/>
              </p:ext>
            </p:extLst>
          </p:nvPr>
        </p:nvGraphicFramePr>
        <p:xfrm>
          <a:off x="204944" y="2603317"/>
          <a:ext cx="1136343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674">
                  <a:extLst>
                    <a:ext uri="{9D8B030D-6E8A-4147-A177-3AD203B41FA5}">
                      <a16:colId xmlns:a16="http://schemas.microsoft.com/office/drawing/2014/main" val="3192891797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3990600482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4174338451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952948523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1797588938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2642057402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3247237724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4146424795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3920373849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4055482146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1073270320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815449096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2345450810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2982803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W11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3846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84394216"/>
                  </a:ext>
                </a:extLst>
              </a:tr>
            </a:tbl>
          </a:graphicData>
        </a:graphic>
      </p:graphicFrame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B41067A-A4AA-F4C8-39E1-98A3819B1FC9}"/>
              </a:ext>
            </a:extLst>
          </p:cNvPr>
          <p:cNvCxnSpPr>
            <a:cxnSpLocks/>
          </p:cNvCxnSpPr>
          <p:nvPr/>
        </p:nvCxnSpPr>
        <p:spPr>
          <a:xfrm flipV="1">
            <a:off x="4296066" y="3548601"/>
            <a:ext cx="3223848" cy="258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3999F8BC-8631-758C-27F3-22B5AF337C9F}"/>
              </a:ext>
            </a:extLst>
          </p:cNvPr>
          <p:cNvSpPr txBox="1"/>
          <p:nvPr/>
        </p:nvSpPr>
        <p:spPr>
          <a:xfrm>
            <a:off x="5013303" y="3553639"/>
            <a:ext cx="2158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Période entreprise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CAF2880-DCEE-5B13-6BF0-127415C14CA4}"/>
              </a:ext>
            </a:extLst>
          </p:cNvPr>
          <p:cNvCxnSpPr>
            <a:cxnSpLocks/>
          </p:cNvCxnSpPr>
          <p:nvPr/>
        </p:nvCxnSpPr>
        <p:spPr>
          <a:xfrm>
            <a:off x="4259490" y="3286310"/>
            <a:ext cx="0" cy="542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C03299A-46EE-CC80-3835-577316540FD3}"/>
              </a:ext>
            </a:extLst>
          </p:cNvPr>
          <p:cNvCxnSpPr>
            <a:cxnSpLocks/>
          </p:cNvCxnSpPr>
          <p:nvPr/>
        </p:nvCxnSpPr>
        <p:spPr>
          <a:xfrm>
            <a:off x="7506430" y="3253523"/>
            <a:ext cx="0" cy="6078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7966DAA-C35E-8720-8E5D-62610CB2CE53}"/>
              </a:ext>
            </a:extLst>
          </p:cNvPr>
          <p:cNvCxnSpPr>
            <a:cxnSpLocks/>
          </p:cNvCxnSpPr>
          <p:nvPr/>
        </p:nvCxnSpPr>
        <p:spPr>
          <a:xfrm flipV="1">
            <a:off x="185894" y="2164032"/>
            <a:ext cx="2534613" cy="1811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5CF58F7-C914-4460-7DC8-D43D7C45634F}"/>
              </a:ext>
            </a:extLst>
          </p:cNvPr>
          <p:cNvCxnSpPr>
            <a:cxnSpLocks/>
          </p:cNvCxnSpPr>
          <p:nvPr/>
        </p:nvCxnSpPr>
        <p:spPr>
          <a:xfrm>
            <a:off x="2742831" y="1794220"/>
            <a:ext cx="0" cy="7577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6CB13C6-322C-3CE7-B580-32A13AEC9D57}"/>
              </a:ext>
            </a:extLst>
          </p:cNvPr>
          <p:cNvCxnSpPr>
            <a:cxnSpLocks/>
          </p:cNvCxnSpPr>
          <p:nvPr/>
        </p:nvCxnSpPr>
        <p:spPr>
          <a:xfrm flipV="1">
            <a:off x="2801326" y="2168995"/>
            <a:ext cx="3809520" cy="818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08EF336-76CE-D0E8-F541-CCB2E0D640C3}"/>
              </a:ext>
            </a:extLst>
          </p:cNvPr>
          <p:cNvCxnSpPr>
            <a:cxnSpLocks/>
          </p:cNvCxnSpPr>
          <p:nvPr/>
        </p:nvCxnSpPr>
        <p:spPr>
          <a:xfrm>
            <a:off x="6672802" y="1822598"/>
            <a:ext cx="0" cy="7009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CA310FF-D4CD-F9EF-4014-3A97C71EB21A}"/>
              </a:ext>
            </a:extLst>
          </p:cNvPr>
          <p:cNvCxnSpPr>
            <a:cxnSpLocks/>
          </p:cNvCxnSpPr>
          <p:nvPr/>
        </p:nvCxnSpPr>
        <p:spPr>
          <a:xfrm>
            <a:off x="6723739" y="2168739"/>
            <a:ext cx="3146306" cy="87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DC4E1E5-2B7C-0156-41C3-4E5D7BBC6207}"/>
              </a:ext>
            </a:extLst>
          </p:cNvPr>
          <p:cNvCxnSpPr>
            <a:cxnSpLocks/>
          </p:cNvCxnSpPr>
          <p:nvPr/>
        </p:nvCxnSpPr>
        <p:spPr>
          <a:xfrm>
            <a:off x="9920981" y="1794220"/>
            <a:ext cx="0" cy="7577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34F4B1B-CB25-4743-F906-B348303E8FD1}"/>
              </a:ext>
            </a:extLst>
          </p:cNvPr>
          <p:cNvCxnSpPr>
            <a:cxnSpLocks/>
          </p:cNvCxnSpPr>
          <p:nvPr/>
        </p:nvCxnSpPr>
        <p:spPr>
          <a:xfrm>
            <a:off x="9940034" y="2173089"/>
            <a:ext cx="1628346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C4079081-BF65-EEA1-78C0-31B6A00544A5}"/>
              </a:ext>
            </a:extLst>
          </p:cNvPr>
          <p:cNvSpPr txBox="1"/>
          <p:nvPr/>
        </p:nvSpPr>
        <p:spPr>
          <a:xfrm>
            <a:off x="235098" y="1863837"/>
            <a:ext cx="2158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Mars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C57E0BE-B99C-0C1B-5616-EAB5D68A7814}"/>
              </a:ext>
            </a:extLst>
          </p:cNvPr>
          <p:cNvSpPr txBox="1"/>
          <p:nvPr/>
        </p:nvSpPr>
        <p:spPr>
          <a:xfrm>
            <a:off x="3810078" y="1863836"/>
            <a:ext cx="2158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Avril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4765FFB-F283-CC77-36D5-26BA78B4A25A}"/>
              </a:ext>
            </a:extLst>
          </p:cNvPr>
          <p:cNvSpPr txBox="1"/>
          <p:nvPr/>
        </p:nvSpPr>
        <p:spPr>
          <a:xfrm>
            <a:off x="7217588" y="1827803"/>
            <a:ext cx="2158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Mai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DDB0E54-F21F-7A1B-D8E3-8B4C9E2FA8A0}"/>
              </a:ext>
            </a:extLst>
          </p:cNvPr>
          <p:cNvSpPr txBox="1"/>
          <p:nvPr/>
        </p:nvSpPr>
        <p:spPr>
          <a:xfrm>
            <a:off x="9870045" y="1836586"/>
            <a:ext cx="2158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Juin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82D2B88F-AFC8-6329-D1AD-0A58DF9B9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99" y="3314662"/>
            <a:ext cx="523103" cy="418323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37093882-13EF-677B-B4F1-2E65F37C152A}"/>
              </a:ext>
            </a:extLst>
          </p:cNvPr>
          <p:cNvSpPr txBox="1"/>
          <p:nvPr/>
        </p:nvSpPr>
        <p:spPr>
          <a:xfrm>
            <a:off x="3416343" y="3729195"/>
            <a:ext cx="1238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PARTIELS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153AC6CD-E8FF-B791-7473-6F516197277B}"/>
              </a:ext>
            </a:extLst>
          </p:cNvPr>
          <p:cNvGrpSpPr/>
          <p:nvPr/>
        </p:nvGrpSpPr>
        <p:grpSpPr>
          <a:xfrm>
            <a:off x="1182581" y="3209161"/>
            <a:ext cx="1560250" cy="1504919"/>
            <a:chOff x="1677051" y="2027727"/>
            <a:chExt cx="1247720" cy="1504919"/>
          </a:xfrm>
        </p:grpSpPr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9ACE6242-9F78-3A02-DD16-A43627497521}"/>
                </a:ext>
              </a:extLst>
            </p:cNvPr>
            <p:cNvCxnSpPr>
              <a:cxnSpLocks/>
            </p:cNvCxnSpPr>
            <p:nvPr/>
          </p:nvCxnSpPr>
          <p:spPr>
            <a:xfrm>
              <a:off x="1856232" y="2027727"/>
              <a:ext cx="26997" cy="8752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6BD4CBA4-D4B4-7A4E-7AEA-7265EA8DD40D}"/>
                </a:ext>
              </a:extLst>
            </p:cNvPr>
            <p:cNvSpPr txBox="1"/>
            <p:nvPr/>
          </p:nvSpPr>
          <p:spPr>
            <a:xfrm>
              <a:off x="1677051" y="2855538"/>
              <a:ext cx="124772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▲</a:t>
              </a:r>
              <a:r>
                <a:rPr lang="fr-FR" sz="1200" dirty="0"/>
                <a:t>19/03 – 15h</a:t>
              </a:r>
            </a:p>
            <a:p>
              <a:r>
                <a:rPr lang="fr-FR" sz="1200" dirty="0"/>
                <a:t>Plan rapport système</a:t>
              </a:r>
              <a:endParaRPr lang="fr-FR" sz="1400" dirty="0"/>
            </a:p>
          </p:txBody>
        </p:sp>
      </p:grpSp>
      <p:pic>
        <p:nvPicPr>
          <p:cNvPr id="44" name="Image 43">
            <a:extLst>
              <a:ext uri="{FF2B5EF4-FFF2-40B4-BE49-F238E27FC236}">
                <a16:creationId xmlns:a16="http://schemas.microsoft.com/office/drawing/2014/main" id="{15043241-55CE-A870-89E7-8D30C57EA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1158640" y="3207111"/>
            <a:ext cx="501895" cy="52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8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DDBAA-6C45-4C84-3BC4-134A071D6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7F3C6D0-2CFF-A214-5A93-7291B5D61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55" y="188442"/>
            <a:ext cx="9404723" cy="1400530"/>
          </a:xfrm>
        </p:spPr>
        <p:txBody>
          <a:bodyPr/>
          <a:lstStyle/>
          <a:p>
            <a:r>
              <a:rPr lang="fr-FR" b="1"/>
              <a:t>LNA 1</a:t>
            </a:r>
          </a:p>
        </p:txBody>
      </p:sp>
      <p:pic>
        <p:nvPicPr>
          <p:cNvPr id="1030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4CA7F8FB-4A62-30FB-78E8-F3F9456B5C7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 : avec coins arrondis en haut 11">
            <a:extLst>
              <a:ext uri="{FF2B5EF4-FFF2-40B4-BE49-F238E27FC236}">
                <a16:creationId xmlns:a16="http://schemas.microsoft.com/office/drawing/2014/main" id="{D32CDD7A-462E-949C-A3FE-C30E6621733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89001" y="5061284"/>
            <a:ext cx="10244085" cy="4988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r>
              <a:rPr lang="fr-FR" b="1">
                <a:solidFill>
                  <a:schemeClr val="bg1"/>
                </a:solidFill>
              </a:rPr>
              <a:t>Besoin d’aide</a:t>
            </a:r>
          </a:p>
        </p:txBody>
      </p:sp>
      <p:sp>
        <p:nvSpPr>
          <p:cNvPr id="3" name="Rectangle : avec coins arrondis en haut 2">
            <a:extLst>
              <a:ext uri="{FF2B5EF4-FFF2-40B4-BE49-F238E27FC236}">
                <a16:creationId xmlns:a16="http://schemas.microsoft.com/office/drawing/2014/main" id="{407EE333-8FBF-5F23-16F6-A08F79E47CE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5622" y="1338867"/>
            <a:ext cx="5770652" cy="5002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>
                <a:solidFill>
                  <a:schemeClr val="bg1"/>
                </a:solidFill>
              </a:rPr>
              <a:t>Actions/Tâches réalisées </a:t>
            </a:r>
          </a:p>
        </p:txBody>
      </p:sp>
      <p:sp>
        <p:nvSpPr>
          <p:cNvPr id="13" name="Rectangle : avec coins arrondis en haut 12">
            <a:extLst>
              <a:ext uri="{FF2B5EF4-FFF2-40B4-BE49-F238E27FC236}">
                <a16:creationId xmlns:a16="http://schemas.microsoft.com/office/drawing/2014/main" id="{C63ADBF0-80BB-68D2-70F4-E61C1AE6E7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5622" y="1853248"/>
            <a:ext cx="5770652" cy="3068073"/>
          </a:xfrm>
          <a:prstGeom prst="round2SameRect">
            <a:avLst>
              <a:gd name="adj1" fmla="val 0"/>
              <a:gd name="adj2" fmla="val 1349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16" name="Rectangle : avec coins arrondis en haut 15">
            <a:extLst>
              <a:ext uri="{FF2B5EF4-FFF2-40B4-BE49-F238E27FC236}">
                <a16:creationId xmlns:a16="http://schemas.microsoft.com/office/drawing/2014/main" id="{50BDAE04-FA58-9055-ED2B-25376A84C0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47370" y="1338948"/>
            <a:ext cx="5770652" cy="5002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r>
              <a:rPr lang="fr-FR" b="1">
                <a:solidFill>
                  <a:schemeClr val="bg1"/>
                </a:solidFill>
              </a:rPr>
              <a:t>Actions/Tâches à venir </a:t>
            </a:r>
          </a:p>
        </p:txBody>
      </p:sp>
      <p:sp>
        <p:nvSpPr>
          <p:cNvPr id="17" name="Rectangle : avec coins arrondis en haut 16">
            <a:extLst>
              <a:ext uri="{FF2B5EF4-FFF2-40B4-BE49-F238E27FC236}">
                <a16:creationId xmlns:a16="http://schemas.microsoft.com/office/drawing/2014/main" id="{6D3CDB5A-1059-673F-5C40-D5112B86368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47370" y="1853329"/>
            <a:ext cx="5770652" cy="3068073"/>
          </a:xfrm>
          <a:prstGeom prst="round2SameRect">
            <a:avLst>
              <a:gd name="adj1" fmla="val 0"/>
              <a:gd name="adj2" fmla="val 1349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18" name="Rectangle : avec coins arrondis en haut 17">
            <a:extLst>
              <a:ext uri="{FF2B5EF4-FFF2-40B4-BE49-F238E27FC236}">
                <a16:creationId xmlns:a16="http://schemas.microsoft.com/office/drawing/2014/main" id="{E8C4091A-AC71-57C9-E9C6-ED2673FD05E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89000" y="5560148"/>
            <a:ext cx="10244085" cy="1063432"/>
          </a:xfrm>
          <a:prstGeom prst="round2SameRect">
            <a:avLst>
              <a:gd name="adj1" fmla="val 0"/>
              <a:gd name="adj2" fmla="val 2605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4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EBD85-39A6-F015-3923-0F7E3ED8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PHOTOs</a:t>
            </a:r>
            <a:endParaRPr lang="fr-FR"/>
          </a:p>
        </p:txBody>
      </p:sp>
      <p:pic>
        <p:nvPicPr>
          <p:cNvPr id="3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AD062B42-4698-0D18-AD6A-64181847E1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19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4437B-A79C-FAC1-145C-CCBB23862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CFB8EF1-9C6E-C491-6D35-7AC6D65F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55" y="188442"/>
            <a:ext cx="9404723" cy="1400530"/>
          </a:xfrm>
        </p:spPr>
        <p:txBody>
          <a:bodyPr/>
          <a:lstStyle/>
          <a:p>
            <a:r>
              <a:rPr lang="fr-FR" b="1"/>
              <a:t>LNA 2</a:t>
            </a:r>
          </a:p>
        </p:txBody>
      </p:sp>
      <p:pic>
        <p:nvPicPr>
          <p:cNvPr id="1030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FB9F6312-5B08-9835-B967-041EBF419F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 : avec coins arrondis en haut 11">
            <a:extLst>
              <a:ext uri="{FF2B5EF4-FFF2-40B4-BE49-F238E27FC236}">
                <a16:creationId xmlns:a16="http://schemas.microsoft.com/office/drawing/2014/main" id="{0C3BF70B-3422-D65D-5410-75F8CE8B0F8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89001" y="5061284"/>
            <a:ext cx="10244085" cy="4988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r>
              <a:rPr lang="fr-FR" b="1">
                <a:solidFill>
                  <a:schemeClr val="bg1"/>
                </a:solidFill>
              </a:rPr>
              <a:t>Besoin d’aide</a:t>
            </a:r>
          </a:p>
        </p:txBody>
      </p:sp>
      <p:sp>
        <p:nvSpPr>
          <p:cNvPr id="3" name="Rectangle : avec coins arrondis en haut 2">
            <a:extLst>
              <a:ext uri="{FF2B5EF4-FFF2-40B4-BE49-F238E27FC236}">
                <a16:creationId xmlns:a16="http://schemas.microsoft.com/office/drawing/2014/main" id="{90024D05-22E2-5B23-845B-368C98DD20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5622" y="1338867"/>
            <a:ext cx="5770652" cy="5002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>
                <a:solidFill>
                  <a:schemeClr val="bg1"/>
                </a:solidFill>
              </a:rPr>
              <a:t>Actions/Tâches réalisées </a:t>
            </a:r>
          </a:p>
        </p:txBody>
      </p:sp>
      <p:sp>
        <p:nvSpPr>
          <p:cNvPr id="13" name="Rectangle : avec coins arrondis en haut 12">
            <a:extLst>
              <a:ext uri="{FF2B5EF4-FFF2-40B4-BE49-F238E27FC236}">
                <a16:creationId xmlns:a16="http://schemas.microsoft.com/office/drawing/2014/main" id="{F344A739-CC70-CFBB-E9BE-7A8BB542BD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5622" y="1853248"/>
            <a:ext cx="5770652" cy="3068073"/>
          </a:xfrm>
          <a:prstGeom prst="round2SameRect">
            <a:avLst>
              <a:gd name="adj1" fmla="val 0"/>
              <a:gd name="adj2" fmla="val 1349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16" name="Rectangle : avec coins arrondis en haut 15">
            <a:extLst>
              <a:ext uri="{FF2B5EF4-FFF2-40B4-BE49-F238E27FC236}">
                <a16:creationId xmlns:a16="http://schemas.microsoft.com/office/drawing/2014/main" id="{9E3AB960-4C73-2033-AFBB-ABA8909B1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47370" y="1338948"/>
            <a:ext cx="5770652" cy="5002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r>
              <a:rPr lang="fr-FR" b="1">
                <a:solidFill>
                  <a:schemeClr val="bg1"/>
                </a:solidFill>
              </a:rPr>
              <a:t>Actions/Tâches à venir </a:t>
            </a:r>
          </a:p>
        </p:txBody>
      </p:sp>
      <p:sp>
        <p:nvSpPr>
          <p:cNvPr id="17" name="Rectangle : avec coins arrondis en haut 16">
            <a:extLst>
              <a:ext uri="{FF2B5EF4-FFF2-40B4-BE49-F238E27FC236}">
                <a16:creationId xmlns:a16="http://schemas.microsoft.com/office/drawing/2014/main" id="{FAE907D4-3F53-CC44-C3AE-EB73478D0C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47370" y="1853329"/>
            <a:ext cx="5770652" cy="3068073"/>
          </a:xfrm>
          <a:prstGeom prst="round2SameRect">
            <a:avLst>
              <a:gd name="adj1" fmla="val 0"/>
              <a:gd name="adj2" fmla="val 1349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18" name="Rectangle : avec coins arrondis en haut 17">
            <a:extLst>
              <a:ext uri="{FF2B5EF4-FFF2-40B4-BE49-F238E27FC236}">
                <a16:creationId xmlns:a16="http://schemas.microsoft.com/office/drawing/2014/main" id="{B4E10A29-52F3-A18C-DF81-8B8917227B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89000" y="5560148"/>
            <a:ext cx="10244085" cy="1063432"/>
          </a:xfrm>
          <a:prstGeom prst="round2SameRect">
            <a:avLst>
              <a:gd name="adj1" fmla="val 0"/>
              <a:gd name="adj2" fmla="val 2605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8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7CD56-B43B-3D7E-FDEB-95FCA98C7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C5989-29A4-26E3-9EF8-E0CAE21C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PHOTOs</a:t>
            </a:r>
            <a:endParaRPr lang="fr-FR"/>
          </a:p>
        </p:txBody>
      </p:sp>
      <p:pic>
        <p:nvPicPr>
          <p:cNvPr id="3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385846C5-FD1D-CEA4-59D8-2E5E4024AA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9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8D9A3-F3F1-F6A6-55D1-B9D91E2E5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CDBB18B-897F-B8B4-161A-48073299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55" y="188442"/>
            <a:ext cx="9404723" cy="1400530"/>
          </a:xfrm>
        </p:spPr>
        <p:txBody>
          <a:bodyPr/>
          <a:lstStyle/>
          <a:p>
            <a:r>
              <a:rPr lang="fr-FR" b="1"/>
              <a:t>MIXER</a:t>
            </a:r>
          </a:p>
        </p:txBody>
      </p:sp>
      <p:pic>
        <p:nvPicPr>
          <p:cNvPr id="1030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64ECFD6A-3646-D48B-C5C2-01DFD7CFE12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 : avec coins arrondis en haut 11">
            <a:extLst>
              <a:ext uri="{FF2B5EF4-FFF2-40B4-BE49-F238E27FC236}">
                <a16:creationId xmlns:a16="http://schemas.microsoft.com/office/drawing/2014/main" id="{C109DCE1-B028-74E8-1AB0-6655429C7E1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89001" y="5061284"/>
            <a:ext cx="10244085" cy="4988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r>
              <a:rPr lang="fr-FR" b="1">
                <a:solidFill>
                  <a:schemeClr val="bg1"/>
                </a:solidFill>
              </a:rPr>
              <a:t>Besoin d’aide</a:t>
            </a:r>
          </a:p>
        </p:txBody>
      </p:sp>
      <p:sp>
        <p:nvSpPr>
          <p:cNvPr id="3" name="Rectangle : avec coins arrondis en haut 2">
            <a:extLst>
              <a:ext uri="{FF2B5EF4-FFF2-40B4-BE49-F238E27FC236}">
                <a16:creationId xmlns:a16="http://schemas.microsoft.com/office/drawing/2014/main" id="{B8A89186-192C-1D29-405E-D844AAEA12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5622" y="1338867"/>
            <a:ext cx="5770652" cy="5002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>
                <a:solidFill>
                  <a:schemeClr val="bg1"/>
                </a:solidFill>
              </a:rPr>
              <a:t>Actions/Tâches réalisées </a:t>
            </a:r>
          </a:p>
        </p:txBody>
      </p:sp>
      <p:sp>
        <p:nvSpPr>
          <p:cNvPr id="13" name="Rectangle : avec coins arrondis en haut 12">
            <a:extLst>
              <a:ext uri="{FF2B5EF4-FFF2-40B4-BE49-F238E27FC236}">
                <a16:creationId xmlns:a16="http://schemas.microsoft.com/office/drawing/2014/main" id="{026182C9-CCE3-299A-004C-4E92E13F2E4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5622" y="1853248"/>
            <a:ext cx="5770652" cy="3068073"/>
          </a:xfrm>
          <a:prstGeom prst="round2SameRect">
            <a:avLst>
              <a:gd name="adj1" fmla="val 0"/>
              <a:gd name="adj2" fmla="val 1349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16" name="Rectangle : avec coins arrondis en haut 15">
            <a:extLst>
              <a:ext uri="{FF2B5EF4-FFF2-40B4-BE49-F238E27FC236}">
                <a16:creationId xmlns:a16="http://schemas.microsoft.com/office/drawing/2014/main" id="{FDEA499B-1506-85D7-A9AE-3062BECB15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47370" y="1338948"/>
            <a:ext cx="5770652" cy="5002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r>
              <a:rPr lang="fr-FR" b="1">
                <a:solidFill>
                  <a:schemeClr val="bg1"/>
                </a:solidFill>
              </a:rPr>
              <a:t>Actions/Tâches à venir </a:t>
            </a:r>
          </a:p>
        </p:txBody>
      </p:sp>
      <p:sp>
        <p:nvSpPr>
          <p:cNvPr id="17" name="Rectangle : avec coins arrondis en haut 16">
            <a:extLst>
              <a:ext uri="{FF2B5EF4-FFF2-40B4-BE49-F238E27FC236}">
                <a16:creationId xmlns:a16="http://schemas.microsoft.com/office/drawing/2014/main" id="{D47EC58A-11DF-B845-E3E1-165950E8BB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47370" y="1853329"/>
            <a:ext cx="5770652" cy="3068073"/>
          </a:xfrm>
          <a:prstGeom prst="round2SameRect">
            <a:avLst>
              <a:gd name="adj1" fmla="val 0"/>
              <a:gd name="adj2" fmla="val 1349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18" name="Rectangle : avec coins arrondis en haut 17">
            <a:extLst>
              <a:ext uri="{FF2B5EF4-FFF2-40B4-BE49-F238E27FC236}">
                <a16:creationId xmlns:a16="http://schemas.microsoft.com/office/drawing/2014/main" id="{F07B3CED-4623-E2D6-3722-065859D0CDF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89000" y="5560148"/>
            <a:ext cx="10244085" cy="1063432"/>
          </a:xfrm>
          <a:prstGeom prst="round2SameRect">
            <a:avLst>
              <a:gd name="adj1" fmla="val 0"/>
              <a:gd name="adj2" fmla="val 2605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0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FFA88-137A-1C5D-8E84-FDC61E648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841C6-9FCC-1119-7BEA-3A872363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PHOTOs</a:t>
            </a:r>
            <a:endParaRPr lang="fr-FR"/>
          </a:p>
        </p:txBody>
      </p:sp>
      <p:pic>
        <p:nvPicPr>
          <p:cNvPr id="3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1B146C71-80C2-6265-EDC3-F1CA335A31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 descr="Une image contenant texte, capture d’écran, ordinateur, logiciel&#10;&#10;Le contenu généré par l’IA peut être incorrect.">
            <a:extLst>
              <a:ext uri="{FF2B5EF4-FFF2-40B4-BE49-F238E27FC236}">
                <a16:creationId xmlns:a16="http://schemas.microsoft.com/office/drawing/2014/main" id="{0972A98C-0D9B-9DC8-9BCF-7144FE470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55" y="1450322"/>
            <a:ext cx="3667125" cy="4181475"/>
          </a:xfrm>
          <a:prstGeom prst="rect">
            <a:avLst/>
          </a:prstGeom>
        </p:spPr>
      </p:pic>
      <p:pic>
        <p:nvPicPr>
          <p:cNvPr id="5" name="Image 4" descr="Une image contenant capture d’écran, carré, Rectangle, ligne&#10;&#10;Le contenu généré par l’IA peut être incorrect.">
            <a:extLst>
              <a:ext uri="{FF2B5EF4-FFF2-40B4-BE49-F238E27FC236}">
                <a16:creationId xmlns:a16="http://schemas.microsoft.com/office/drawing/2014/main" id="{1A323504-CF33-C0DE-FCE4-1F8D5D0FCF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816" r="4677" b="6625"/>
          <a:stretch>
            <a:fillRect/>
          </a:stretch>
        </p:blipFill>
        <p:spPr>
          <a:xfrm>
            <a:off x="4473949" y="1961380"/>
            <a:ext cx="7429180" cy="307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93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137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Projet ZigBee Weekly</vt:lpstr>
      <vt:lpstr>Informations Générales à partager</vt:lpstr>
      <vt:lpstr>Planning</vt:lpstr>
      <vt:lpstr>LNA 1</vt:lpstr>
      <vt:lpstr>PHOTOs</vt:lpstr>
      <vt:lpstr>LNA 2</vt:lpstr>
      <vt:lpstr>PHOTOs</vt:lpstr>
      <vt:lpstr>MIXER</vt:lpstr>
      <vt:lpstr>PHOTOs</vt:lpstr>
      <vt:lpstr>PLL</vt:lpstr>
      <vt:lpstr>PHOTOs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Sacha LUTOFF</cp:lastModifiedBy>
  <cp:revision>6</cp:revision>
  <dcterms:created xsi:type="dcterms:W3CDTF">2025-03-13T12:56:05Z</dcterms:created>
  <dcterms:modified xsi:type="dcterms:W3CDTF">2025-06-06T08:01:49Z</dcterms:modified>
</cp:coreProperties>
</file>