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8" r:id="rId12"/>
    <p:sldId id="269" r:id="rId13"/>
    <p:sldId id="264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838A073-B8B4-42E0-A928-9F905D85946E}">
          <p14:sldIdLst>
            <p14:sldId id="256"/>
            <p14:sldId id="267"/>
          </p14:sldIdLst>
        </p14:section>
        <p14:section name="Dimensionnement" id="{4FDECF02-8AB5-4FC7-92AA-DB456D42E73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70"/>
          </p14:sldIdLst>
        </p14:section>
        <p14:section name="Information finales" id="{69B888C5-4165-448E-A8DA-D839227A57BC}">
          <p14:sldIdLst>
            <p14:sldId id="268"/>
            <p14:sldId id="269"/>
            <p14:sldId id="264"/>
            <p14:sldId id="26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29143-E640-47EC-B140-F4BB301E0018}" v="402" dt="2025-06-12T09:20:48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ptiste Monget" userId="dcb48374e8be4b16" providerId="Windows Live" clId="Web-{7AE04603-9392-2030-A2E5-1A5262587C92}"/>
    <pc:docChg chg="modSld">
      <pc:chgData name="Baptiste Monget" userId="dcb48374e8be4b16" providerId="Windows Live" clId="Web-{7AE04603-9392-2030-A2E5-1A5262587C92}" dt="2025-06-06T12:03:50.714" v="17" actId="14100"/>
      <pc:docMkLst>
        <pc:docMk/>
      </pc:docMkLst>
      <pc:sldChg chg="modSp">
        <pc:chgData name="Baptiste Monget" userId="dcb48374e8be4b16" providerId="Windows Live" clId="Web-{7AE04603-9392-2030-A2E5-1A5262587C92}" dt="2025-06-06T11:58:26.154" v="2" actId="20577"/>
        <pc:sldMkLst>
          <pc:docMk/>
          <pc:sldMk cId="557791513" sldId="258"/>
        </pc:sldMkLst>
        <pc:spChg chg="mod">
          <ac:chgData name="Baptiste Monget" userId="dcb48374e8be4b16" providerId="Windows Live" clId="Web-{7AE04603-9392-2030-A2E5-1A5262587C92}" dt="2025-06-06T11:58:26.154" v="2" actId="20577"/>
          <ac:spMkLst>
            <pc:docMk/>
            <pc:sldMk cId="557791513" sldId="258"/>
            <ac:spMk id="9" creationId="{FD5AD651-0CB0-7DEA-5CF2-3CD148993FB0}"/>
          </ac:spMkLst>
        </pc:spChg>
      </pc:sldChg>
      <pc:sldChg chg="modSp">
        <pc:chgData name="Baptiste Monget" userId="dcb48374e8be4b16" providerId="Windows Live" clId="Web-{7AE04603-9392-2030-A2E5-1A5262587C92}" dt="2025-06-06T11:58:43.233" v="13" actId="20577"/>
        <pc:sldMkLst>
          <pc:docMk/>
          <pc:sldMk cId="2454276890" sldId="259"/>
        </pc:sldMkLst>
        <pc:spChg chg="mod">
          <ac:chgData name="Baptiste Monget" userId="dcb48374e8be4b16" providerId="Windows Live" clId="Web-{7AE04603-9392-2030-A2E5-1A5262587C92}" dt="2025-06-06T11:58:43.233" v="13" actId="20577"/>
          <ac:spMkLst>
            <pc:docMk/>
            <pc:sldMk cId="2454276890" sldId="259"/>
            <ac:spMk id="6" creationId="{0B5D8E86-C992-8689-DA02-EBDE093D9DC6}"/>
          </ac:spMkLst>
        </pc:spChg>
      </pc:sldChg>
      <pc:sldChg chg="modSp">
        <pc:chgData name="Baptiste Monget" userId="dcb48374e8be4b16" providerId="Windows Live" clId="Web-{7AE04603-9392-2030-A2E5-1A5262587C92}" dt="2025-06-06T12:03:50.714" v="17" actId="14100"/>
        <pc:sldMkLst>
          <pc:docMk/>
          <pc:sldMk cId="3183936029" sldId="266"/>
        </pc:sldMkLst>
      </pc:sldChg>
    </pc:docChg>
  </pc:docChgLst>
  <pc:docChgLst>
    <pc:chgData name="Sacha LUTOFF" userId="a37079e7ccb5967d" providerId="LiveId" clId="{DCF29143-E640-47EC-B140-F4BB301E0018}"/>
    <pc:docChg chg="undo custSel addSld delSld modSld sldOrd addSection modSection">
      <pc:chgData name="Sacha LUTOFF" userId="a37079e7ccb5967d" providerId="LiveId" clId="{DCF29143-E640-47EC-B140-F4BB301E0018}" dt="2025-06-12T09:20:52.362" v="2663" actId="1076"/>
      <pc:docMkLst>
        <pc:docMk/>
      </pc:docMkLst>
      <pc:sldChg chg="modSp">
        <pc:chgData name="Sacha LUTOFF" userId="a37079e7ccb5967d" providerId="LiveId" clId="{DCF29143-E640-47EC-B140-F4BB301E0018}" dt="2025-06-10T09:15:28.445" v="2647"/>
        <pc:sldMkLst>
          <pc:docMk/>
          <pc:sldMk cId="2794763125" sldId="256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2794763125" sldId="256"/>
            <ac:spMk id="2" creationId="{9916604D-1F2B-B258-C78D-C9FD50F2A56B}"/>
          </ac:spMkLst>
        </pc:spChg>
        <pc:spChg chg="mod">
          <ac:chgData name="Sacha LUTOFF" userId="a37079e7ccb5967d" providerId="LiveId" clId="{DCF29143-E640-47EC-B140-F4BB301E0018}" dt="2025-06-10T09:15:28.445" v="2647"/>
          <ac:spMkLst>
            <pc:docMk/>
            <pc:sldMk cId="2794763125" sldId="256"/>
            <ac:spMk id="3" creationId="{56732FFF-CFEB-CBDD-C6F6-97A3132F4A7F}"/>
          </ac:spMkLst>
        </pc:spChg>
      </pc:sldChg>
      <pc:sldChg chg="addSp delSp modSp mod">
        <pc:chgData name="Sacha LUTOFF" userId="a37079e7ccb5967d" providerId="LiveId" clId="{DCF29143-E640-47EC-B140-F4BB301E0018}" dt="2025-06-10T09:15:28.445" v="2647"/>
        <pc:sldMkLst>
          <pc:docMk/>
          <pc:sldMk cId="2874862618" sldId="257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2874862618" sldId="257"/>
            <ac:spMk id="2" creationId="{583F41A3-539F-1669-889E-AAF4F3904D71}"/>
          </ac:spMkLst>
        </pc:spChg>
        <pc:spChg chg="add mod">
          <ac:chgData name="Sacha LUTOFF" userId="a37079e7ccb5967d" providerId="LiveId" clId="{DCF29143-E640-47EC-B140-F4BB301E0018}" dt="2025-06-06T07:29:15.271" v="264" actId="1076"/>
          <ac:spMkLst>
            <pc:docMk/>
            <pc:sldMk cId="2874862618" sldId="257"/>
            <ac:spMk id="6" creationId="{97C72442-D05E-623F-83CA-32837BFA86B0}"/>
          </ac:spMkLst>
        </pc:spChg>
        <pc:spChg chg="add mod">
          <ac:chgData name="Sacha LUTOFF" userId="a37079e7ccb5967d" providerId="LiveId" clId="{DCF29143-E640-47EC-B140-F4BB301E0018}" dt="2025-06-06T07:29:30.405" v="299" actId="1076"/>
          <ac:spMkLst>
            <pc:docMk/>
            <pc:sldMk cId="2874862618" sldId="257"/>
            <ac:spMk id="9" creationId="{3A85B0CA-EF58-7B59-1C92-4D58CC03B565}"/>
          </ac:spMkLst>
        </pc:spChg>
        <pc:picChg chg="add mod">
          <ac:chgData name="Sacha LUTOFF" userId="a37079e7ccb5967d" providerId="LiveId" clId="{DCF29143-E640-47EC-B140-F4BB301E0018}" dt="2025-06-06T07:27:31.429" v="129" actId="1076"/>
          <ac:picMkLst>
            <pc:docMk/>
            <pc:sldMk cId="2874862618" sldId="257"/>
            <ac:picMk id="8" creationId="{7CBDD9EE-2390-650A-F6D7-4CD2D689C6CA}"/>
          </ac:picMkLst>
        </pc:picChg>
      </pc:sldChg>
      <pc:sldChg chg="addSp delSp modSp new mod">
        <pc:chgData name="Sacha LUTOFF" userId="a37079e7ccb5967d" providerId="LiveId" clId="{DCF29143-E640-47EC-B140-F4BB301E0018}" dt="2025-06-10T09:15:28.445" v="2647"/>
        <pc:sldMkLst>
          <pc:docMk/>
          <pc:sldMk cId="557791513" sldId="258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557791513" sldId="258"/>
            <ac:spMk id="2" creationId="{50758A73-954B-70C9-7162-48C45B5DCE76}"/>
          </ac:spMkLst>
        </pc:spChg>
        <pc:spChg chg="add mod">
          <ac:chgData name="Sacha LUTOFF" userId="a37079e7ccb5967d" providerId="LiveId" clId="{DCF29143-E640-47EC-B140-F4BB301E0018}" dt="2025-06-06T07:30:56.305" v="380" actId="207"/>
          <ac:spMkLst>
            <pc:docMk/>
            <pc:sldMk cId="557791513" sldId="258"/>
            <ac:spMk id="9" creationId="{FD5AD651-0CB0-7DEA-5CF2-3CD148993FB0}"/>
          </ac:spMkLst>
        </pc:spChg>
        <pc:picChg chg="add mod">
          <ac:chgData name="Sacha LUTOFF" userId="a37079e7ccb5967d" providerId="LiveId" clId="{DCF29143-E640-47EC-B140-F4BB301E0018}" dt="2025-06-06T07:27:49.252" v="134" actId="1076"/>
          <ac:picMkLst>
            <pc:docMk/>
            <pc:sldMk cId="557791513" sldId="258"/>
            <ac:picMk id="8" creationId="{88D75D0D-6E02-7A86-F17F-639EE6411B9F}"/>
          </ac:picMkLst>
        </pc:picChg>
      </pc:sldChg>
      <pc:sldChg chg="addSp delSp modSp new mod">
        <pc:chgData name="Sacha LUTOFF" userId="a37079e7ccb5967d" providerId="LiveId" clId="{DCF29143-E640-47EC-B140-F4BB301E0018}" dt="2025-06-10T09:15:28.445" v="2647"/>
        <pc:sldMkLst>
          <pc:docMk/>
          <pc:sldMk cId="2454276890" sldId="259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2454276890" sldId="259"/>
            <ac:spMk id="2" creationId="{D86ECCB4-B712-98C9-EE70-065C986EA11B}"/>
          </ac:spMkLst>
        </pc:spChg>
        <pc:spChg chg="mod">
          <ac:chgData name="Sacha LUTOFF" userId="a37079e7ccb5967d" providerId="LiveId" clId="{DCF29143-E640-47EC-B140-F4BB301E0018}" dt="2025-06-10T09:15:28.445" v="2647"/>
          <ac:spMkLst>
            <pc:docMk/>
            <pc:sldMk cId="2454276890" sldId="259"/>
            <ac:spMk id="3" creationId="{1C85F562-F8E1-9A50-BA15-1FA810F7D222}"/>
          </ac:spMkLst>
        </pc:spChg>
        <pc:spChg chg="add mod">
          <ac:chgData name="Sacha LUTOFF" userId="a37079e7ccb5967d" providerId="LiveId" clId="{DCF29143-E640-47EC-B140-F4BB301E0018}" dt="2025-06-06T07:56:54.173" v="993" actId="20577"/>
          <ac:spMkLst>
            <pc:docMk/>
            <pc:sldMk cId="2454276890" sldId="259"/>
            <ac:spMk id="6" creationId="{0B5D8E86-C992-8689-DA02-EBDE093D9DC6}"/>
          </ac:spMkLst>
        </pc:spChg>
        <pc:picChg chg="add mod">
          <ac:chgData name="Sacha LUTOFF" userId="a37079e7ccb5967d" providerId="LiveId" clId="{DCF29143-E640-47EC-B140-F4BB301E0018}" dt="2025-06-06T07:28:44.431" v="217" actId="1076"/>
          <ac:picMkLst>
            <pc:docMk/>
            <pc:sldMk cId="2454276890" sldId="259"/>
            <ac:picMk id="4" creationId="{56454B1A-6655-2B96-0431-5060BF3FD51E}"/>
          </ac:picMkLst>
        </pc:picChg>
      </pc:sldChg>
      <pc:sldChg chg="addSp delSp modSp new mod">
        <pc:chgData name="Sacha LUTOFF" userId="a37079e7ccb5967d" providerId="LiveId" clId="{DCF29143-E640-47EC-B140-F4BB301E0018}" dt="2025-06-10T09:15:28.445" v="2647"/>
        <pc:sldMkLst>
          <pc:docMk/>
          <pc:sldMk cId="57424706" sldId="260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57424706" sldId="260"/>
            <ac:spMk id="2" creationId="{F661981C-3CA2-5998-87FF-3EDC914BF628}"/>
          </ac:spMkLst>
        </pc:spChg>
        <pc:spChg chg="add mod">
          <ac:chgData name="Sacha LUTOFF" userId="a37079e7ccb5967d" providerId="LiveId" clId="{DCF29143-E640-47EC-B140-F4BB301E0018}" dt="2025-06-06T08:06:37.453" v="1018" actId="1076"/>
          <ac:spMkLst>
            <pc:docMk/>
            <pc:sldMk cId="57424706" sldId="260"/>
            <ac:spMk id="6" creationId="{57C90B6C-6FED-BE75-4EDA-88383F795304}"/>
          </ac:spMkLst>
        </pc:spChg>
        <pc:spChg chg="add mod">
          <ac:chgData name="Sacha LUTOFF" userId="a37079e7ccb5967d" providerId="LiveId" clId="{DCF29143-E640-47EC-B140-F4BB301E0018}" dt="2025-06-06T08:06:36.109" v="1017" actId="1076"/>
          <ac:spMkLst>
            <pc:docMk/>
            <pc:sldMk cId="57424706" sldId="260"/>
            <ac:spMk id="9" creationId="{ED09BC4A-1C42-1472-6048-05A221538C9A}"/>
          </ac:spMkLst>
        </pc:spChg>
        <pc:picChg chg="add mod">
          <ac:chgData name="Sacha LUTOFF" userId="a37079e7ccb5967d" providerId="LiveId" clId="{DCF29143-E640-47EC-B140-F4BB301E0018}" dt="2025-06-06T08:06:08.498" v="997" actId="1076"/>
          <ac:picMkLst>
            <pc:docMk/>
            <pc:sldMk cId="57424706" sldId="260"/>
            <ac:picMk id="15" creationId="{625F45FD-5E5F-6C1E-DC53-D523DAE2D962}"/>
          </ac:picMkLst>
        </pc:picChg>
      </pc:sldChg>
      <pc:sldChg chg="addSp delSp modSp new mod">
        <pc:chgData name="Sacha LUTOFF" userId="a37079e7ccb5967d" providerId="LiveId" clId="{DCF29143-E640-47EC-B140-F4BB301E0018}" dt="2025-06-10T09:15:28.560" v="2648" actId="27636"/>
        <pc:sldMkLst>
          <pc:docMk/>
          <pc:sldMk cId="3127735724" sldId="261"/>
        </pc:sldMkLst>
        <pc:spChg chg="mod">
          <ac:chgData name="Sacha LUTOFF" userId="a37079e7ccb5967d" providerId="LiveId" clId="{DCF29143-E640-47EC-B140-F4BB301E0018}" dt="2025-06-10T09:15:28.560" v="2648" actId="27636"/>
          <ac:spMkLst>
            <pc:docMk/>
            <pc:sldMk cId="3127735724" sldId="261"/>
            <ac:spMk id="2" creationId="{3B3EB766-42F8-C4DA-0601-A6EA160892F0}"/>
          </ac:spMkLst>
        </pc:spChg>
        <pc:spChg chg="add mod">
          <ac:chgData name="Sacha LUTOFF" userId="a37079e7ccb5967d" providerId="LiveId" clId="{DCF29143-E640-47EC-B140-F4BB301E0018}" dt="2025-06-06T08:49:48.285" v="1093" actId="20577"/>
          <ac:spMkLst>
            <pc:docMk/>
            <pc:sldMk cId="3127735724" sldId="261"/>
            <ac:spMk id="6" creationId="{3F198BB2-5D58-09EC-F40E-B54F80FADF9F}"/>
          </ac:spMkLst>
        </pc:spChg>
        <pc:picChg chg="add mod">
          <ac:chgData name="Sacha LUTOFF" userId="a37079e7ccb5967d" providerId="LiveId" clId="{DCF29143-E640-47EC-B140-F4BB301E0018}" dt="2025-06-06T08:49:46.458" v="1090" actId="1076"/>
          <ac:picMkLst>
            <pc:docMk/>
            <pc:sldMk cId="3127735724" sldId="261"/>
            <ac:picMk id="9" creationId="{CCA48148-C8C7-C566-05E3-3C52EC81EFE3}"/>
          </ac:picMkLst>
        </pc:picChg>
      </pc:sldChg>
      <pc:sldChg chg="addSp delSp modSp new mod">
        <pc:chgData name="Sacha LUTOFF" userId="a37079e7ccb5967d" providerId="LiveId" clId="{DCF29143-E640-47EC-B140-F4BB301E0018}" dt="2025-06-10T09:15:28.445" v="2647"/>
        <pc:sldMkLst>
          <pc:docMk/>
          <pc:sldMk cId="1473249804" sldId="262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1473249804" sldId="262"/>
            <ac:spMk id="2" creationId="{7D378BC3-6400-F378-87B3-BBC0EF3BBC6B}"/>
          </ac:spMkLst>
        </pc:spChg>
        <pc:spChg chg="add mod">
          <ac:chgData name="Sacha LUTOFF" userId="a37079e7ccb5967d" providerId="LiveId" clId="{DCF29143-E640-47EC-B140-F4BB301E0018}" dt="2025-06-06T09:13:24.469" v="1237" actId="20577"/>
          <ac:spMkLst>
            <pc:docMk/>
            <pc:sldMk cId="1473249804" sldId="262"/>
            <ac:spMk id="6" creationId="{A395AC43-98E8-4978-D535-2A6893E56D04}"/>
          </ac:spMkLst>
        </pc:spChg>
        <pc:picChg chg="add del mod">
          <ac:chgData name="Sacha LUTOFF" userId="a37079e7ccb5967d" providerId="LiveId" clId="{DCF29143-E640-47EC-B140-F4BB301E0018}" dt="2025-06-06T09:13:12.812" v="1224" actId="14826"/>
          <ac:picMkLst>
            <pc:docMk/>
            <pc:sldMk cId="1473249804" sldId="262"/>
            <ac:picMk id="5" creationId="{F7209FB1-FF7A-E86C-0C9F-FF185BDE67E7}"/>
          </ac:picMkLst>
        </pc:picChg>
      </pc:sldChg>
      <pc:sldChg chg="addSp modSp new del mod">
        <pc:chgData name="Sacha LUTOFF" userId="a37079e7ccb5967d" providerId="LiveId" clId="{DCF29143-E640-47EC-B140-F4BB301E0018}" dt="2025-06-06T08:41:26.781" v="1058" actId="47"/>
        <pc:sldMkLst>
          <pc:docMk/>
          <pc:sldMk cId="2337792292" sldId="263"/>
        </pc:sldMkLst>
      </pc:sldChg>
      <pc:sldChg chg="addSp delSp modSp new mod">
        <pc:chgData name="Sacha LUTOFF" userId="a37079e7ccb5967d" providerId="LiveId" clId="{DCF29143-E640-47EC-B140-F4BB301E0018}" dt="2025-06-10T09:15:28.445" v="2647"/>
        <pc:sldMkLst>
          <pc:docMk/>
          <pc:sldMk cId="3471525565" sldId="263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3471525565" sldId="263"/>
            <ac:spMk id="2" creationId="{46EB4261-28DF-4E48-5A25-57CF6F0C55B6}"/>
          </ac:spMkLst>
        </pc:spChg>
        <pc:spChg chg="add mod">
          <ac:chgData name="Sacha LUTOFF" userId="a37079e7ccb5967d" providerId="LiveId" clId="{DCF29143-E640-47EC-B140-F4BB301E0018}" dt="2025-06-06T09:31:07.888" v="1380" actId="20577"/>
          <ac:spMkLst>
            <pc:docMk/>
            <pc:sldMk cId="3471525565" sldId="263"/>
            <ac:spMk id="6" creationId="{65C2FD33-9699-3765-8DCF-D23D0F860105}"/>
          </ac:spMkLst>
        </pc:spChg>
        <pc:picChg chg="add mod">
          <ac:chgData name="Sacha LUTOFF" userId="a37079e7ccb5967d" providerId="LiveId" clId="{DCF29143-E640-47EC-B140-F4BB301E0018}" dt="2025-06-06T09:29:27.585" v="1241" actId="1076"/>
          <ac:picMkLst>
            <pc:docMk/>
            <pc:sldMk cId="3471525565" sldId="263"/>
            <ac:picMk id="5" creationId="{E2F82E90-0FB7-4E46-001C-A3F4D46428B4}"/>
          </ac:picMkLst>
        </pc:picChg>
      </pc:sldChg>
      <pc:sldChg chg="addSp delSp modSp new mod modClrScheme chgLayout">
        <pc:chgData name="Sacha LUTOFF" userId="a37079e7ccb5967d" providerId="LiveId" clId="{DCF29143-E640-47EC-B140-F4BB301E0018}" dt="2025-06-10T09:15:28.445" v="2647"/>
        <pc:sldMkLst>
          <pc:docMk/>
          <pc:sldMk cId="621761034" sldId="264"/>
        </pc:sldMkLst>
        <pc:spChg chg="add mod ord">
          <ac:chgData name="Sacha LUTOFF" userId="a37079e7ccb5967d" providerId="LiveId" clId="{DCF29143-E640-47EC-B140-F4BB301E0018}" dt="2025-06-10T09:15:28.445" v="2647"/>
          <ac:spMkLst>
            <pc:docMk/>
            <pc:sldMk cId="621761034" sldId="264"/>
            <ac:spMk id="4" creationId="{4C76E159-91DB-3B59-BC2D-B45F09822651}"/>
          </ac:spMkLst>
        </pc:spChg>
        <pc:spChg chg="add mod ord">
          <ac:chgData name="Sacha LUTOFF" userId="a37079e7ccb5967d" providerId="LiveId" clId="{DCF29143-E640-47EC-B140-F4BB301E0018}" dt="2025-06-10T09:15:28.445" v="2647"/>
          <ac:spMkLst>
            <pc:docMk/>
            <pc:sldMk cId="621761034" sldId="264"/>
            <ac:spMk id="5" creationId="{9898CF0A-B6A4-2677-D402-5098995EBDEB}"/>
          </ac:spMkLst>
        </pc:spChg>
      </pc:sldChg>
      <pc:sldChg chg="addSp delSp modSp new del mod modClrScheme chgLayout">
        <pc:chgData name="Sacha LUTOFF" userId="a37079e7ccb5967d" providerId="LiveId" clId="{DCF29143-E640-47EC-B140-F4BB301E0018}" dt="2025-06-06T14:45:26.366" v="1853" actId="47"/>
        <pc:sldMkLst>
          <pc:docMk/>
          <pc:sldMk cId="2108389986" sldId="265"/>
        </pc:sldMkLst>
      </pc:sldChg>
      <pc:sldChg chg="addSp delSp modSp new del mod modClrScheme chgLayout">
        <pc:chgData name="Sacha LUTOFF" userId="a37079e7ccb5967d" providerId="LiveId" clId="{DCF29143-E640-47EC-B140-F4BB301E0018}" dt="2025-06-06T11:31:58.172" v="1491" actId="47"/>
        <pc:sldMkLst>
          <pc:docMk/>
          <pc:sldMk cId="2995883161" sldId="265"/>
        </pc:sldMkLst>
      </pc:sldChg>
      <pc:sldChg chg="modSp add del mod">
        <pc:chgData name="Sacha LUTOFF" userId="a37079e7ccb5967d" providerId="LiveId" clId="{DCF29143-E640-47EC-B140-F4BB301E0018}" dt="2025-06-06T11:06:08.158" v="1486" actId="47"/>
        <pc:sldMkLst>
          <pc:docMk/>
          <pc:sldMk cId="188946678" sldId="266"/>
        </pc:sldMkLst>
      </pc:sldChg>
      <pc:sldChg chg="addSp delSp modSp add mod">
        <pc:chgData name="Sacha LUTOFF" userId="a37079e7ccb5967d" providerId="LiveId" clId="{DCF29143-E640-47EC-B140-F4BB301E0018}" dt="2025-06-10T09:17:05.067" v="2653" actId="20577"/>
        <pc:sldMkLst>
          <pc:docMk/>
          <pc:sldMk cId="3183936029" sldId="266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3183936029" sldId="266"/>
            <ac:spMk id="4" creationId="{26368662-5188-DDDB-E0FD-7377A3C470AF}"/>
          </ac:spMkLst>
        </pc:spChg>
        <pc:spChg chg="add mod">
          <ac:chgData name="Sacha LUTOFF" userId="a37079e7ccb5967d" providerId="LiveId" clId="{DCF29143-E640-47EC-B140-F4BB301E0018}" dt="2025-06-10T09:17:05.067" v="2653" actId="20577"/>
          <ac:spMkLst>
            <pc:docMk/>
            <pc:sldMk cId="3183936029" sldId="266"/>
            <ac:spMk id="9" creationId="{6D20B25E-CB58-0BF9-54FB-C7DAE2384391}"/>
          </ac:spMkLst>
        </pc:spChg>
        <pc:picChg chg="add mod">
          <ac:chgData name="Sacha LUTOFF" userId="a37079e7ccb5967d" providerId="LiveId" clId="{DCF29143-E640-47EC-B140-F4BB301E0018}" dt="2025-06-06T15:10:44.862" v="2547" actId="14826"/>
          <ac:picMkLst>
            <pc:docMk/>
            <pc:sldMk cId="3183936029" sldId="266"/>
            <ac:picMk id="8" creationId="{572FB302-B621-6E1A-67E6-9C54AC3224FC}"/>
          </ac:picMkLst>
        </pc:picChg>
      </pc:sldChg>
      <pc:sldChg chg="modSp new mod">
        <pc:chgData name="Sacha LUTOFF" userId="a37079e7ccb5967d" providerId="LiveId" clId="{DCF29143-E640-47EC-B140-F4BB301E0018}" dt="2025-06-10T09:15:28.445" v="2647"/>
        <pc:sldMkLst>
          <pc:docMk/>
          <pc:sldMk cId="731526751" sldId="267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731526751" sldId="267"/>
            <ac:spMk id="2" creationId="{19D009D9-C200-50D7-92F3-9D2E37C2AFC3}"/>
          </ac:spMkLst>
        </pc:spChg>
        <pc:spChg chg="mod">
          <ac:chgData name="Sacha LUTOFF" userId="a37079e7ccb5967d" providerId="LiveId" clId="{DCF29143-E640-47EC-B140-F4BB301E0018}" dt="2025-06-10T09:15:28.445" v="2647"/>
          <ac:spMkLst>
            <pc:docMk/>
            <pc:sldMk cId="731526751" sldId="267"/>
            <ac:spMk id="3" creationId="{0A07EF86-0E12-2751-45BD-E117D2CEE998}"/>
          </ac:spMkLst>
        </pc:spChg>
      </pc:sldChg>
      <pc:sldChg chg="modSp new del mod">
        <pc:chgData name="Sacha LUTOFF" userId="a37079e7ccb5967d" providerId="LiveId" clId="{DCF29143-E640-47EC-B140-F4BB301E0018}" dt="2025-06-06T11:31:58.509" v="1492" actId="47"/>
        <pc:sldMkLst>
          <pc:docMk/>
          <pc:sldMk cId="1354150306" sldId="267"/>
        </pc:sldMkLst>
      </pc:sldChg>
      <pc:sldChg chg="modSp new mod ord">
        <pc:chgData name="Sacha LUTOFF" userId="a37079e7ccb5967d" providerId="LiveId" clId="{DCF29143-E640-47EC-B140-F4BB301E0018}" dt="2025-06-10T09:15:28.445" v="2647"/>
        <pc:sldMkLst>
          <pc:docMk/>
          <pc:sldMk cId="87551971" sldId="268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87551971" sldId="268"/>
            <ac:spMk id="2" creationId="{1C0660A6-C086-E71E-B1C7-5CA4DA9C3A12}"/>
          </ac:spMkLst>
        </pc:spChg>
        <pc:spChg chg="mod">
          <ac:chgData name="Sacha LUTOFF" userId="a37079e7ccb5967d" providerId="LiveId" clId="{DCF29143-E640-47EC-B140-F4BB301E0018}" dt="2025-06-10T09:15:28.445" v="2647"/>
          <ac:spMkLst>
            <pc:docMk/>
            <pc:sldMk cId="87551971" sldId="268"/>
            <ac:spMk id="3" creationId="{C3D462C9-7323-25A3-B2B6-7C8E11936C4A}"/>
          </ac:spMkLst>
        </pc:spChg>
      </pc:sldChg>
      <pc:sldChg chg="modSp add del mod">
        <pc:chgData name="Sacha LUTOFF" userId="a37079e7ccb5967d" providerId="LiveId" clId="{DCF29143-E640-47EC-B140-F4BB301E0018}" dt="2025-06-06T11:31:58.728" v="1493" actId="47"/>
        <pc:sldMkLst>
          <pc:docMk/>
          <pc:sldMk cId="4270623324" sldId="268"/>
        </pc:sldMkLst>
      </pc:sldChg>
      <pc:sldChg chg="modSp add del mod">
        <pc:chgData name="Sacha LUTOFF" userId="a37079e7ccb5967d" providerId="LiveId" clId="{DCF29143-E640-47EC-B140-F4BB301E0018}" dt="2025-06-06T11:31:58.946" v="1494" actId="47"/>
        <pc:sldMkLst>
          <pc:docMk/>
          <pc:sldMk cId="1439132804" sldId="269"/>
        </pc:sldMkLst>
      </pc:sldChg>
      <pc:sldChg chg="addSp delSp modSp new mod modClrScheme chgLayout">
        <pc:chgData name="Sacha LUTOFF" userId="a37079e7ccb5967d" providerId="LiveId" clId="{DCF29143-E640-47EC-B140-F4BB301E0018}" dt="2025-06-12T09:20:52.362" v="2663" actId="1076"/>
        <pc:sldMkLst>
          <pc:docMk/>
          <pc:sldMk cId="2558498993" sldId="269"/>
        </pc:sldMkLst>
        <pc:spChg chg="add mod ord">
          <ac:chgData name="Sacha LUTOFF" userId="a37079e7ccb5967d" providerId="LiveId" clId="{DCF29143-E640-47EC-B140-F4BB301E0018}" dt="2025-06-10T09:15:28.445" v="2647"/>
          <ac:spMkLst>
            <pc:docMk/>
            <pc:sldMk cId="2558498993" sldId="269"/>
            <ac:spMk id="8" creationId="{5628FD9E-8A80-EA12-ED71-E78C5C9A1A76}"/>
          </ac:spMkLst>
        </pc:spChg>
        <pc:spChg chg="add del mod">
          <ac:chgData name="Sacha LUTOFF" userId="a37079e7ccb5967d" providerId="LiveId" clId="{DCF29143-E640-47EC-B140-F4BB301E0018}" dt="2025-06-12T09:20:35.173" v="2659" actId="478"/>
          <ac:spMkLst>
            <pc:docMk/>
            <pc:sldMk cId="2558498993" sldId="269"/>
            <ac:spMk id="11" creationId="{99B3326A-40A4-A122-FDCA-6F0E1BB6E4C2}"/>
          </ac:spMkLst>
        </pc:spChg>
        <pc:graphicFrameChg chg="add mod modGraphic">
          <ac:chgData name="Sacha LUTOFF" userId="a37079e7ccb5967d" providerId="LiveId" clId="{DCF29143-E640-47EC-B140-F4BB301E0018}" dt="2025-06-12T09:20:52.362" v="2663" actId="1076"/>
          <ac:graphicFrameMkLst>
            <pc:docMk/>
            <pc:sldMk cId="2558498993" sldId="269"/>
            <ac:graphicFrameMk id="2" creationId="{C4831748-B29C-8F40-3465-01BFEC004380}"/>
          </ac:graphicFrameMkLst>
        </pc:graphicFrameChg>
        <pc:picChg chg="add mod">
          <ac:chgData name="Sacha LUTOFF" userId="a37079e7ccb5967d" providerId="LiveId" clId="{DCF29143-E640-47EC-B140-F4BB301E0018}" dt="2025-06-10T09:18:33.253" v="2656" actId="1036"/>
          <ac:picMkLst>
            <pc:docMk/>
            <pc:sldMk cId="2558498993" sldId="269"/>
            <ac:picMk id="10" creationId="{369AE6EC-5974-ECF3-25CC-2D4F60E92A78}"/>
          </ac:picMkLst>
        </pc:picChg>
      </pc:sldChg>
      <pc:sldChg chg="modSp add del mod">
        <pc:chgData name="Sacha LUTOFF" userId="a37079e7ccb5967d" providerId="LiveId" clId="{DCF29143-E640-47EC-B140-F4BB301E0018}" dt="2025-06-06T11:31:59.244" v="1495" actId="47"/>
        <pc:sldMkLst>
          <pc:docMk/>
          <pc:sldMk cId="87509516" sldId="270"/>
        </pc:sldMkLst>
      </pc:sldChg>
      <pc:sldChg chg="addSp delSp modSp new mod modClrScheme chgLayout">
        <pc:chgData name="Sacha LUTOFF" userId="a37079e7ccb5967d" providerId="LiveId" clId="{DCF29143-E640-47EC-B140-F4BB301E0018}" dt="2025-06-10T09:15:28.564" v="2649" actId="27636"/>
        <pc:sldMkLst>
          <pc:docMk/>
          <pc:sldMk cId="3758406961" sldId="270"/>
        </pc:sldMkLst>
        <pc:spChg chg="mod ord">
          <ac:chgData name="Sacha LUTOFF" userId="a37079e7ccb5967d" providerId="LiveId" clId="{DCF29143-E640-47EC-B140-F4BB301E0018}" dt="2025-06-10T09:15:28.564" v="2649" actId="27636"/>
          <ac:spMkLst>
            <pc:docMk/>
            <pc:sldMk cId="3758406961" sldId="270"/>
            <ac:spMk id="2" creationId="{6C4DACA2-37F7-CF5D-49A2-449AD1EE7A19}"/>
          </ac:spMkLst>
        </pc:spChg>
        <pc:spChg chg="add mod ord">
          <ac:chgData name="Sacha LUTOFF" userId="a37079e7ccb5967d" providerId="LiveId" clId="{DCF29143-E640-47EC-B140-F4BB301E0018}" dt="2025-06-10T09:15:28.445" v="2647"/>
          <ac:spMkLst>
            <pc:docMk/>
            <pc:sldMk cId="3758406961" sldId="270"/>
            <ac:spMk id="4" creationId="{3966E184-0D28-7A33-A9BC-1DA839E21400}"/>
          </ac:spMkLst>
        </pc:spChg>
      </pc:sldChg>
      <pc:sldChg chg="modSp add del mod">
        <pc:chgData name="Sacha LUTOFF" userId="a37079e7ccb5967d" providerId="LiveId" clId="{DCF29143-E640-47EC-B140-F4BB301E0018}" dt="2025-06-06T11:31:59.569" v="1496" actId="47"/>
        <pc:sldMkLst>
          <pc:docMk/>
          <pc:sldMk cId="441014221" sldId="271"/>
        </pc:sldMkLst>
      </pc:sldChg>
      <pc:sldChg chg="modSp new mod">
        <pc:chgData name="Sacha LUTOFF" userId="a37079e7ccb5967d" providerId="LiveId" clId="{DCF29143-E640-47EC-B140-F4BB301E0018}" dt="2025-06-10T09:15:28.445" v="2647"/>
        <pc:sldMkLst>
          <pc:docMk/>
          <pc:sldMk cId="1186357596" sldId="271"/>
        </pc:sldMkLst>
        <pc:spChg chg="mod">
          <ac:chgData name="Sacha LUTOFF" userId="a37079e7ccb5967d" providerId="LiveId" clId="{DCF29143-E640-47EC-B140-F4BB301E0018}" dt="2025-06-10T09:15:28.445" v="2647"/>
          <ac:spMkLst>
            <pc:docMk/>
            <pc:sldMk cId="1186357596" sldId="271"/>
            <ac:spMk id="2" creationId="{5034A15D-79DE-3603-0159-A683413975E2}"/>
          </ac:spMkLst>
        </pc:spChg>
        <pc:spChg chg="mod">
          <ac:chgData name="Sacha LUTOFF" userId="a37079e7ccb5967d" providerId="LiveId" clId="{DCF29143-E640-47EC-B140-F4BB301E0018}" dt="2025-06-10T09:15:28.445" v="2647"/>
          <ac:spMkLst>
            <pc:docMk/>
            <pc:sldMk cId="1186357596" sldId="271"/>
            <ac:spMk id="3" creationId="{7B099135-41E1-9196-CBEB-BD4A845F02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4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82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49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9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0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32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54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01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7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7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0E896A-AE96-4EF3-A20D-5C1C88217121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92E854-9E7A-4C34-960F-8C06851E1D4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5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6604D-1F2B-B258-C78D-C9FD50F2A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LNA DASHBOARD 2.0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732FFF-CFEB-CBDD-C6F6-97A3132F4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76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DACA2-37F7-CF5D-49A2-449AD1EE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RE-ADAPTER EN PRENANT EN COMPTE LES BONDING ET CAPA PLOT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66E184-0D28-7A33-A9BC-1DA839E21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40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60A6-C086-E71E-B1C7-5CA4DA9C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SYMBOLE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D462C9-7323-25A3-B2B6-7C8E11936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5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628FD9E-8A80-EA12-ED71-E78C5C9A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LNA SYMBOL FINAL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69AE6EC-5974-ECF3-25CC-2D4F60E9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8" y="1747298"/>
            <a:ext cx="6808669" cy="4544568"/>
          </a:xfrm>
          <a:prstGeom prst="rect">
            <a:avLst/>
          </a:prstGeom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4831748-B29C-8F40-3465-01BFEC004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88335"/>
              </p:ext>
            </p:extLst>
          </p:nvPr>
        </p:nvGraphicFramePr>
        <p:xfrm>
          <a:off x="7136407" y="2148077"/>
          <a:ext cx="4257039" cy="34514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8935">
                  <a:extLst>
                    <a:ext uri="{9D8B030D-6E8A-4147-A177-3AD203B41FA5}">
                      <a16:colId xmlns:a16="http://schemas.microsoft.com/office/drawing/2014/main" val="3665723074"/>
                    </a:ext>
                  </a:extLst>
                </a:gridCol>
                <a:gridCol w="2212848">
                  <a:extLst>
                    <a:ext uri="{9D8B030D-6E8A-4147-A177-3AD203B41FA5}">
                      <a16:colId xmlns:a16="http://schemas.microsoft.com/office/drawing/2014/main" val="128734310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01744041"/>
                    </a:ext>
                  </a:extLst>
                </a:gridCol>
              </a:tblGrid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Composant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Valeur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Unité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836772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Rpol</a:t>
                      </a:r>
                      <a:r>
                        <a:rPr lang="fr-FR" sz="1200" dirty="0"/>
                        <a:t>(IHP </a:t>
                      </a:r>
                      <a:r>
                        <a:rPr lang="fr-FR" sz="1200" dirty="0" err="1"/>
                        <a:t>Rsil</a:t>
                      </a:r>
                      <a:r>
                        <a:rPr lang="fr-F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130 (W=1,2µm / L = 20µm)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/>
                        <a:t>Ω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56591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Rrf</a:t>
                      </a:r>
                      <a:r>
                        <a:rPr lang="fr-FR" sz="1200" dirty="0"/>
                        <a:t> (IHP </a:t>
                      </a:r>
                      <a:r>
                        <a:rPr lang="fr-FR" sz="1200" dirty="0" err="1"/>
                        <a:t>Rhigh</a:t>
                      </a:r>
                      <a:r>
                        <a:rPr lang="fr-F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5k (W=1µm / L = 2µm)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k</a:t>
                      </a:r>
                      <a:r>
                        <a:rPr lang="el-GR" sz="1200" dirty="0"/>
                        <a:t>Ω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027834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34902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432846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Ll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588842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1,01 (W=L=25,9µm)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159340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1,14 (W=L=27,5µm)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331377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1,74 (W=L=34µm)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358618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Nmos1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W=106µm / L=0,13µm / </a:t>
                      </a:r>
                      <a:r>
                        <a:rPr lang="fr-FR" sz="1200" dirty="0" err="1"/>
                        <a:t>Ng</a:t>
                      </a:r>
                      <a:r>
                        <a:rPr lang="fr-FR" sz="1200" dirty="0"/>
                        <a:t>=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424619"/>
                  </a:ext>
                </a:extLst>
              </a:tr>
              <a:tr h="35783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Nmos2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W=106µm / L=0,13µm / </a:t>
                      </a:r>
                      <a:r>
                        <a:rPr lang="fr-FR" sz="1200" dirty="0" err="1"/>
                        <a:t>Ng</a:t>
                      </a:r>
                      <a:r>
                        <a:rPr lang="fr-FR" sz="1200" dirty="0"/>
                        <a:t>=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119414"/>
                  </a:ext>
                </a:extLst>
              </a:tr>
              <a:tr h="2812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Nmos3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W=58µm / L=0,2µm / </a:t>
                      </a:r>
                      <a:r>
                        <a:rPr lang="fr-FR" sz="1200" dirty="0" err="1"/>
                        <a:t>Ng</a:t>
                      </a:r>
                      <a:r>
                        <a:rPr lang="fr-FR" sz="1200" dirty="0"/>
                        <a:t> 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74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9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C76E159-91DB-3B59-BC2D-B45F0982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BENCH FINAUX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98CF0A-B6A4-2677-D402-5098995EB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PARAMETRES S</a:t>
            </a:r>
          </a:p>
        </p:txBody>
      </p:sp>
    </p:spTree>
    <p:extLst>
      <p:ext uri="{BB962C8B-B14F-4D97-AF65-F5344CB8AC3E}">
        <p14:creationId xmlns:p14="http://schemas.microsoft.com/office/powerpoint/2010/main" val="62176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0827E-BD9E-1E3D-8C3F-1A6C97455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6368662-5188-DDDB-E0FD-7377A3C4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LNA ADAPTE + BONDING</a:t>
            </a:r>
            <a:br>
              <a:rPr lang="fr-FR" dirty="0"/>
            </a:br>
            <a:r>
              <a:rPr lang="fr-FR" dirty="0" err="1"/>
              <a:t>Parametre</a:t>
            </a:r>
            <a:r>
              <a:rPr lang="fr-FR" dirty="0"/>
              <a:t> 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2FB302-B621-6E1A-67E6-9C54AC32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1074" y="933450"/>
            <a:ext cx="5880703" cy="56546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D20B25E-CB58-0BF9-54FB-C7DAE2384391}"/>
              </a:ext>
            </a:extLst>
          </p:cNvPr>
          <p:cNvSpPr txBox="1"/>
          <p:nvPr/>
        </p:nvSpPr>
        <p:spPr>
          <a:xfrm>
            <a:off x="609600" y="1962150"/>
            <a:ext cx="35108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2,45 GHz</a:t>
            </a:r>
          </a:p>
          <a:p>
            <a:pPr marL="285750" indent="-285750">
              <a:buFontTx/>
              <a:buChar char="-"/>
            </a:pPr>
            <a:r>
              <a:rPr lang="fr-FR" dirty="0"/>
              <a:t>Gain = 8,07dB</a:t>
            </a:r>
          </a:p>
          <a:p>
            <a:pPr marL="285750" indent="-285750">
              <a:buFontTx/>
              <a:buChar char="-"/>
            </a:pPr>
            <a:r>
              <a:rPr lang="fr-FR" dirty="0"/>
              <a:t>S11 = -17dB</a:t>
            </a:r>
          </a:p>
          <a:p>
            <a:pPr marL="285750" indent="-285750">
              <a:buFontTx/>
              <a:buChar char="-"/>
            </a:pPr>
            <a:r>
              <a:rPr lang="fr-FR" dirty="0"/>
              <a:t>S22 = -18dB</a:t>
            </a:r>
          </a:p>
          <a:p>
            <a:pPr marL="285750" indent="-285750">
              <a:buFontTx/>
              <a:buChar char="-"/>
            </a:pPr>
            <a:r>
              <a:rPr lang="fr-FR" dirty="0"/>
              <a:t>Delta = 0,397 &lt;1</a:t>
            </a:r>
          </a:p>
          <a:p>
            <a:pPr marL="285750" indent="-285750">
              <a:buFontTx/>
              <a:buChar char="-"/>
            </a:pPr>
            <a:r>
              <a:rPr lang="fr-FR" dirty="0"/>
              <a:t>K = 1,37 &gt;1</a:t>
            </a:r>
          </a:p>
          <a:p>
            <a:pPr marL="285750" indent="-285750">
              <a:buFontTx/>
              <a:buChar char="-"/>
            </a:pPr>
            <a:r>
              <a:rPr lang="fr-FR" dirty="0"/>
              <a:t>NF = 10*log10(1,21) = 0,82dB ??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Instabilité à partir de f = 2,8GHz</a:t>
            </a:r>
          </a:p>
          <a:p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 K&lt;1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93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4A15D-79DE-3603-0159-A683413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LNA ADAPTE + BONDING</a:t>
            </a:r>
            <a:br>
              <a:rPr lang="fr-FR" dirty="0"/>
            </a:br>
            <a:r>
              <a:rPr lang="fr-FR" dirty="0"/>
              <a:t>Simulation transitoire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99135-41E1-9196-CBEB-BD4A845F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009D9-C200-50D7-92F3-9D2E37C2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To do </a:t>
            </a:r>
            <a:r>
              <a:rPr lang="fr-FR" err="1"/>
              <a:t>list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7EF86-0E12-2751-45BD-E117D2CE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Transcient</a:t>
            </a:r>
            <a:r>
              <a:rPr lang="fr-FR" dirty="0"/>
              <a:t> avec bonding </a:t>
            </a:r>
            <a:r>
              <a:rPr lang="fr-FR" dirty="0">
                <a:sym typeface="Wingdings" panose="05000000000000000000" pitchFamily="2" charset="2"/>
              </a:rPr>
              <a:t> point de compression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52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F41A3-539F-1669-889E-AAF4F390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Step</a:t>
            </a:r>
            <a:r>
              <a:rPr lang="fr-FR"/>
              <a:t> 1 - Extraction </a:t>
            </a:r>
            <a:r>
              <a:rPr lang="fr-FR" err="1"/>
              <a:t>gm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C72442-D05E-623F-83CA-32837BFA86B0}"/>
              </a:ext>
            </a:extLst>
          </p:cNvPr>
          <p:cNvSpPr txBox="1"/>
          <p:nvPr/>
        </p:nvSpPr>
        <p:spPr>
          <a:xfrm>
            <a:off x="8723376" y="354734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err="1"/>
              <a:t>Vgs</a:t>
            </a:r>
            <a:r>
              <a:rPr lang="fr-FR" sz="2800" b="1"/>
              <a:t> = 0,604V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BDD9EE-2390-650A-F6D7-4CD2D689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75104"/>
            <a:ext cx="8033374" cy="366769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A85B0CA-EF58-7B59-1C92-4D58CC03B565}"/>
              </a:ext>
            </a:extLst>
          </p:cNvPr>
          <p:cNvSpPr txBox="1"/>
          <p:nvPr/>
        </p:nvSpPr>
        <p:spPr>
          <a:xfrm>
            <a:off x="8723376" y="1690688"/>
            <a:ext cx="1869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/>
              <a:t>MOS : </a:t>
            </a:r>
          </a:p>
          <a:p>
            <a:r>
              <a:rPr lang="fr-FR" sz="2800" b="1"/>
              <a:t>W = 106u</a:t>
            </a:r>
          </a:p>
          <a:p>
            <a:r>
              <a:rPr lang="fr-FR" sz="2800" b="1"/>
              <a:t>N = 0,130u</a:t>
            </a:r>
          </a:p>
        </p:txBody>
      </p:sp>
    </p:spTree>
    <p:extLst>
      <p:ext uri="{BB962C8B-B14F-4D97-AF65-F5344CB8AC3E}">
        <p14:creationId xmlns:p14="http://schemas.microsoft.com/office/powerpoint/2010/main" val="287486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58A73-954B-70C9-7162-48C45B5D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Step</a:t>
            </a:r>
            <a:r>
              <a:rPr lang="fr-FR"/>
              <a:t> 2 – Point de polarisation entrée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D75D0D-6E02-7A86-F17F-639EE641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97" y="1714691"/>
            <a:ext cx="6466085" cy="4462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D5AD651-0CB0-7DEA-5CF2-3CD148993FB0}"/>
              </a:ext>
            </a:extLst>
          </p:cNvPr>
          <p:cNvSpPr txBox="1"/>
          <p:nvPr/>
        </p:nvSpPr>
        <p:spPr>
          <a:xfrm>
            <a:off x="8173097" y="1489520"/>
            <a:ext cx="343164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/>
              <a:t>MOS 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b="1"/>
              <a:t>W = 106u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b="1"/>
              <a:t>N = 0,130u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err="1"/>
              <a:t>Ll</a:t>
            </a:r>
            <a:r>
              <a:rPr lang="fr-FR" sz="2800" b="1"/>
              <a:t> = 3nH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/>
              <a:t>C2 = 700fF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/>
              <a:t>L1 = 3nH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/>
              <a:t>Ls = 1,6nH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err="1">
                <a:solidFill>
                  <a:srgbClr val="FF0000"/>
                </a:solidFill>
              </a:rPr>
              <a:t>Vgs</a:t>
            </a:r>
            <a:r>
              <a:rPr lang="fr-FR" sz="2800" b="1">
                <a:solidFill>
                  <a:srgbClr val="FF0000"/>
                </a:solidFill>
              </a:rPr>
              <a:t> = 0,656V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>
                <a:solidFill>
                  <a:srgbClr val="FF0000"/>
                </a:solidFill>
              </a:rPr>
              <a:t>Consommation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>
                <a:solidFill>
                  <a:srgbClr val="FF0000"/>
                </a:solidFill>
              </a:rPr>
              <a:t>4,49mA</a:t>
            </a:r>
            <a:endParaRPr lang="fr-FR" sz="2800" b="1"/>
          </a:p>
        </p:txBody>
      </p:sp>
    </p:spTree>
    <p:extLst>
      <p:ext uri="{BB962C8B-B14F-4D97-AF65-F5344CB8AC3E}">
        <p14:creationId xmlns:p14="http://schemas.microsoft.com/office/powerpoint/2010/main" val="55779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ECCB4-B712-98C9-EE70-065C986E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Step</a:t>
            </a:r>
            <a:r>
              <a:rPr lang="fr-FR"/>
              <a:t> 3 – adaptation entrée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5F562-F8E1-9A50-BA15-1FA810F7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454B1A-6655-2B96-0431-5060BF3F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1" y="1738154"/>
            <a:ext cx="7908180" cy="45262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5D8E86-C992-8689-DA02-EBDE093D9DC6}"/>
              </a:ext>
            </a:extLst>
          </p:cNvPr>
          <p:cNvSpPr txBox="1"/>
          <p:nvPr/>
        </p:nvSpPr>
        <p:spPr>
          <a:xfrm>
            <a:off x="8141151" y="3047187"/>
            <a:ext cx="321915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>
                <a:solidFill>
                  <a:srgbClr val="FF0000"/>
                </a:solidFill>
              </a:rPr>
              <a:t>Cp=C0=1,075pF</a:t>
            </a:r>
          </a:p>
          <a:p>
            <a:r>
              <a:rPr lang="fr-FR" sz="2800" b="1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fr-FR" sz="2800" b="1">
                <a:solidFill>
                  <a:srgbClr val="FF0000"/>
                </a:solidFill>
              </a:rPr>
              <a:t>W = L = 26,5u</a:t>
            </a:r>
          </a:p>
        </p:txBody>
      </p:sp>
    </p:spTree>
    <p:extLst>
      <p:ext uri="{BB962C8B-B14F-4D97-AF65-F5344CB8AC3E}">
        <p14:creationId xmlns:p14="http://schemas.microsoft.com/office/powerpoint/2010/main" val="24542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1981C-3CA2-5998-87FF-3EDC914B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err="1"/>
              <a:t>Step</a:t>
            </a:r>
            <a:r>
              <a:rPr lang="fr-FR"/>
              <a:t> 4 – </a:t>
            </a:r>
            <a:r>
              <a:rPr lang="fr-FR" err="1"/>
              <a:t>Mirroir</a:t>
            </a:r>
            <a:r>
              <a:rPr lang="fr-FR"/>
              <a:t> de courant </a:t>
            </a:r>
            <a:br>
              <a:rPr lang="fr-FR"/>
            </a:br>
            <a:r>
              <a:rPr lang="fr-FR"/>
              <a:t>4.1 – Tune W &amp; L pour 4,49mA dans la branche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C90B6C-6FED-BE75-4EDA-88383F795304}"/>
              </a:ext>
            </a:extLst>
          </p:cNvPr>
          <p:cNvSpPr txBox="1"/>
          <p:nvPr/>
        </p:nvSpPr>
        <p:spPr>
          <a:xfrm>
            <a:off x="8238676" y="4176421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NMOS 3 </a:t>
            </a:r>
          </a:p>
          <a:p>
            <a:r>
              <a:rPr lang="fr-FR"/>
              <a:t>	</a:t>
            </a:r>
            <a:r>
              <a:rPr lang="fr-FR" err="1"/>
              <a:t>Ngate</a:t>
            </a:r>
            <a:r>
              <a:rPr lang="fr-FR"/>
              <a:t> = 4</a:t>
            </a:r>
          </a:p>
          <a:p>
            <a:r>
              <a:rPr lang="fr-FR"/>
              <a:t>	W = 58um</a:t>
            </a:r>
          </a:p>
          <a:p>
            <a:r>
              <a:rPr lang="fr-FR"/>
              <a:t>	L = 200nm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9BC4A-1C42-1472-6048-05A221538C9A}"/>
              </a:ext>
            </a:extLst>
          </p:cNvPr>
          <p:cNvSpPr txBox="1"/>
          <p:nvPr/>
        </p:nvSpPr>
        <p:spPr>
          <a:xfrm>
            <a:off x="8376217" y="2356474"/>
            <a:ext cx="2977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Rrf</a:t>
            </a:r>
            <a:r>
              <a:rPr lang="fr-FR"/>
              <a:t> sert à empêcher le signal RF de venir sur le miroir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err="1">
                <a:sym typeface="Wingdings" panose="05000000000000000000" pitchFamily="2" charset="2"/>
              </a:rPr>
              <a:t>Rrf</a:t>
            </a:r>
            <a:r>
              <a:rPr lang="fr-FR">
                <a:sym typeface="Wingdings" panose="05000000000000000000" pitchFamily="2" charset="2"/>
              </a:rPr>
              <a:t> = 5k Ohm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>
                <a:sym typeface="Wingdings" panose="05000000000000000000" pitchFamily="2" charset="2"/>
              </a:rPr>
              <a:t>IHP </a:t>
            </a:r>
            <a:r>
              <a:rPr lang="fr-FR" err="1">
                <a:sym typeface="Wingdings" panose="05000000000000000000" pitchFamily="2" charset="2"/>
              </a:rPr>
              <a:t>Rhigh</a:t>
            </a:r>
            <a:endParaRPr lang="fr-FR"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>
                <a:sym typeface="Wingdings" panose="05000000000000000000" pitchFamily="2" charset="2"/>
              </a:rPr>
              <a:t>W = 1um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>
                <a:sym typeface="Wingdings" panose="05000000000000000000" pitchFamily="2" charset="2"/>
              </a:rPr>
              <a:t>L = 2um</a:t>
            </a:r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25F45FD-5E5F-6C1E-DC53-D523DAE2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9" y="1690688"/>
            <a:ext cx="7735811" cy="440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EB766-42F8-C4DA-0601-A6EA1608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err="1"/>
              <a:t>Step</a:t>
            </a:r>
            <a:r>
              <a:rPr lang="fr-FR"/>
              <a:t> 4 – </a:t>
            </a:r>
            <a:r>
              <a:rPr lang="fr-FR" err="1"/>
              <a:t>Mirroir</a:t>
            </a:r>
            <a:r>
              <a:rPr lang="fr-FR"/>
              <a:t> de courant </a:t>
            </a:r>
            <a:br>
              <a:rPr lang="fr-FR"/>
            </a:br>
            <a:r>
              <a:rPr lang="fr-FR"/>
              <a:t>4.1 – </a:t>
            </a:r>
            <a:r>
              <a:rPr lang="fr-FR" err="1"/>
              <a:t>Rpol</a:t>
            </a:r>
            <a:r>
              <a:rPr lang="fr-FR"/>
              <a:t> pour 4,5mA dans la branche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98BB2-5D58-09EC-F40E-B54F80FADF9F}"/>
              </a:ext>
            </a:extLst>
          </p:cNvPr>
          <p:cNvSpPr txBox="1"/>
          <p:nvPr/>
        </p:nvSpPr>
        <p:spPr>
          <a:xfrm>
            <a:off x="8061316" y="2300097"/>
            <a:ext cx="3941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Rpol</a:t>
            </a:r>
            <a:r>
              <a:rPr lang="fr-FR"/>
              <a:t> sert à polariser le miroir de courant. Par une analyse </a:t>
            </a:r>
            <a:r>
              <a:rPr lang="fr-FR" err="1"/>
              <a:t>parametrique</a:t>
            </a:r>
            <a:r>
              <a:rPr lang="fr-FR"/>
              <a:t> sur </a:t>
            </a:r>
            <a:r>
              <a:rPr lang="fr-FR" err="1"/>
              <a:t>Rpol</a:t>
            </a:r>
            <a:r>
              <a:rPr lang="fr-FR"/>
              <a:t>, on trouve </a:t>
            </a:r>
            <a:r>
              <a:rPr lang="fr-FR" err="1"/>
              <a:t>Rpol</a:t>
            </a:r>
            <a:r>
              <a:rPr lang="fr-FR"/>
              <a:t> = 130 ohm pour I = 4,5mA</a:t>
            </a:r>
          </a:p>
          <a:p>
            <a:endParaRPr lang="fr-FR"/>
          </a:p>
          <a:p>
            <a:r>
              <a:rPr lang="fr-FR"/>
              <a:t>En utilisant la </a:t>
            </a:r>
            <a:r>
              <a:rPr lang="fr-FR" err="1"/>
              <a:t>resistance</a:t>
            </a:r>
            <a:r>
              <a:rPr lang="fr-FR"/>
              <a:t> </a:t>
            </a:r>
            <a:r>
              <a:rPr lang="fr-FR" err="1"/>
              <a:t>Rsil</a:t>
            </a:r>
            <a:endParaRPr lang="fr-FR"/>
          </a:p>
          <a:p>
            <a:r>
              <a:rPr lang="fr-FR"/>
              <a:t>W = 1,2um</a:t>
            </a:r>
          </a:p>
          <a:p>
            <a:r>
              <a:rPr lang="fr-FR"/>
              <a:t>L = 20um</a:t>
            </a:r>
          </a:p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A48148-C8C7-C566-05E3-3C52EC81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55" y="1964958"/>
            <a:ext cx="6606970" cy="42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3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78BC3-6400-F378-87B3-BBC0EF3B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Step</a:t>
            </a:r>
            <a:r>
              <a:rPr lang="fr-FR"/>
              <a:t> 5 - Gain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209FB1-FF7A-E86C-0C9F-FF185BDE6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25" y="1587059"/>
            <a:ext cx="8642875" cy="45899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95AC43-98E8-4978-D535-2A6893E56D04}"/>
              </a:ext>
            </a:extLst>
          </p:cNvPr>
          <p:cNvSpPr txBox="1"/>
          <p:nvPr/>
        </p:nvSpPr>
        <p:spPr>
          <a:xfrm>
            <a:off x="9096375" y="2266950"/>
            <a:ext cx="2638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 </a:t>
            </a:r>
            <a:r>
              <a:rPr lang="fr-FR" err="1"/>
              <a:t>resonnance</a:t>
            </a:r>
            <a:r>
              <a:rPr lang="fr-FR"/>
              <a:t> = 1,3pF</a:t>
            </a:r>
          </a:p>
          <a:p>
            <a:r>
              <a:rPr lang="fr-FR"/>
              <a:t>Dimension W=L=29,5um</a:t>
            </a:r>
          </a:p>
          <a:p>
            <a:endParaRPr lang="fr-FR"/>
          </a:p>
          <a:p>
            <a:r>
              <a:rPr lang="fr-FR"/>
              <a:t>Gain = 24,9dB</a:t>
            </a:r>
          </a:p>
        </p:txBody>
      </p:sp>
    </p:spTree>
    <p:extLst>
      <p:ext uri="{BB962C8B-B14F-4D97-AF65-F5344CB8AC3E}">
        <p14:creationId xmlns:p14="http://schemas.microsoft.com/office/powerpoint/2010/main" val="147324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B4261-28DF-4E48-5A25-57CF6F0C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Step</a:t>
            </a:r>
            <a:r>
              <a:rPr lang="fr-FR"/>
              <a:t> 6 – Adaptation sortie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F82E90-0FB7-4E46-001C-A3F4D464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0" y="1414463"/>
            <a:ext cx="7443772" cy="47625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C2FD33-9699-3765-8DCF-D23D0F860105}"/>
              </a:ext>
            </a:extLst>
          </p:cNvPr>
          <p:cNvSpPr txBox="1"/>
          <p:nvPr/>
        </p:nvSpPr>
        <p:spPr>
          <a:xfrm>
            <a:off x="8245271" y="2552700"/>
            <a:ext cx="27863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Zsortie</a:t>
            </a:r>
            <a:r>
              <a:rPr lang="fr-FR"/>
              <a:t> = 48,5-j2,39</a:t>
            </a:r>
          </a:p>
          <a:p>
            <a:endParaRPr lang="fr-FR"/>
          </a:p>
          <a:p>
            <a:r>
              <a:rPr lang="fr-FR"/>
              <a:t>G = 9,55dB</a:t>
            </a:r>
          </a:p>
          <a:p>
            <a:endParaRPr lang="fr-FR"/>
          </a:p>
          <a:p>
            <a:r>
              <a:rPr lang="fr-FR"/>
              <a:t>Cp1 = 1,88pF</a:t>
            </a:r>
          </a:p>
          <a:p>
            <a:r>
              <a:rPr lang="fr-FR">
                <a:sym typeface="Wingdings" panose="05000000000000000000" pitchFamily="2" charset="2"/>
              </a:rPr>
              <a:t>	</a:t>
            </a:r>
            <a:r>
              <a:rPr lang="fr-FR"/>
              <a:t>W=L=35,35um</a:t>
            </a:r>
          </a:p>
          <a:p>
            <a:r>
              <a:rPr lang="fr-FR"/>
              <a:t>Cp2 = 4,1pF</a:t>
            </a:r>
          </a:p>
          <a:p>
            <a:r>
              <a:rPr lang="fr-FR"/>
              <a:t>	</a:t>
            </a:r>
            <a:r>
              <a:rPr lang="fr-FR">
                <a:sym typeface="Wingdings" panose="05000000000000000000" pitchFamily="2" charset="2"/>
              </a:rPr>
              <a:t> W=L=52,2um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52556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423</Words>
  <Application>Microsoft Office PowerPoint</Application>
  <PresentationFormat>Grand écran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Rétrospective</vt:lpstr>
      <vt:lpstr>LNA DASHBOARD 2.0</vt:lpstr>
      <vt:lpstr>To do list</vt:lpstr>
      <vt:lpstr>Step 1 - Extraction gm</vt:lpstr>
      <vt:lpstr>Step 2 – Point de polarisation entrée</vt:lpstr>
      <vt:lpstr>Step 3 – adaptation entrée</vt:lpstr>
      <vt:lpstr>Step 4 – Mirroir de courant  4.1 – Tune W &amp; L pour 4,49mA dans la branche</vt:lpstr>
      <vt:lpstr>Step 4 – Mirroir de courant  4.1 – Rpol pour 4,5mA dans la branche</vt:lpstr>
      <vt:lpstr>Step 5 - Gain</vt:lpstr>
      <vt:lpstr>Step 6 – Adaptation sortie</vt:lpstr>
      <vt:lpstr>RE-ADAPTER EN PRENANT EN COMPTE LES BONDING ET CAPA PLOT</vt:lpstr>
      <vt:lpstr>SYMBOLE</vt:lpstr>
      <vt:lpstr>LNA SYMBOL FINAL</vt:lpstr>
      <vt:lpstr>BENCH FINAUX</vt:lpstr>
      <vt:lpstr>LNA ADAPTE + BONDING Parametre S</vt:lpstr>
      <vt:lpstr>LNA ADAPTE + BONDING Simulation transitoire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Sacha LUTOFF</dc:creator>
  <cp:lastModifiedBy>Sacha LUTOFF</cp:lastModifiedBy>
  <cp:revision>1</cp:revision>
  <dcterms:created xsi:type="dcterms:W3CDTF">2025-06-06T06:39:31Z</dcterms:created>
  <dcterms:modified xsi:type="dcterms:W3CDTF">2025-06-12T09:20:55Z</dcterms:modified>
</cp:coreProperties>
</file>