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18C9DC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67B0FF-E1E1-1A3D-E428-BF35B0516C38}" name="Baptiste Monget" initials="BM" userId="dcb48374e8be4b1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28C1C-0A12-0C44-6551-2CF532B441FF}" v="2" dt="2025-03-24T19:41:19.896"/>
    <p1510:client id="{71E3D1F1-4776-DBC0-F1EA-FCBD38351E56}" v="25" dt="2025-03-25T08:32:26.464"/>
    <p1510:client id="{9D7C2489-DDDD-4B99-ADFB-1CBC2FD62697}" v="3" dt="2025-03-25T08:56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GRUGRU" userId="f4d65a87c7acd407" providerId="Windows Live" clId="Web-{E343F275-588B-EEC0-851F-781EB5AD6D8D}"/>
    <pc:docChg chg="modSld">
      <pc:chgData name="TIM GRUGRU" userId="f4d65a87c7acd407" providerId="Windows Live" clId="Web-{E343F275-588B-EEC0-851F-781EB5AD6D8D}" dt="2025-03-19T10:48:50.825" v="204" actId="20577"/>
      <pc:docMkLst>
        <pc:docMk/>
      </pc:docMkLst>
      <pc:sldChg chg="addSp modSp">
        <pc:chgData name="TIM GRUGRU" userId="f4d65a87c7acd407" providerId="Windows Live" clId="Web-{E343F275-588B-EEC0-851F-781EB5AD6D8D}" dt="2025-03-19T10:48:50.825" v="204" actId="20577"/>
        <pc:sldMkLst>
          <pc:docMk/>
          <pc:sldMk cId="2221938611" sldId="258"/>
        </pc:sldMkLst>
        <pc:spChg chg="mod">
          <ac:chgData name="TIM GRUGRU" userId="f4d65a87c7acd407" providerId="Windows Live" clId="Web-{E343F275-588B-EEC0-851F-781EB5AD6D8D}" dt="2025-03-19T10:34:56.996" v="15" actId="20577"/>
          <ac:spMkLst>
            <pc:docMk/>
            <pc:sldMk cId="2221938611" sldId="258"/>
            <ac:spMk id="2" creationId="{A8F1ABD3-E46B-194F-3CD3-3C49FA6D4193}"/>
          </ac:spMkLst>
        </pc:spChg>
        <pc:spChg chg="mod">
          <ac:chgData name="TIM GRUGRU" userId="f4d65a87c7acd407" providerId="Windows Live" clId="Web-{E343F275-588B-EEC0-851F-781EB5AD6D8D}" dt="2025-03-19T10:48:50.825" v="204" actId="20577"/>
          <ac:spMkLst>
            <pc:docMk/>
            <pc:sldMk cId="2221938611" sldId="258"/>
            <ac:spMk id="3" creationId="{7500175B-A70F-F677-99BB-1C1FFBC187C8}"/>
          </ac:spMkLst>
        </pc:spChg>
      </pc:sldChg>
    </pc:docChg>
  </pc:docChgLst>
  <pc:docChgLst>
    <pc:chgData name="TIM GRUGRU" userId="f4d65a87c7acd407" providerId="Windows Live" clId="Web-{D5681975-86D8-1FD0-BFA4-963959D036D2}"/>
    <pc:docChg chg="addSld modSld">
      <pc:chgData name="TIM GRUGRU" userId="f4d65a87c7acd407" providerId="Windows Live" clId="Web-{D5681975-86D8-1FD0-BFA4-963959D036D2}" dt="2025-03-19T10:32:36.381" v="455"/>
      <pc:docMkLst>
        <pc:docMk/>
      </pc:docMkLst>
      <pc:sldChg chg="addSp delSp modSp">
        <pc:chgData name="TIM GRUGRU" userId="f4d65a87c7acd407" providerId="Windows Live" clId="Web-{D5681975-86D8-1FD0-BFA4-963959D036D2}" dt="2025-03-19T10:25:11.403" v="318" actId="20577"/>
        <pc:sldMkLst>
          <pc:docMk/>
          <pc:sldMk cId="3784089036" sldId="256"/>
        </pc:sldMkLst>
        <pc:spChg chg="mod">
          <ac:chgData name="TIM GRUGRU" userId="f4d65a87c7acd407" providerId="Windows Live" clId="Web-{D5681975-86D8-1FD0-BFA4-963959D036D2}" dt="2025-03-19T10:25:11.403" v="318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">
        <pc:chgData name="TIM GRUGRU" userId="f4d65a87c7acd407" providerId="Windows Live" clId="Web-{D5681975-86D8-1FD0-BFA4-963959D036D2}" dt="2025-03-19T10:24:41.449" v="310" actId="1076"/>
        <pc:sldMkLst>
          <pc:docMk/>
          <pc:sldMk cId="3687932933" sldId="257"/>
        </pc:sldMkLst>
        <pc:spChg chg="mod">
          <ac:chgData name="TIM GRUGRU" userId="f4d65a87c7acd407" providerId="Windows Live" clId="Web-{D5681975-86D8-1FD0-BFA4-963959D036D2}" dt="2025-03-19T10:24:41.449" v="310" actId="1076"/>
          <ac:spMkLst>
            <pc:docMk/>
            <pc:sldMk cId="3687932933" sldId="257"/>
            <ac:spMk id="2" creationId="{DD9DA30D-4F54-96D0-CD16-F4A3F8776837}"/>
          </ac:spMkLst>
        </pc:spChg>
        <pc:spChg chg="add mod">
          <ac:chgData name="TIM GRUGRU" userId="f4d65a87c7acd407" providerId="Windows Live" clId="Web-{D5681975-86D8-1FD0-BFA4-963959D036D2}" dt="2025-03-19T10:20:54.492" v="265" actId="20577"/>
          <ac:spMkLst>
            <pc:docMk/>
            <pc:sldMk cId="3687932933" sldId="257"/>
            <ac:spMk id="7" creationId="{B91D58AB-3714-A234-AB33-712941D9D336}"/>
          </ac:spMkLst>
        </pc:spChg>
        <pc:picChg chg="add mod">
          <ac:chgData name="TIM GRUGRU" userId="f4d65a87c7acd407" providerId="Windows Live" clId="Web-{D5681975-86D8-1FD0-BFA4-963959D036D2}" dt="2025-03-19T10:21:10.148" v="270" actId="1076"/>
          <ac:picMkLst>
            <pc:docMk/>
            <pc:sldMk cId="3687932933" sldId="257"/>
            <ac:picMk id="9" creationId="{52FE3D60-DD47-8DA2-F230-795A668A125D}"/>
          </ac:picMkLst>
        </pc:picChg>
      </pc:sldChg>
      <pc:sldChg chg="addSp delSp modSp new">
        <pc:chgData name="TIM GRUGRU" userId="f4d65a87c7acd407" providerId="Windows Live" clId="Web-{D5681975-86D8-1FD0-BFA4-963959D036D2}" dt="2025-03-19T10:32:36.381" v="455"/>
        <pc:sldMkLst>
          <pc:docMk/>
          <pc:sldMk cId="2221938611" sldId="258"/>
        </pc:sldMkLst>
        <pc:spChg chg="mod">
          <ac:chgData name="TIM GRUGRU" userId="f4d65a87c7acd407" providerId="Windows Live" clId="Web-{D5681975-86D8-1FD0-BFA4-963959D036D2}" dt="2025-03-19T10:25:34.513" v="325" actId="20577"/>
          <ac:spMkLst>
            <pc:docMk/>
            <pc:sldMk cId="2221938611" sldId="258"/>
            <ac:spMk id="2" creationId="{A8F1ABD3-E46B-194F-3CD3-3C49FA6D4193}"/>
          </ac:spMkLst>
        </pc:spChg>
        <pc:spChg chg="add del mod">
          <ac:chgData name="TIM GRUGRU" userId="f4d65a87c7acd407" providerId="Windows Live" clId="Web-{D5681975-86D8-1FD0-BFA4-963959D036D2}" dt="2025-03-19T10:32:36.381" v="455"/>
          <ac:spMkLst>
            <pc:docMk/>
            <pc:sldMk cId="2221938611" sldId="258"/>
            <ac:spMk id="3" creationId="{7500175B-A70F-F677-99BB-1C1FFBC187C8}"/>
          </ac:spMkLst>
        </pc:spChg>
      </pc:sldChg>
    </pc:docChg>
  </pc:docChgLst>
  <pc:docChgLst>
    <pc:chgData name="Baptiste Monget" userId="dcb48374e8be4b16" providerId="LiveId" clId="{9D7C2489-DDDD-4B99-ADFB-1CBC2FD62697}"/>
    <pc:docChg chg="undo redo custSel addSld delSld modSld sldOrd">
      <pc:chgData name="Baptiste Monget" userId="dcb48374e8be4b16" providerId="LiveId" clId="{9D7C2489-DDDD-4B99-ADFB-1CBC2FD62697}" dt="2025-03-25T08:56:46.274" v="2670" actId="12"/>
      <pc:docMkLst>
        <pc:docMk/>
      </pc:docMkLst>
      <pc:sldChg chg="addSp delSp modSp mod ord">
        <pc:chgData name="Baptiste Monget" userId="dcb48374e8be4b16" providerId="LiveId" clId="{9D7C2489-DDDD-4B99-ADFB-1CBC2FD62697}" dt="2025-03-19T13:49:33.656" v="1391" actId="1076"/>
        <pc:sldMkLst>
          <pc:docMk/>
          <pc:sldMk cId="3784089036" sldId="256"/>
        </pc:sldMkLst>
        <pc:spChg chg="mod">
          <ac:chgData name="Baptiste Monget" userId="dcb48374e8be4b16" providerId="LiveId" clId="{9D7C2489-DDDD-4B99-ADFB-1CBC2FD62697}" dt="2025-03-19T13:45:32.610" v="1303" actId="20577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Baptiste Monget" userId="dcb48374e8be4b16" providerId="LiveId" clId="{9D7C2489-DDDD-4B99-ADFB-1CBC2FD62697}" dt="2025-03-19T13:49:33.656" v="1391" actId="1076"/>
          <ac:spMkLst>
            <pc:docMk/>
            <pc:sldMk cId="3784089036" sldId="256"/>
            <ac:spMk id="7" creationId="{73FD764B-3111-FDC8-78C6-CED08F17BE1B}"/>
          </ac:spMkLst>
        </pc:spChg>
      </pc:sldChg>
      <pc:sldChg chg="addSp delSp modSp mod">
        <pc:chgData name="Baptiste Monget" userId="dcb48374e8be4b16" providerId="LiveId" clId="{9D7C2489-DDDD-4B99-ADFB-1CBC2FD62697}" dt="2025-03-25T08:56:46.274" v="2670" actId="12"/>
        <pc:sldMkLst>
          <pc:docMk/>
          <pc:sldMk cId="3687932933" sldId="257"/>
        </pc:sldMkLst>
        <pc:spChg chg="mod">
          <ac:chgData name="Baptiste Monget" userId="dcb48374e8be4b16" providerId="LiveId" clId="{9D7C2489-DDDD-4B99-ADFB-1CBC2FD62697}" dt="2025-03-19T14:37:13.540" v="2499" actId="14100"/>
          <ac:spMkLst>
            <pc:docMk/>
            <pc:sldMk cId="3687932933" sldId="257"/>
            <ac:spMk id="2" creationId="{DD9DA30D-4F54-96D0-CD16-F4A3F8776837}"/>
          </ac:spMkLst>
        </pc:spChg>
        <pc:spChg chg="mod">
          <ac:chgData name="Baptiste Monget" userId="dcb48374e8be4b16" providerId="LiveId" clId="{9D7C2489-DDDD-4B99-ADFB-1CBC2FD62697}" dt="2025-03-25T08:56:46.274" v="2670" actId="12"/>
          <ac:spMkLst>
            <pc:docMk/>
            <pc:sldMk cId="3687932933" sldId="257"/>
            <ac:spMk id="7" creationId="{B91D58AB-3714-A234-AB33-712941D9D336}"/>
          </ac:spMkLst>
        </pc:spChg>
        <pc:picChg chg="mod">
          <ac:chgData name="Baptiste Monget" userId="dcb48374e8be4b16" providerId="LiveId" clId="{9D7C2489-DDDD-4B99-ADFB-1CBC2FD62697}" dt="2025-03-19T13:17:59.777" v="303" actId="1035"/>
          <ac:picMkLst>
            <pc:docMk/>
            <pc:sldMk cId="3687932933" sldId="257"/>
            <ac:picMk id="9" creationId="{52FE3D60-DD47-8DA2-F230-795A668A125D}"/>
          </ac:picMkLst>
        </pc:picChg>
        <pc:picChg chg="add mod">
          <ac:chgData name="Baptiste Monget" userId="dcb48374e8be4b16" providerId="LiveId" clId="{9D7C2489-DDDD-4B99-ADFB-1CBC2FD62697}" dt="2025-03-19T13:21:14.671" v="408" actId="1076"/>
          <ac:picMkLst>
            <pc:docMk/>
            <pc:sldMk cId="3687932933" sldId="257"/>
            <ac:picMk id="12" creationId="{50207353-2D9C-6D3C-FE06-D26C6D92E63A}"/>
          </ac:picMkLst>
        </pc:picChg>
        <pc:picChg chg="add mod">
          <ac:chgData name="Baptiste Monget" userId="dcb48374e8be4b16" providerId="LiveId" clId="{9D7C2489-DDDD-4B99-ADFB-1CBC2FD62697}" dt="2025-03-19T13:21:53.023" v="416" actId="1076"/>
          <ac:picMkLst>
            <pc:docMk/>
            <pc:sldMk cId="3687932933" sldId="257"/>
            <ac:picMk id="13" creationId="{80EB1A26-AC17-6CC3-E460-EF3F7D029AC7}"/>
          </ac:picMkLst>
        </pc:picChg>
      </pc:sldChg>
      <pc:sldChg chg="addSp delSp modSp mod">
        <pc:chgData name="Baptiste Monget" userId="dcb48374e8be4b16" providerId="LiveId" clId="{9D7C2489-DDDD-4B99-ADFB-1CBC2FD62697}" dt="2025-03-19T13:51:59.021" v="1409" actId="108"/>
        <pc:sldMkLst>
          <pc:docMk/>
          <pc:sldMk cId="2221938611" sldId="258"/>
        </pc:sldMkLst>
        <pc:spChg chg="mod">
          <ac:chgData name="Baptiste Monget" userId="dcb48374e8be4b16" providerId="LiveId" clId="{9D7C2489-DDDD-4B99-ADFB-1CBC2FD62697}" dt="2025-03-19T13:44:19.173" v="1267" actId="5793"/>
          <ac:spMkLst>
            <pc:docMk/>
            <pc:sldMk cId="2221938611" sldId="258"/>
            <ac:spMk id="3" creationId="{7500175B-A70F-F677-99BB-1C1FFBC187C8}"/>
          </ac:spMkLst>
        </pc:spChg>
        <pc:spChg chg="add mod">
          <ac:chgData name="Baptiste Monget" userId="dcb48374e8be4b16" providerId="LiveId" clId="{9D7C2489-DDDD-4B99-ADFB-1CBC2FD62697}" dt="2025-03-19T13:51:59.021" v="1409" actId="108"/>
          <ac:spMkLst>
            <pc:docMk/>
            <pc:sldMk cId="2221938611" sldId="258"/>
            <ac:spMk id="14" creationId="{2D5A312C-68FD-7017-B5C8-818B90B11856}"/>
          </ac:spMkLst>
        </pc:spChg>
        <pc:spChg chg="add mod">
          <ac:chgData name="Baptiste Monget" userId="dcb48374e8be4b16" providerId="LiveId" clId="{9D7C2489-DDDD-4B99-ADFB-1CBC2FD62697}" dt="2025-03-19T13:44:31.195" v="1286" actId="14100"/>
          <ac:spMkLst>
            <pc:docMk/>
            <pc:sldMk cId="2221938611" sldId="258"/>
            <ac:spMk id="15" creationId="{F2A316C0-166F-91F6-F0FC-A7D3A8AD6522}"/>
          </ac:spMkLst>
        </pc:spChg>
        <pc:spChg chg="add mod">
          <ac:chgData name="Baptiste Monget" userId="dcb48374e8be4b16" providerId="LiveId" clId="{9D7C2489-DDDD-4B99-ADFB-1CBC2FD62697}" dt="2025-03-19T13:44:41.580" v="1290" actId="1076"/>
          <ac:spMkLst>
            <pc:docMk/>
            <pc:sldMk cId="2221938611" sldId="258"/>
            <ac:spMk id="16" creationId="{385EE6D3-8209-CF66-3390-54F6DF911265}"/>
          </ac:spMkLst>
        </pc:spChg>
        <pc:grpChg chg="add mod">
          <ac:chgData name="Baptiste Monget" userId="dcb48374e8be4b16" providerId="LiveId" clId="{9D7C2489-DDDD-4B99-ADFB-1CBC2FD62697}" dt="2025-03-19T13:38:17.498" v="1022" actId="1076"/>
          <ac:grpSpMkLst>
            <pc:docMk/>
            <pc:sldMk cId="2221938611" sldId="258"/>
            <ac:grpSpMk id="11" creationId="{AA05A63E-8FB0-F108-6FB4-E67BCE59DECC}"/>
          </ac:grpSpMkLst>
        </pc:grpChg>
        <pc:picChg chg="add mod">
          <ac:chgData name="Baptiste Monget" userId="dcb48374e8be4b16" providerId="LiveId" clId="{9D7C2489-DDDD-4B99-ADFB-1CBC2FD62697}" dt="2025-03-19T13:37:00.459" v="1008" actId="1076"/>
          <ac:picMkLst>
            <pc:docMk/>
            <pc:sldMk cId="2221938611" sldId="258"/>
            <ac:picMk id="5" creationId="{A767507D-9B67-C75E-C2BE-93C45B379834}"/>
          </ac:picMkLst>
        </pc:picChg>
        <pc:picChg chg="add mod">
          <ac:chgData name="Baptiste Monget" userId="dcb48374e8be4b16" providerId="LiveId" clId="{9D7C2489-DDDD-4B99-ADFB-1CBC2FD62697}" dt="2025-03-19T13:38:00.584" v="1017" actId="164"/>
          <ac:picMkLst>
            <pc:docMk/>
            <pc:sldMk cId="2221938611" sldId="258"/>
            <ac:picMk id="7" creationId="{CCE28C49-0B1B-4397-C520-7F7FAC8D4C73}"/>
          </ac:picMkLst>
        </pc:picChg>
        <pc:picChg chg="add mod">
          <ac:chgData name="Baptiste Monget" userId="dcb48374e8be4b16" providerId="LiveId" clId="{9D7C2489-DDDD-4B99-ADFB-1CBC2FD62697}" dt="2025-03-19T13:38:00.584" v="1017" actId="164"/>
          <ac:picMkLst>
            <pc:docMk/>
            <pc:sldMk cId="2221938611" sldId="258"/>
            <ac:picMk id="10" creationId="{E5CA1C63-4915-9A56-EE34-21D28C0A8EDF}"/>
          </ac:picMkLst>
        </pc:picChg>
        <pc:picChg chg="add mod">
          <ac:chgData name="Baptiste Monget" userId="dcb48374e8be4b16" providerId="LiveId" clId="{9D7C2489-DDDD-4B99-ADFB-1CBC2FD62697}" dt="2025-03-19T13:39:22.260" v="1038" actId="1076"/>
          <ac:picMkLst>
            <pc:docMk/>
            <pc:sldMk cId="2221938611" sldId="258"/>
            <ac:picMk id="13" creationId="{C954AE96-7C30-FCF6-39F9-DC62ADAF1ABF}"/>
          </ac:picMkLst>
        </pc:picChg>
      </pc:sldChg>
      <pc:sldChg chg="addSp delSp modSp new mod ord modClrScheme chgLayout">
        <pc:chgData name="Baptiste Monget" userId="dcb48374e8be4b16" providerId="LiveId" clId="{9D7C2489-DDDD-4B99-ADFB-1CBC2FD62697}" dt="2025-03-19T13:48:30.042" v="1346" actId="20577"/>
        <pc:sldMkLst>
          <pc:docMk/>
          <pc:sldMk cId="1239137845" sldId="259"/>
        </pc:sldMkLst>
        <pc:spChg chg="add mod ord">
          <ac:chgData name="Baptiste Monget" userId="dcb48374e8be4b16" providerId="LiveId" clId="{9D7C2489-DDDD-4B99-ADFB-1CBC2FD62697}" dt="2025-03-19T13:48:25.662" v="1333" actId="20577"/>
          <ac:spMkLst>
            <pc:docMk/>
            <pc:sldMk cId="1239137845" sldId="259"/>
            <ac:spMk id="4" creationId="{E44AE6D1-891E-DB3F-22A7-C0C6474C756A}"/>
          </ac:spMkLst>
        </pc:spChg>
        <pc:spChg chg="add mod ord">
          <ac:chgData name="Baptiste Monget" userId="dcb48374e8be4b16" providerId="LiveId" clId="{9D7C2489-DDDD-4B99-ADFB-1CBC2FD62697}" dt="2025-03-19T13:48:30.042" v="1346" actId="20577"/>
          <ac:spMkLst>
            <pc:docMk/>
            <pc:sldMk cId="1239137845" sldId="259"/>
            <ac:spMk id="5" creationId="{450647D5-421A-FCE9-C5F5-EFE0C70BB589}"/>
          </ac:spMkLst>
        </pc:spChg>
      </pc:sldChg>
      <pc:sldChg chg="new del">
        <pc:chgData name="Baptiste Monget" userId="dcb48374e8be4b16" providerId="LiveId" clId="{9D7C2489-DDDD-4B99-ADFB-1CBC2FD62697}" dt="2025-03-19T13:22:01.993" v="417" actId="47"/>
        <pc:sldMkLst>
          <pc:docMk/>
          <pc:sldMk cId="3967462544" sldId="259"/>
        </pc:sldMkLst>
      </pc:sldChg>
      <pc:sldChg chg="addSp delSp modSp new mod">
        <pc:chgData name="Baptiste Monget" userId="dcb48374e8be4b16" providerId="LiveId" clId="{9D7C2489-DDDD-4B99-ADFB-1CBC2FD62697}" dt="2025-03-19T15:03:53.046" v="2660" actId="20577"/>
        <pc:sldMkLst>
          <pc:docMk/>
          <pc:sldMk cId="3507620627" sldId="260"/>
        </pc:sldMkLst>
        <pc:spChg chg="mod">
          <ac:chgData name="Baptiste Monget" userId="dcb48374e8be4b16" providerId="LiveId" clId="{9D7C2489-DDDD-4B99-ADFB-1CBC2FD62697}" dt="2025-03-19T13:48:38.429" v="1353" actId="20577"/>
          <ac:spMkLst>
            <pc:docMk/>
            <pc:sldMk cId="3507620627" sldId="260"/>
            <ac:spMk id="2" creationId="{6E3AB6DE-64D8-6C81-AAF2-21686A74EA4B}"/>
          </ac:spMkLst>
        </pc:spChg>
        <pc:spChg chg="add mod">
          <ac:chgData name="Baptiste Monget" userId="dcb48374e8be4b16" providerId="LiveId" clId="{9D7C2489-DDDD-4B99-ADFB-1CBC2FD62697}" dt="2025-03-19T13:51:56.504" v="1407" actId="1036"/>
          <ac:spMkLst>
            <pc:docMk/>
            <pc:sldMk cId="3507620627" sldId="260"/>
            <ac:spMk id="4" creationId="{8A5285F8-2F36-4E9A-5389-1F12ACFD7166}"/>
          </ac:spMkLst>
        </pc:spChg>
        <pc:spChg chg="add mod">
          <ac:chgData name="Baptiste Monget" userId="dcb48374e8be4b16" providerId="LiveId" clId="{9D7C2489-DDDD-4B99-ADFB-1CBC2FD62697}" dt="2025-03-19T13:49:08.835" v="1384" actId="1076"/>
          <ac:spMkLst>
            <pc:docMk/>
            <pc:sldMk cId="3507620627" sldId="260"/>
            <ac:spMk id="5" creationId="{5CF13808-8CBE-FFD8-E598-C2A66EBA7107}"/>
          </ac:spMkLst>
        </pc:spChg>
        <pc:spChg chg="add mod">
          <ac:chgData name="Baptiste Monget" userId="dcb48374e8be4b16" providerId="LiveId" clId="{9D7C2489-DDDD-4B99-ADFB-1CBC2FD62697}" dt="2025-03-19T13:49:55.155" v="1400" actId="20577"/>
          <ac:spMkLst>
            <pc:docMk/>
            <pc:sldMk cId="3507620627" sldId="260"/>
            <ac:spMk id="6" creationId="{8B1E033B-EC70-D04F-0844-21877C97E099}"/>
          </ac:spMkLst>
        </pc:spChg>
        <pc:spChg chg="add mod">
          <ac:chgData name="Baptiste Monget" userId="dcb48374e8be4b16" providerId="LiveId" clId="{9D7C2489-DDDD-4B99-ADFB-1CBC2FD62697}" dt="2025-03-19T14:38:00.699" v="2522" actId="20577"/>
          <ac:spMkLst>
            <pc:docMk/>
            <pc:sldMk cId="3507620627" sldId="260"/>
            <ac:spMk id="7" creationId="{311E4430-96B5-A41F-2A35-27E51A5F373A}"/>
          </ac:spMkLst>
        </pc:spChg>
        <pc:spChg chg="add mod">
          <ac:chgData name="Baptiste Monget" userId="dcb48374e8be4b16" providerId="LiveId" clId="{9D7C2489-DDDD-4B99-ADFB-1CBC2FD62697}" dt="2025-03-19T15:03:53.046" v="2660" actId="20577"/>
          <ac:spMkLst>
            <pc:docMk/>
            <pc:sldMk cId="3507620627" sldId="260"/>
            <ac:spMk id="8" creationId="{8CF0F125-C18E-A94A-CE97-4BA561645CFC}"/>
          </ac:spMkLst>
        </pc:spChg>
        <pc:spChg chg="add mod">
          <ac:chgData name="Baptiste Monget" userId="dcb48374e8be4b16" providerId="LiveId" clId="{9D7C2489-DDDD-4B99-ADFB-1CBC2FD62697}" dt="2025-03-19T14:38:30.801" v="2551" actId="20577"/>
          <ac:spMkLst>
            <pc:docMk/>
            <pc:sldMk cId="3507620627" sldId="260"/>
            <ac:spMk id="9" creationId="{FB6DD6DD-8C76-AEA6-1C9F-2A6492AB59BA}"/>
          </ac:spMkLst>
        </pc:spChg>
      </pc:sldChg>
      <pc:sldChg chg="modSp add mod">
        <pc:chgData name="Baptiste Monget" userId="dcb48374e8be4b16" providerId="LiveId" clId="{9D7C2489-DDDD-4B99-ADFB-1CBC2FD62697}" dt="2025-03-19T15:04:37.424" v="2667" actId="20577"/>
        <pc:sldMkLst>
          <pc:docMk/>
          <pc:sldMk cId="875271016" sldId="261"/>
        </pc:sldMkLst>
        <pc:spChg chg="mod">
          <ac:chgData name="Baptiste Monget" userId="dcb48374e8be4b16" providerId="LiveId" clId="{9D7C2489-DDDD-4B99-ADFB-1CBC2FD62697}" dt="2025-03-19T14:15:21.131" v="2116" actId="20577"/>
          <ac:spMkLst>
            <pc:docMk/>
            <pc:sldMk cId="875271016" sldId="261"/>
            <ac:spMk id="2" creationId="{AFE90B9C-0D22-A232-B3FC-8B35EBD6350A}"/>
          </ac:spMkLst>
        </pc:spChg>
        <pc:spChg chg="mod">
          <ac:chgData name="Baptiste Monget" userId="dcb48374e8be4b16" providerId="LiveId" clId="{9D7C2489-DDDD-4B99-ADFB-1CBC2FD62697}" dt="2025-03-19T15:04:37.424" v="2667" actId="20577"/>
          <ac:spMkLst>
            <pc:docMk/>
            <pc:sldMk cId="875271016" sldId="261"/>
            <ac:spMk id="3" creationId="{A452EE59-6167-A745-B46E-6111B1EEB93D}"/>
          </ac:spMkLst>
        </pc:spChg>
        <pc:spChg chg="mod">
          <ac:chgData name="Baptiste Monget" userId="dcb48374e8be4b16" providerId="LiveId" clId="{9D7C2489-DDDD-4B99-ADFB-1CBC2FD62697}" dt="2025-03-19T13:49:46.327" v="1396" actId="20577"/>
          <ac:spMkLst>
            <pc:docMk/>
            <pc:sldMk cId="875271016" sldId="261"/>
            <ac:spMk id="7" creationId="{75FDD932-15A6-E9DA-B66D-9EB28781F246}"/>
          </ac:spMkLst>
        </pc:spChg>
      </pc:sldChg>
      <pc:sldChg chg="addSp modSp new mod ord">
        <pc:chgData name="Baptiste Monget" userId="dcb48374e8be4b16" providerId="LiveId" clId="{9D7C2489-DDDD-4B99-ADFB-1CBC2FD62697}" dt="2025-03-19T14:45:13.552" v="2659" actId="1076"/>
        <pc:sldMkLst>
          <pc:docMk/>
          <pc:sldMk cId="870597993" sldId="262"/>
        </pc:sldMkLst>
        <pc:spChg chg="mod">
          <ac:chgData name="Baptiste Monget" userId="dcb48374e8be4b16" providerId="LiveId" clId="{9D7C2489-DDDD-4B99-ADFB-1CBC2FD62697}" dt="2025-03-19T14:41:04.143" v="2594" actId="1076"/>
          <ac:spMkLst>
            <pc:docMk/>
            <pc:sldMk cId="870597993" sldId="262"/>
            <ac:spMk id="2" creationId="{7F10F440-447F-1EA9-E3E1-AED503A82EB2}"/>
          </ac:spMkLst>
        </pc:spChg>
        <pc:spChg chg="mod">
          <ac:chgData name="Baptiste Monget" userId="dcb48374e8be4b16" providerId="LiveId" clId="{9D7C2489-DDDD-4B99-ADFB-1CBC2FD62697}" dt="2025-03-19T14:41:09.380" v="2595" actId="1076"/>
          <ac:spMkLst>
            <pc:docMk/>
            <pc:sldMk cId="870597993" sldId="262"/>
            <ac:spMk id="3" creationId="{58DE9477-2337-7A16-3A9E-FF9BE122F538}"/>
          </ac:spMkLst>
        </pc:spChg>
        <pc:spChg chg="add mod">
          <ac:chgData name="Baptiste Monget" userId="dcb48374e8be4b16" providerId="LiveId" clId="{9D7C2489-DDDD-4B99-ADFB-1CBC2FD62697}" dt="2025-03-19T14:40:55.964" v="2592" actId="1076"/>
          <ac:spMkLst>
            <pc:docMk/>
            <pc:sldMk cId="870597993" sldId="262"/>
            <ac:spMk id="6" creationId="{F8F34BF7-40D3-E132-8E47-2A923CA0E6B2}"/>
          </ac:spMkLst>
        </pc:spChg>
        <pc:spChg chg="add mod">
          <ac:chgData name="Baptiste Monget" userId="dcb48374e8be4b16" providerId="LiveId" clId="{9D7C2489-DDDD-4B99-ADFB-1CBC2FD62697}" dt="2025-03-19T14:45:13.552" v="2659" actId="1076"/>
          <ac:spMkLst>
            <pc:docMk/>
            <pc:sldMk cId="870597993" sldId="262"/>
            <ac:spMk id="10" creationId="{40558F08-2F18-6C22-C689-4C5AB4BEEB98}"/>
          </ac:spMkLst>
        </pc:spChg>
        <pc:spChg chg="add mod">
          <ac:chgData name="Baptiste Monget" userId="dcb48374e8be4b16" providerId="LiveId" clId="{9D7C2489-DDDD-4B99-ADFB-1CBC2FD62697}" dt="2025-03-19T14:40:46.753" v="2588" actId="1076"/>
          <ac:spMkLst>
            <pc:docMk/>
            <pc:sldMk cId="870597993" sldId="262"/>
            <ac:spMk id="11" creationId="{92DE18C4-6729-3154-BB23-8268CC31E4E4}"/>
          </ac:spMkLst>
        </pc:spChg>
        <pc:spChg chg="add mod">
          <ac:chgData name="Baptiste Monget" userId="dcb48374e8be4b16" providerId="LiveId" clId="{9D7C2489-DDDD-4B99-ADFB-1CBC2FD62697}" dt="2025-03-19T14:43:37.702" v="2604" actId="1076"/>
          <ac:spMkLst>
            <pc:docMk/>
            <pc:sldMk cId="870597993" sldId="262"/>
            <ac:spMk id="12" creationId="{62909F7B-807E-18CE-BD00-6E6299D42918}"/>
          </ac:spMkLst>
        </pc:spChg>
        <pc:spChg chg="add mod">
          <ac:chgData name="Baptiste Monget" userId="dcb48374e8be4b16" providerId="LiveId" clId="{9D7C2489-DDDD-4B99-ADFB-1CBC2FD62697}" dt="2025-03-19T14:44:46.729" v="2653" actId="1038"/>
          <ac:spMkLst>
            <pc:docMk/>
            <pc:sldMk cId="870597993" sldId="262"/>
            <ac:spMk id="13" creationId="{FE6E2D16-4F81-E1A7-A6AE-0E25ACAD6399}"/>
          </ac:spMkLst>
        </pc:spChg>
        <pc:grpChg chg="add mod">
          <ac:chgData name="Baptiste Monget" userId="dcb48374e8be4b16" providerId="LiveId" clId="{9D7C2489-DDDD-4B99-ADFB-1CBC2FD62697}" dt="2025-03-19T14:43:35.604" v="2603" actId="1076"/>
          <ac:grpSpMkLst>
            <pc:docMk/>
            <pc:sldMk cId="870597993" sldId="262"/>
            <ac:grpSpMk id="7" creationId="{921DDCE5-25C8-642C-F54E-CDB59C8A8D64}"/>
          </ac:grpSpMkLst>
        </pc:grpChg>
        <pc:picChg chg="add mod">
          <ac:chgData name="Baptiste Monget" userId="dcb48374e8be4b16" providerId="LiveId" clId="{9D7C2489-DDDD-4B99-ADFB-1CBC2FD62697}" dt="2025-03-19T14:41:01.313" v="2593" actId="1076"/>
          <ac:picMkLst>
            <pc:docMk/>
            <pc:sldMk cId="870597993" sldId="262"/>
            <ac:picMk id="5" creationId="{46960AAD-4A51-F581-98DF-B55A98BEBF01}"/>
          </ac:picMkLst>
        </pc:picChg>
        <pc:picChg chg="mod">
          <ac:chgData name="Baptiste Monget" userId="dcb48374e8be4b16" providerId="LiveId" clId="{9D7C2489-DDDD-4B99-ADFB-1CBC2FD62697}" dt="2025-03-19T14:40:39.949" v="2587"/>
          <ac:picMkLst>
            <pc:docMk/>
            <pc:sldMk cId="870597993" sldId="262"/>
            <ac:picMk id="8" creationId="{E2F9AB9E-2B03-4E82-3443-9B6905448935}"/>
          </ac:picMkLst>
        </pc:picChg>
        <pc:picChg chg="mod">
          <ac:chgData name="Baptiste Monget" userId="dcb48374e8be4b16" providerId="LiveId" clId="{9D7C2489-DDDD-4B99-ADFB-1CBC2FD62697}" dt="2025-03-19T14:40:39.949" v="2587"/>
          <ac:picMkLst>
            <pc:docMk/>
            <pc:sldMk cId="870597993" sldId="262"/>
            <ac:picMk id="9" creationId="{792B22FD-D99B-1033-6900-3D0261BB1E2F}"/>
          </ac:picMkLst>
        </pc:picChg>
      </pc:sldChg>
      <pc:sldChg chg="addSp delSp modSp new del mod ord">
        <pc:chgData name="Baptiste Monget" userId="dcb48374e8be4b16" providerId="LiveId" clId="{9D7C2489-DDDD-4B99-ADFB-1CBC2FD62697}" dt="2025-03-19T14:41:20.356" v="2596" actId="47"/>
        <pc:sldMkLst>
          <pc:docMk/>
          <pc:sldMk cId="2577652017" sldId="263"/>
        </pc:sldMkLst>
      </pc:sldChg>
    </pc:docChg>
  </pc:docChgLst>
  <pc:docChgLst>
    <pc:chgData name="Elyas Arfaoui" userId="b68ce78a2a4adbb6" providerId="Windows Live" clId="Web-{E4A803A3-6A72-B303-A6A7-F0CDB99AC4B5}"/>
    <pc:docChg chg="addSld modSld">
      <pc:chgData name="Elyas Arfaoui" userId="b68ce78a2a4adbb6" providerId="Windows Live" clId="Web-{E4A803A3-6A72-B303-A6A7-F0CDB99AC4B5}" dt="2025-03-19T14:49:43.947" v="449" actId="1076"/>
      <pc:docMkLst>
        <pc:docMk/>
      </pc:docMkLst>
      <pc:sldChg chg="modSp">
        <pc:chgData name="Elyas Arfaoui" userId="b68ce78a2a4adbb6" providerId="Windows Live" clId="Web-{E4A803A3-6A72-B303-A6A7-F0CDB99AC4B5}" dt="2025-03-19T14:30:03.378" v="159" actId="1076"/>
        <pc:sldMkLst>
          <pc:docMk/>
          <pc:sldMk cId="2221938611" sldId="258"/>
        </pc:sldMkLst>
        <pc:spChg chg="mod">
          <ac:chgData name="Elyas Arfaoui" userId="b68ce78a2a4adbb6" providerId="Windows Live" clId="Web-{E4A803A3-6A72-B303-A6A7-F0CDB99AC4B5}" dt="2025-03-19T14:30:03.378" v="159" actId="1076"/>
          <ac:spMkLst>
            <pc:docMk/>
            <pc:sldMk cId="2221938611" sldId="258"/>
            <ac:spMk id="3" creationId="{7500175B-A70F-F677-99BB-1C1FFBC187C8}"/>
          </ac:spMkLst>
        </pc:spChg>
      </pc:sldChg>
      <pc:sldChg chg="addSp delSp modSp">
        <pc:chgData name="Elyas Arfaoui" userId="b68ce78a2a4adbb6" providerId="Windows Live" clId="Web-{E4A803A3-6A72-B303-A6A7-F0CDB99AC4B5}" dt="2025-03-19T14:49:43.947" v="449" actId="1076"/>
        <pc:sldMkLst>
          <pc:docMk/>
          <pc:sldMk cId="875271016" sldId="261"/>
        </pc:sldMkLst>
        <pc:spChg chg="mod">
          <ac:chgData name="Elyas Arfaoui" userId="b68ce78a2a4adbb6" providerId="Windows Live" clId="Web-{E4A803A3-6A72-B303-A6A7-F0CDB99AC4B5}" dt="2025-03-19T14:20:39.846" v="34" actId="20577"/>
          <ac:spMkLst>
            <pc:docMk/>
            <pc:sldMk cId="875271016" sldId="261"/>
            <ac:spMk id="2" creationId="{AFE90B9C-0D22-A232-B3FC-8B35EBD6350A}"/>
          </ac:spMkLst>
        </pc:spChg>
        <pc:spChg chg="mod">
          <ac:chgData name="Elyas Arfaoui" userId="b68ce78a2a4adbb6" providerId="Windows Live" clId="Web-{E4A803A3-6A72-B303-A6A7-F0CDB99AC4B5}" dt="2025-03-19T14:44:39.093" v="432" actId="20577"/>
          <ac:spMkLst>
            <pc:docMk/>
            <pc:sldMk cId="875271016" sldId="261"/>
            <ac:spMk id="3" creationId="{A452EE59-6167-A745-B46E-6111B1EEB93D}"/>
          </ac:spMkLst>
        </pc:spChg>
        <pc:picChg chg="add mod">
          <ac:chgData name="Elyas Arfaoui" userId="b68ce78a2a4adbb6" providerId="Windows Live" clId="Web-{E4A803A3-6A72-B303-A6A7-F0CDB99AC4B5}" dt="2025-03-19T14:40:13.274" v="252" actId="1076"/>
          <ac:picMkLst>
            <pc:docMk/>
            <pc:sldMk cId="875271016" sldId="261"/>
            <ac:picMk id="9" creationId="{D56979FB-B9BD-86B8-0905-4A166C59E51D}"/>
          </ac:picMkLst>
        </pc:picChg>
        <pc:picChg chg="add mod modCrop">
          <ac:chgData name="Elyas Arfaoui" userId="b68ce78a2a4adbb6" providerId="Windows Live" clId="Web-{E4A803A3-6A72-B303-A6A7-F0CDB99AC4B5}" dt="2025-03-19T14:49:43.947" v="449" actId="1076"/>
          <ac:picMkLst>
            <pc:docMk/>
            <pc:sldMk cId="875271016" sldId="261"/>
            <ac:picMk id="11" creationId="{A236BA29-4D07-C997-904E-A6956CCC1563}"/>
          </ac:picMkLst>
        </pc:picChg>
        <pc:picChg chg="add mod">
          <ac:chgData name="Elyas Arfaoui" userId="b68ce78a2a4adbb6" providerId="Windows Live" clId="Web-{E4A803A3-6A72-B303-A6A7-F0CDB99AC4B5}" dt="2025-03-19T14:49:42.697" v="448" actId="1076"/>
          <ac:picMkLst>
            <pc:docMk/>
            <pc:sldMk cId="875271016" sldId="261"/>
            <ac:picMk id="13" creationId="{4373616B-E037-E978-A0D1-3C7D856C29FC}"/>
          </ac:picMkLst>
        </pc:picChg>
        <pc:picChg chg="add mod">
          <ac:chgData name="Elyas Arfaoui" userId="b68ce78a2a4adbb6" providerId="Windows Live" clId="Web-{E4A803A3-6A72-B303-A6A7-F0CDB99AC4B5}" dt="2025-03-19T14:40:34.385" v="256" actId="1076"/>
          <ac:picMkLst>
            <pc:docMk/>
            <pc:sldMk cId="875271016" sldId="261"/>
            <ac:picMk id="14" creationId="{8C48EF54-B5CC-26F9-A53F-54962B6EC95F}"/>
          </ac:picMkLst>
        </pc:picChg>
        <pc:picChg chg="add mod">
          <ac:chgData name="Elyas Arfaoui" userId="b68ce78a2a4adbb6" providerId="Windows Live" clId="Web-{E4A803A3-6A72-B303-A6A7-F0CDB99AC4B5}" dt="2025-03-19T14:42:40.161" v="359" actId="1076"/>
          <ac:picMkLst>
            <pc:docMk/>
            <pc:sldMk cId="875271016" sldId="261"/>
            <ac:picMk id="15" creationId="{648854DD-0194-8EEC-57FA-96413CE30C77}"/>
          </ac:picMkLst>
        </pc:picChg>
        <pc:picChg chg="add mod">
          <ac:chgData name="Elyas Arfaoui" userId="b68ce78a2a4adbb6" providerId="Windows Live" clId="Web-{E4A803A3-6A72-B303-A6A7-F0CDB99AC4B5}" dt="2025-03-19T14:43:38.494" v="393" actId="1076"/>
          <ac:picMkLst>
            <pc:docMk/>
            <pc:sldMk cId="875271016" sldId="261"/>
            <ac:picMk id="16" creationId="{D91D9F9D-CED8-8139-8354-CE9BCE1207EA}"/>
          </ac:picMkLst>
        </pc:picChg>
        <pc:picChg chg="add mod">
          <ac:chgData name="Elyas Arfaoui" userId="b68ce78a2a4adbb6" providerId="Windows Live" clId="Web-{E4A803A3-6A72-B303-A6A7-F0CDB99AC4B5}" dt="2025-03-19T14:44:43.828" v="434" actId="1076"/>
          <ac:picMkLst>
            <pc:docMk/>
            <pc:sldMk cId="875271016" sldId="261"/>
            <ac:picMk id="17" creationId="{B5E9BE67-A51D-AF1A-D4A6-380905BF7FE9}"/>
          </ac:picMkLst>
        </pc:picChg>
        <pc:picChg chg="add mod">
          <ac:chgData name="Elyas Arfaoui" userId="b68ce78a2a4adbb6" providerId="Windows Live" clId="Web-{E4A803A3-6A72-B303-A6A7-F0CDB99AC4B5}" dt="2025-03-19T14:49:40.838" v="447" actId="1076"/>
          <ac:picMkLst>
            <pc:docMk/>
            <pc:sldMk cId="875271016" sldId="261"/>
            <ac:picMk id="19" creationId="{9ECB8CFA-884B-43D4-D346-669295FF010A}"/>
          </ac:picMkLst>
        </pc:picChg>
        <pc:picChg chg="add mod">
          <ac:chgData name="Elyas Arfaoui" userId="b68ce78a2a4adbb6" providerId="Windows Live" clId="Web-{E4A803A3-6A72-B303-A6A7-F0CDB99AC4B5}" dt="2025-03-19T14:49:37.712" v="446" actId="1076"/>
          <ac:picMkLst>
            <pc:docMk/>
            <pc:sldMk cId="875271016" sldId="261"/>
            <ac:picMk id="20" creationId="{321D0B14-5ABD-EE71-A937-61745D413AD9}"/>
          </ac:picMkLst>
        </pc:picChg>
      </pc:sldChg>
      <pc:sldChg chg="new">
        <pc:chgData name="Elyas Arfaoui" userId="b68ce78a2a4adbb6" providerId="Windows Live" clId="Web-{E4A803A3-6A72-B303-A6A7-F0CDB99AC4B5}" dt="2025-03-19T14:39:45.381" v="246"/>
        <pc:sldMkLst>
          <pc:docMk/>
          <pc:sldMk cId="4028405745" sldId="264"/>
        </pc:sldMkLst>
      </pc:sldChg>
    </pc:docChg>
  </pc:docChgLst>
  <pc:docChgLst>
    <pc:chgData name="TIM GRUGRU" userId="f4d65a87c7acd407" providerId="Windows Live" clId="Web-{4D78E071-65A7-994B-C9AC-09DE7AD2246A}"/>
    <pc:docChg chg="modSld">
      <pc:chgData name="TIM GRUGRU" userId="f4d65a87c7acd407" providerId="Windows Live" clId="Web-{4D78E071-65A7-994B-C9AC-09DE7AD2246A}" dt="2025-03-19T10:06:33.967" v="149" actId="20577"/>
      <pc:docMkLst>
        <pc:docMk/>
      </pc:docMkLst>
      <pc:sldChg chg="modSp">
        <pc:chgData name="TIM GRUGRU" userId="f4d65a87c7acd407" providerId="Windows Live" clId="Web-{4D78E071-65A7-994B-C9AC-09DE7AD2246A}" dt="2025-03-19T10:06:33.967" v="149" actId="20577"/>
        <pc:sldMkLst>
          <pc:docMk/>
          <pc:sldMk cId="3784089036" sldId="256"/>
        </pc:sldMkLst>
        <pc:spChg chg="mod">
          <ac:chgData name="TIM GRUGRU" userId="f4d65a87c7acd407" providerId="Windows Live" clId="Web-{4D78E071-65A7-994B-C9AC-09DE7AD2246A}" dt="2025-03-19T10:02:38.406" v="31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TIM GRUGRU" userId="f4d65a87c7acd407" providerId="Windows Live" clId="Web-{4D78E071-65A7-994B-C9AC-09DE7AD2246A}" dt="2025-03-19T10:06:33.967" v="149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Ndéye Fatou FALL" userId="198cc104da85ffbb" providerId="Windows Live" clId="Web-{5A628C1C-0A12-0C44-6551-2CF532B441FF}"/>
    <pc:docChg chg="modSld">
      <pc:chgData name="Ndéye Fatou FALL" userId="198cc104da85ffbb" providerId="Windows Live" clId="Web-{5A628C1C-0A12-0C44-6551-2CF532B441FF}" dt="2025-03-24T19:41:19.896" v="1" actId="1076"/>
      <pc:docMkLst>
        <pc:docMk/>
      </pc:docMkLst>
      <pc:sldChg chg="modSp">
        <pc:chgData name="Ndéye Fatou FALL" userId="198cc104da85ffbb" providerId="Windows Live" clId="Web-{5A628C1C-0A12-0C44-6551-2CF532B441FF}" dt="2025-03-24T19:41:19.896" v="1" actId="1076"/>
        <pc:sldMkLst>
          <pc:docMk/>
          <pc:sldMk cId="3687932933" sldId="257"/>
        </pc:sldMkLst>
        <pc:spChg chg="mod">
          <ac:chgData name="Ndéye Fatou FALL" userId="198cc104da85ffbb" providerId="Windows Live" clId="Web-{5A628C1C-0A12-0C44-6551-2CF532B441FF}" dt="2025-03-24T19:41:19.896" v="1" actId="1076"/>
          <ac:spMkLst>
            <pc:docMk/>
            <pc:sldMk cId="3687932933" sldId="257"/>
            <ac:spMk id="7" creationId="{B91D58AB-3714-A234-AB33-712941D9D336}"/>
          </ac:spMkLst>
        </pc:spChg>
      </pc:sldChg>
    </pc:docChg>
  </pc:docChgLst>
  <pc:docChgLst>
    <pc:chgData name="TIM GRUGRU" userId="f4d65a87c7acd407" providerId="Windows Live" clId="Web-{71E3D1F1-4776-DBC0-F1EA-FCBD38351E56}"/>
    <pc:docChg chg="modSld">
      <pc:chgData name="TIM GRUGRU" userId="f4d65a87c7acd407" providerId="Windows Live" clId="Web-{71E3D1F1-4776-DBC0-F1EA-FCBD38351E56}" dt="2025-03-25T08:32:26.464" v="19" actId="1076"/>
      <pc:docMkLst>
        <pc:docMk/>
      </pc:docMkLst>
      <pc:sldChg chg="addSp modSp">
        <pc:chgData name="TIM GRUGRU" userId="f4d65a87c7acd407" providerId="Windows Live" clId="Web-{71E3D1F1-4776-DBC0-F1EA-FCBD38351E56}" dt="2025-03-25T08:32:26.464" v="19" actId="1076"/>
        <pc:sldMkLst>
          <pc:docMk/>
          <pc:sldMk cId="870597993" sldId="262"/>
        </pc:sldMkLst>
        <pc:spChg chg="mod">
          <ac:chgData name="TIM GRUGRU" userId="f4d65a87c7acd407" providerId="Windows Live" clId="Web-{71E3D1F1-4776-DBC0-F1EA-FCBD38351E56}" dt="2025-03-25T08:32:18.042" v="17" actId="1076"/>
          <ac:spMkLst>
            <pc:docMk/>
            <pc:sldMk cId="870597993" sldId="262"/>
            <ac:spMk id="13" creationId="{FE6E2D16-4F81-E1A7-A6AE-0E25ACAD6399}"/>
          </ac:spMkLst>
        </pc:spChg>
        <pc:picChg chg="add mod modCrop">
          <ac:chgData name="TIM GRUGRU" userId="f4d65a87c7acd407" providerId="Windows Live" clId="Web-{71E3D1F1-4776-DBC0-F1EA-FCBD38351E56}" dt="2025-03-25T08:32:26.464" v="19" actId="1076"/>
          <ac:picMkLst>
            <pc:docMk/>
            <pc:sldMk cId="870597993" sldId="262"/>
            <ac:picMk id="4" creationId="{B1475927-EDB8-9EC6-609E-A7B72DC240F7}"/>
          </ac:picMkLst>
        </pc:picChg>
      </pc:sldChg>
    </pc:docChg>
  </pc:docChgLst>
</pc:chgInfo>
</file>

<file path=ppt/comments/modernComment_100_E18C9D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BF5DB4-57BC-46D7-A82D-FC214A9B40AB}" authorId="{C067B0FF-E1E1-1A3D-E428-BF35B0516C38}" created="2025-03-19T13:46:31.906">
    <pc:sldMkLst xmlns:pc="http://schemas.microsoft.com/office/powerpoint/2013/main/command">
      <pc:docMk/>
      <pc:sldMk cId="3784089036" sldId="256"/>
    </pc:sldMkLst>
    <p188:txBody>
      <a:bodyPr/>
      <a:lstStyle/>
      <a:p>
        <a:r>
          <a:rPr lang="fr-FR"/>
          <a:t>Lien Fiche Excel Spécifications : 
https://1drv.ms/x/c/a37079e7ccb5967d/EbFzQHXJySBFrV0bKP3z_B4BpV4KN8jQPM1fw2qJgUD4lA?e=SsahwC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18C9DCC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AE6D1-891E-DB3F-22A7-C0C6474C7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Etudes Préliminaires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50647D5-421A-FCE9-C5F5-EFE0C70B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12391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AB6DE-64D8-6C81-AAF2-21686A74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Agenda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5285F8-2F36-4E9A-5389-1F12ACFD7166}"/>
              </a:ext>
            </a:extLst>
          </p:cNvPr>
          <p:cNvSpPr txBox="1"/>
          <p:nvPr/>
        </p:nvSpPr>
        <p:spPr>
          <a:xfrm>
            <a:off x="1891553" y="1886326"/>
            <a:ext cx="493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Calculs Spécifications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13808-8CBE-FFD8-E598-C2A66EBA7107}"/>
              </a:ext>
            </a:extLst>
          </p:cNvPr>
          <p:cNvSpPr/>
          <p:nvPr/>
        </p:nvSpPr>
        <p:spPr>
          <a:xfrm>
            <a:off x="963706" y="1826979"/>
            <a:ext cx="690282" cy="64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E033B-EC70-D04F-0844-21877C97E099}"/>
              </a:ext>
            </a:extLst>
          </p:cNvPr>
          <p:cNvSpPr/>
          <p:nvPr/>
        </p:nvSpPr>
        <p:spPr>
          <a:xfrm>
            <a:off x="963706" y="2708131"/>
            <a:ext cx="690282" cy="64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1E4430-96B5-A41F-2A35-27E51A5F373A}"/>
              </a:ext>
            </a:extLst>
          </p:cNvPr>
          <p:cNvSpPr txBox="1"/>
          <p:nvPr/>
        </p:nvSpPr>
        <p:spPr>
          <a:xfrm>
            <a:off x="1891553" y="2755720"/>
            <a:ext cx="493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Paramètres techno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F0F125-C18E-A94A-CE97-4BA561645CFC}"/>
              </a:ext>
            </a:extLst>
          </p:cNvPr>
          <p:cNvSpPr txBox="1"/>
          <p:nvPr/>
        </p:nvSpPr>
        <p:spPr>
          <a:xfrm>
            <a:off x="1891553" y="3625114"/>
            <a:ext cx="493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Paramètres design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DD6DD-8C76-AEA6-1C9F-2A6492AB59BA}"/>
              </a:ext>
            </a:extLst>
          </p:cNvPr>
          <p:cNvSpPr/>
          <p:nvPr/>
        </p:nvSpPr>
        <p:spPr>
          <a:xfrm>
            <a:off x="963706" y="3625114"/>
            <a:ext cx="690282" cy="64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76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4290"/>
            <a:ext cx="9144000" cy="946227"/>
          </a:xfrm>
        </p:spPr>
        <p:txBody>
          <a:bodyPr/>
          <a:lstStyle/>
          <a:p>
            <a:r>
              <a:rPr lang="fr-FR"/>
              <a:t>Calculs spécifications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567" y="1499653"/>
            <a:ext cx="10906698" cy="4446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/>
              <a:t>Objectifs : </a:t>
            </a:r>
          </a:p>
          <a:p>
            <a:pPr algn="l"/>
            <a:r>
              <a:rPr lang="fr-FR">
                <a:sym typeface="Wingdings" panose="05000000000000000000" pitchFamily="2" charset="2"/>
              </a:rPr>
              <a:t>	 Explications, calculs et de valeurs des spécifications du récepteur</a:t>
            </a:r>
            <a:endParaRPr lang="fr-FR"/>
          </a:p>
          <a:p>
            <a:pPr marL="342900" indent="-342900" algn="l">
              <a:buChar char="•"/>
            </a:pPr>
            <a:r>
              <a:rPr lang="fr-FR"/>
              <a:t>Récepteur global : 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Facteur de bruit + Gain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Sensibilité (</a:t>
            </a:r>
            <a:r>
              <a:rPr lang="fr-FR" err="1"/>
              <a:t>P</a:t>
            </a:r>
            <a:r>
              <a:rPr lang="fr-FR" baseline="-25000" err="1"/>
              <a:t>Si,min</a:t>
            </a:r>
            <a:r>
              <a:rPr lang="fr-FR"/>
              <a:t>) =&gt; Distance maximale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Non-linéarité (IIP3) =&gt; </a:t>
            </a:r>
            <a:r>
              <a:rPr lang="fr-FR" err="1"/>
              <a:t>P</a:t>
            </a:r>
            <a:r>
              <a:rPr lang="fr-FR" baseline="-25000" err="1"/>
              <a:t>Si,max</a:t>
            </a:r>
            <a:r>
              <a:rPr lang="fr-FR"/>
              <a:t> =&gt; Distance minimale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D764B-3111-FDC8-78C6-CED08F17BE1B}"/>
              </a:ext>
            </a:extLst>
          </p:cNvPr>
          <p:cNvSpPr/>
          <p:nvPr/>
        </p:nvSpPr>
        <p:spPr>
          <a:xfrm>
            <a:off x="360805" y="269731"/>
            <a:ext cx="690282" cy="64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A30D-4F54-96D0-CD16-F4A3F877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5" y="282498"/>
            <a:ext cx="10515600" cy="1325563"/>
          </a:xfrm>
        </p:spPr>
        <p:txBody>
          <a:bodyPr/>
          <a:lstStyle/>
          <a:p>
            <a:r>
              <a:rPr lang="fr-FR"/>
              <a:t>Gain / Facteur de bruit récepteur (LNA + Mixers)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B91D58AB-3714-A234-AB33-712941D9D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8980" y="1608061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fr-FR"/>
                  <a:t>NF + Gain par bloc : 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fr-FR"/>
                  <a:t>LNA  =&gt; Déterminé avec S.BOURDEL 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fr-FR"/>
                  <a:t>Mixers =&gt; Etat de l'art  </a:t>
                </a:r>
              </a:p>
              <a:p>
                <a:r>
                  <a:rPr lang="fr-FR"/>
                  <a:t>NF + Gain Récepteur : 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fr-FR"/>
                  <a:t>Calculé =&gt; Validé par S.BOURDEL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fr-FR"/>
                  <a:t>NF :</a:t>
                </a:r>
              </a:p>
              <a:p>
                <a:r>
                  <a:rPr lang="fr-FR"/>
                  <a:t>V</a:t>
                </a:r>
                <a:r>
                  <a:rPr lang="fr-FR" baseline="-25000"/>
                  <a:t>in</a:t>
                </a:r>
                <a:r>
                  <a:rPr lang="fr-FR"/>
                  <a:t> : tension d’entrée du bloc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>
                    <a:ea typeface="Calibri"/>
                    <a:cs typeface="Calibri"/>
                  </a:rPr>
                  <a:t>LNA --&gt;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rad>
                  </m:oMath>
                </a14:m>
                <a:r>
                  <a:rPr lang="fr-FR">
                    <a:ea typeface="Calibri"/>
                    <a:cs typeface="Calibri"/>
                  </a:rPr>
                  <a:t>	</a:t>
                </a:r>
                <a:r>
                  <a:rPr lang="fr-FR"/>
                  <a:t>avec R=50</a:t>
                </a:r>
                <a:r>
                  <a:rPr lang="el-GR"/>
                  <a:t>Ω</a:t>
                </a:r>
                <a:endParaRPr lang="fr-FR">
                  <a:ea typeface="Calibri"/>
                  <a:cs typeface="Calibri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>
                    <a:ea typeface="Calibri"/>
                    <a:cs typeface="Calibri"/>
                  </a:rPr>
                  <a:t>Mixer 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rad>
                  </m:oMath>
                </a14:m>
                <a:r>
                  <a:rPr lang="fr-F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𝐿𝑁𝐴</m:t>
                        </m:r>
                      </m:sub>
                    </m:sSub>
                  </m:oMath>
                </a14:m>
                <a:r>
                  <a:rPr lang="fr-FR"/>
                  <a:t> </a:t>
                </a:r>
                <a:endParaRPr lang="fr-FR">
                  <a:ea typeface="Calibri"/>
                  <a:cs typeface="Calibri"/>
                </a:endParaRPr>
              </a:p>
              <a:p>
                <a:endParaRPr lang="fr-FR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B91D58AB-3714-A234-AB33-712941D9D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980" y="160806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 descr="Une image contenant écriture manuscrite, Police, nombre, ligne&#10;&#10;Le contenu généré par l’IA peut être incorrect.">
            <a:extLst>
              <a:ext uri="{FF2B5EF4-FFF2-40B4-BE49-F238E27FC236}">
                <a16:creationId xmlns:a16="http://schemas.microsoft.com/office/drawing/2014/main" id="{52FE3D60-DD47-8DA2-F230-795A668A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08" y="3667942"/>
            <a:ext cx="1595151" cy="6226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07353-2D9C-6D3C-FE06-D26C6D92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4" y="5716263"/>
            <a:ext cx="10606380" cy="9459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EB1A26-AC17-6CC3-E460-EF3F7D02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502" y="3783730"/>
            <a:ext cx="3465186" cy="6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1ABD3-E46B-194F-3CD3-3C49FA6D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Sensibilité / IIP3 récepteur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500175B-A70F-F677-99BB-1C1FFBC18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080" y="1490345"/>
                <a:ext cx="12039600" cy="4595178"/>
              </a:xfr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/>
              <a:p>
                <a:r>
                  <a:rPr lang="fr-FR"/>
                  <a:t>Puissance de l’émetteur :</a:t>
                </a:r>
              </a:p>
              <a:p>
                <a:pPr lvl="1"/>
                <a:r>
                  <a:rPr lang="fr-FR"/>
                  <a:t>Donnée par le cahier des charges</a:t>
                </a:r>
              </a:p>
              <a:p>
                <a:r>
                  <a:rPr lang="fr-FR"/>
                  <a:t>Sensibilité = P</a:t>
                </a:r>
                <a:r>
                  <a:rPr lang="fr-FR" baseline="-25000"/>
                  <a:t>si,min</a:t>
                </a:r>
                <a:r>
                  <a:rPr lang="fr-FR"/>
                  <a:t>  : </a:t>
                </a:r>
              </a:p>
              <a:p>
                <a:pPr lvl="1"/>
                <a:r>
                  <a:rPr lang="fr-FR"/>
                  <a:t>Puissance de réception minimale du récepteur =&gt; Distance max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−174+10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endParaRPr lang="fr-FR" b="0"/>
              </a:p>
              <a:p>
                <a:pPr marL="457200" lvl="1" indent="0">
                  <a:buNone/>
                </a:pPr>
                <a:endParaRPr lang="fr-FR" b="0"/>
              </a:p>
              <a:p>
                <a:r>
                  <a:rPr lang="fr-FR"/>
                  <a:t>P</a:t>
                </a:r>
                <a:r>
                  <a:rPr lang="fr-FR" baseline="-25000"/>
                  <a:t>si,max</a:t>
                </a:r>
                <a:r>
                  <a:rPr lang="fr-FR"/>
                  <a:t> :</a:t>
                </a:r>
              </a:p>
              <a:p>
                <a:pPr lvl="1"/>
                <a:r>
                  <a:rPr lang="fr-FR"/>
                  <a:t>  Puissance réception maximale du récepteur =&gt; Distance min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𝑁𝐹𝑖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/>
              </a:p>
              <a:p>
                <a:r>
                  <a:rPr lang="fr-FR"/>
                  <a:t>FM :</a:t>
                </a:r>
              </a:p>
              <a:p>
                <a:pPr lvl="1"/>
                <a:r>
                  <a:rPr lang="fr-FR"/>
                  <a:t>Marge sur les pertes dans un environnement intérieur</a:t>
                </a:r>
              </a:p>
              <a:p>
                <a:r>
                  <a:rPr lang="fr-FR"/>
                  <a:t>Atténuation :</a:t>
                </a:r>
              </a:p>
              <a:p>
                <a:pPr lvl="1"/>
                <a:r>
                  <a:rPr lang="fr-FR"/>
                  <a:t>Causée par la distance entre l’émetteur et le récepteur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𝐴𝑡𝑡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𝐹𝑀</m:t>
                    </m:r>
                  </m:oMath>
                </a14:m>
                <a:endParaRPr lang="fr-FR"/>
              </a:p>
              <a:p>
                <a:r>
                  <a:rPr lang="fr-FR"/>
                  <a:t>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∙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  <m:t>𝐴𝑡𝑡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  <m:t>20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𝜋</m:t>
                        </m:r>
                      </m:den>
                    </m:f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500175B-A70F-F677-99BB-1C1FFBC18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080" y="1490345"/>
                <a:ext cx="12039600" cy="4595178"/>
              </a:xfrm>
              <a:blipFill>
                <a:blip r:embed="rId2"/>
                <a:stretch>
                  <a:fillRect l="-152" t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767507D-9B67-C75E-C2BE-93C45B37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87" y="4962418"/>
            <a:ext cx="6611314" cy="181338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A05A63E-8FB0-F108-6FB4-E67BCE59DECC}"/>
              </a:ext>
            </a:extLst>
          </p:cNvPr>
          <p:cNvGrpSpPr/>
          <p:nvPr/>
        </p:nvGrpSpPr>
        <p:grpSpPr>
          <a:xfrm>
            <a:off x="7412650" y="2734633"/>
            <a:ext cx="2986409" cy="1053301"/>
            <a:chOff x="7484367" y="3078480"/>
            <a:chExt cx="2298700" cy="71802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CE28C49-0B1B-4397-C520-7F7FAC8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4367" y="3078480"/>
              <a:ext cx="2298700" cy="5397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5CA1C63-4915-9A56-EE34-21D28C0A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4367" y="3593301"/>
              <a:ext cx="2298700" cy="203200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C954AE96-7C30-FCF6-39F9-DC62ADAF1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86" y="4088433"/>
            <a:ext cx="2316736" cy="6124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D5A312C-68FD-7017-B5C8-818B90B11856}"/>
              </a:ext>
            </a:extLst>
          </p:cNvPr>
          <p:cNvSpPr txBox="1"/>
          <p:nvPr/>
        </p:nvSpPr>
        <p:spPr>
          <a:xfrm>
            <a:off x="7011751" y="1385238"/>
            <a:ext cx="535192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/>
              <a:t>IIP3</a:t>
            </a:r>
            <a:r>
              <a:rPr lang="fr-FR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/>
              <a:t>LNA &amp; MIXER : Discussion S. BOURDEL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300"/>
              <a:t>De telle sorte à avoir un IIP3 du récepteur proche de celui du LNA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F2A316C0-166F-91F6-F0FC-A7D3A8AD6522}"/>
              </a:ext>
            </a:extLst>
          </p:cNvPr>
          <p:cNvSpPr/>
          <p:nvPr/>
        </p:nvSpPr>
        <p:spPr>
          <a:xfrm rot="16200000">
            <a:off x="2506659" y="1831699"/>
            <a:ext cx="244428" cy="1716804"/>
          </a:xfrm>
          <a:prstGeom prst="leftBrace">
            <a:avLst>
              <a:gd name="adj1" fmla="val 0"/>
              <a:gd name="adj2" fmla="val 508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85EE6D3-8209-CF66-3390-54F6DF911265}"/>
              </a:ext>
            </a:extLst>
          </p:cNvPr>
          <p:cNvSpPr txBox="1"/>
          <p:nvPr/>
        </p:nvSpPr>
        <p:spPr>
          <a:xfrm>
            <a:off x="2406997" y="2690100"/>
            <a:ext cx="58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err="1"/>
              <a:t>P</a:t>
            </a:r>
            <a:r>
              <a:rPr lang="fr-FR" sz="1400" baseline="-25000" err="1"/>
              <a:t>NFi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2219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0F440-447F-1EA9-E3E1-AED503A8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793"/>
            <a:ext cx="10515600" cy="1325563"/>
          </a:xfrm>
        </p:spPr>
        <p:txBody>
          <a:bodyPr/>
          <a:lstStyle/>
          <a:p>
            <a:r>
              <a:rPr lang="fr-FR"/>
              <a:t>PLL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DE9477-2337-7A16-3A9E-FF9BE122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1" y="1361667"/>
            <a:ext cx="10802815" cy="4822947"/>
          </a:xfrm>
        </p:spPr>
        <p:txBody>
          <a:bodyPr>
            <a:normAutofit/>
          </a:bodyPr>
          <a:lstStyle/>
          <a:p>
            <a:r>
              <a:rPr lang="fr-FR"/>
              <a:t>Cahier des charges :</a:t>
            </a:r>
          </a:p>
          <a:p>
            <a:pPr lvl="1"/>
            <a:r>
              <a:rPr lang="fr-FR"/>
              <a:t>MP à 30° peut être à tester 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960AAD-4A51-F581-98DF-B55A98BE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70" y="151621"/>
            <a:ext cx="3162545" cy="2364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F8F34BF7-40D3-E132-8E47-2A923CA0E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803" y="2671990"/>
                <a:ext cx="733864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/>
                  <a:t>Propositions validées par S.BOURDEL (à tester) : </a:t>
                </a:r>
              </a:p>
              <a:p>
                <a:pPr lvl="1"/>
                <a:r>
                  <a:rPr lang="fr-FR"/>
                  <a:t>Gain VCO =&gt; Plage de fréquence : 90 MHz/V </a:t>
                </a:r>
              </a:p>
              <a:p>
                <a:pPr lvl="1"/>
                <a:r>
                  <a:rPr lang="fr-FR"/>
                  <a:t>Courant =&gt; Plage de courant : 100 µA</a:t>
                </a:r>
              </a:p>
              <a:p>
                <a:endParaRPr lang="fr-FR"/>
              </a:p>
              <a:p>
                <a:r>
                  <a:rPr lang="fr-FR"/>
                  <a:t>Résultat calculs : </a:t>
                </a:r>
              </a:p>
              <a:p>
                <a:pPr lvl="1"/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𝐾𝑜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𝐼𝑜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fr-F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2  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fr-FR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1 ∗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fr-FR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fr-FR"/>
              </a:p>
              <a:p>
                <a:endParaRPr lang="fr-FR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F8F34BF7-40D3-E132-8E47-2A923CA0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3" y="2671990"/>
                <a:ext cx="7338648" cy="4351338"/>
              </a:xfrm>
              <a:prstGeom prst="rect">
                <a:avLst/>
              </a:prstGeom>
              <a:blipFill>
                <a:blip r:embed="rId3"/>
                <a:stretch>
                  <a:fillRect l="-132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921DDCE5-25C8-642C-F54E-CDB59C8A8D64}"/>
              </a:ext>
            </a:extLst>
          </p:cNvPr>
          <p:cNvGrpSpPr/>
          <p:nvPr/>
        </p:nvGrpSpPr>
        <p:grpSpPr>
          <a:xfrm>
            <a:off x="7924797" y="2784487"/>
            <a:ext cx="2616200" cy="780553"/>
            <a:chOff x="8200570" y="2050618"/>
            <a:chExt cx="2616200" cy="78055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2F9AB9E-2B03-4E82-3443-9B690544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741"/>
            <a:stretch/>
          </p:blipFill>
          <p:spPr>
            <a:xfrm>
              <a:off x="8200570" y="2422947"/>
              <a:ext cx="2616200" cy="408224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92B22FD-D99B-1033-6900-3D0261BB1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3741"/>
            <a:stretch/>
          </p:blipFill>
          <p:spPr>
            <a:xfrm>
              <a:off x="8200570" y="2050618"/>
              <a:ext cx="2616200" cy="4082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40558F08-2F18-6C22-C689-4C5AB4BEE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057" y="4151284"/>
                <a:ext cx="5924550" cy="33439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/>
                  <a:t>Paramètres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/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𝑓𝑐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fr-FR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fr-FR" b="0">
                  <a:ea typeface="Cambria Math" panose="02040503050406030204" pitchFamily="18" charset="0"/>
                </a:endParaRPr>
              </a:p>
              <a:p>
                <a:pPr lvl="1"/>
                <a:endParaRPr lang="fr-FR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fr-FR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fr-FR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fr-FR" b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endParaRPr lang="fr-FR"/>
              </a:p>
              <a:p>
                <a:endParaRPr lang="fr-FR"/>
              </a:p>
              <a:p>
                <a:endParaRPr lang="fr-FR"/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40558F08-2F18-6C22-C689-4C5AB4BE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4151284"/>
                <a:ext cx="5924550" cy="3343906"/>
              </a:xfrm>
              <a:prstGeom prst="rect">
                <a:avLst/>
              </a:prstGeom>
              <a:blipFill>
                <a:blip r:embed="rId6"/>
                <a:stretch>
                  <a:fillRect l="-1852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2DE18C4-6729-3154-BB23-8268CC31E4E4}"/>
              </a:ext>
            </a:extLst>
          </p:cNvPr>
          <p:cNvSpPr/>
          <p:nvPr/>
        </p:nvSpPr>
        <p:spPr>
          <a:xfrm rot="10800000">
            <a:off x="6662057" y="3251590"/>
            <a:ext cx="1063173" cy="124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62909F7B-807E-18CE-BD00-6E6299D42918}"/>
              </a:ext>
            </a:extLst>
          </p:cNvPr>
          <p:cNvSpPr/>
          <p:nvPr/>
        </p:nvSpPr>
        <p:spPr>
          <a:xfrm rot="5400000">
            <a:off x="9077580" y="2334334"/>
            <a:ext cx="310633" cy="25077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6E2D16-4F81-E1A7-A6AE-0E25ACAD6399}"/>
              </a:ext>
            </a:extLst>
          </p:cNvPr>
          <p:cNvSpPr txBox="1"/>
          <p:nvPr/>
        </p:nvSpPr>
        <p:spPr>
          <a:xfrm>
            <a:off x="7719382" y="3779362"/>
            <a:ext cx="28803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Valeurs réalisables du filtre</a:t>
            </a:r>
          </a:p>
        </p:txBody>
      </p:sp>
      <p:pic>
        <p:nvPicPr>
          <p:cNvPr id="4" name="Picture 3" descr="A diagram of a current mode filter&#10;&#10;AI-generated content may be incorrect.">
            <a:extLst>
              <a:ext uri="{FF2B5EF4-FFF2-40B4-BE49-F238E27FC236}">
                <a16:creationId xmlns:a16="http://schemas.microsoft.com/office/drawing/2014/main" id="{B1475927-EDB8-9EC6-609E-A7B72DC24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027" y="2670838"/>
            <a:ext cx="1410994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A75A-88E2-D13D-74C3-3CC807F3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0B9C-0D22-A232-B3FC-8B35EBD6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90"/>
            <a:ext cx="9144000" cy="946227"/>
          </a:xfrm>
        </p:spPr>
        <p:txBody>
          <a:bodyPr/>
          <a:lstStyle/>
          <a:p>
            <a:r>
              <a:rPr lang="fr-FR"/>
              <a:t>Paramètre techno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2EE59-6167-A745-B46E-6111B1EEB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109" y="506655"/>
            <a:ext cx="11400968" cy="6083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Etat de l'art / Recherche sur internet :</a:t>
            </a:r>
            <a:endParaRPr lang="fr-FR">
              <a:ea typeface="+mn-lt"/>
              <a:cs typeface="+mn-lt"/>
            </a:endParaRPr>
          </a:p>
          <a:p>
            <a:pPr lvl="1" algn="l"/>
            <a:r>
              <a:rPr lang="fr-FR">
                <a:ea typeface="+mn-lt"/>
                <a:cs typeface="+mn-lt"/>
              </a:rPr>
              <a:t>https://ihp-open-pdk-docs.readthedocs.io/en/latest/contents.html</a:t>
            </a: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Calcul de Cox                                                  Formule :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Calcul de Kn                                                     Formule :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Calcul de </a:t>
            </a:r>
            <a:r>
              <a:rPr lang="fr-FR" err="1"/>
              <a:t>VDsat</a:t>
            </a:r>
            <a:r>
              <a:rPr lang="fr-FR"/>
              <a:t>                                              Formule :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lvl="1" algn="l"/>
            <a:r>
              <a:rPr lang="fr-FR"/>
              <a:t>                                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/>
              <a:t>Calcul de Gm                                                   Formule :                                  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lvl="1" algn="l"/>
            <a:endParaRPr lang="fr-FR"/>
          </a:p>
          <a:p>
            <a:pPr lvl="1" algn="l"/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DD932-15A6-E9DA-B66D-9EB28781F246}"/>
              </a:ext>
            </a:extLst>
          </p:cNvPr>
          <p:cNvSpPr/>
          <p:nvPr/>
        </p:nvSpPr>
        <p:spPr>
          <a:xfrm>
            <a:off x="360805" y="269731"/>
            <a:ext cx="690282" cy="64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</a:t>
            </a:r>
          </a:p>
        </p:txBody>
      </p:sp>
      <p:pic>
        <p:nvPicPr>
          <p:cNvPr id="9" name="Image 8" descr="Une image contenant texte, Police, capture d’écran, nombre&#10;&#10;Le contenu généré par l’IA peut être incorrect.">
            <a:extLst>
              <a:ext uri="{FF2B5EF4-FFF2-40B4-BE49-F238E27FC236}">
                <a16:creationId xmlns:a16="http://schemas.microsoft.com/office/drawing/2014/main" id="{D56979FB-B9BD-86B8-0905-4A166C59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" y="1893124"/>
            <a:ext cx="12115800" cy="533400"/>
          </a:xfrm>
          <a:prstGeom prst="rect">
            <a:avLst/>
          </a:prstGeom>
        </p:spPr>
      </p:pic>
      <p:pic>
        <p:nvPicPr>
          <p:cNvPr id="11" name="Image 10" descr="Une image contenant texte, Police, blanc, noir et blanc&#10;&#10;Le contenu généré par l’IA peut être incorrect.">
            <a:extLst>
              <a:ext uri="{FF2B5EF4-FFF2-40B4-BE49-F238E27FC236}">
                <a16:creationId xmlns:a16="http://schemas.microsoft.com/office/drawing/2014/main" id="{A236BA29-4D07-C997-904E-A6956CC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36" t="2174" r="-1555" b="8451"/>
          <a:stretch/>
        </p:blipFill>
        <p:spPr>
          <a:xfrm>
            <a:off x="6800336" y="2592603"/>
            <a:ext cx="1887985" cy="845059"/>
          </a:xfrm>
          <a:prstGeom prst="rect">
            <a:avLst/>
          </a:prstGeom>
        </p:spPr>
      </p:pic>
      <p:pic>
        <p:nvPicPr>
          <p:cNvPr id="13" name="Image 12" descr="Une image contenant texte, Police, blanc, conception&#10;&#10;Le contenu généré par l’IA peut être incorrect.">
            <a:extLst>
              <a:ext uri="{FF2B5EF4-FFF2-40B4-BE49-F238E27FC236}">
                <a16:creationId xmlns:a16="http://schemas.microsoft.com/office/drawing/2014/main" id="{4373616B-E037-E978-A0D1-3C7D856C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36" y="3552053"/>
            <a:ext cx="949411" cy="742435"/>
          </a:xfrm>
          <a:prstGeom prst="rect">
            <a:avLst/>
          </a:prstGeom>
        </p:spPr>
      </p:pic>
      <p:pic>
        <p:nvPicPr>
          <p:cNvPr id="14" name="Image 13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8C48EF54-B5CC-26F9-A53F-54962B6EC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" y="3014148"/>
            <a:ext cx="3905250" cy="561975"/>
          </a:xfrm>
          <a:prstGeom prst="rect">
            <a:avLst/>
          </a:prstGeom>
        </p:spPr>
      </p:pic>
      <p:pic>
        <p:nvPicPr>
          <p:cNvPr id="15" name="Image 14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648854DD-0194-8EEC-57FA-96413CE3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0" y="3991618"/>
            <a:ext cx="3886200" cy="542925"/>
          </a:xfrm>
          <a:prstGeom prst="rect">
            <a:avLst/>
          </a:prstGeom>
        </p:spPr>
      </p:pic>
      <p:pic>
        <p:nvPicPr>
          <p:cNvPr id="16" name="Image 15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D91D9F9D-CED8-8139-8354-CE9BCE120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4" y="5991611"/>
            <a:ext cx="2733675" cy="600075"/>
          </a:xfrm>
          <a:prstGeom prst="rect">
            <a:avLst/>
          </a:prstGeom>
        </p:spPr>
      </p:pic>
      <p:pic>
        <p:nvPicPr>
          <p:cNvPr id="17" name="Image 16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B5E9BE67-A51D-AF1A-D4A6-380905BF7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7" y="5030873"/>
            <a:ext cx="2752725" cy="523875"/>
          </a:xfrm>
          <a:prstGeom prst="rect">
            <a:avLst/>
          </a:prstGeom>
        </p:spPr>
      </p:pic>
      <p:pic>
        <p:nvPicPr>
          <p:cNvPr id="19" name="Image 18" descr="Une image contenant texte, Police, blanc, conception&#10;&#10;Le contenu généré par l’IA peut être incorrect.">
            <a:extLst>
              <a:ext uri="{FF2B5EF4-FFF2-40B4-BE49-F238E27FC236}">
                <a16:creationId xmlns:a16="http://schemas.microsoft.com/office/drawing/2014/main" id="{9ECB8CFA-884B-43D4-D346-669295FF01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1493" y="5829300"/>
            <a:ext cx="1235418" cy="626075"/>
          </a:xfrm>
          <a:prstGeom prst="rect">
            <a:avLst/>
          </a:prstGeom>
        </p:spPr>
      </p:pic>
      <p:pic>
        <p:nvPicPr>
          <p:cNvPr id="20" name="Image 19" descr="Une image contenant texte, Police, blanc, calligraphie&#10;&#10;Le contenu généré par l’IA peut être incorrect.">
            <a:extLst>
              <a:ext uri="{FF2B5EF4-FFF2-40B4-BE49-F238E27FC236}">
                <a16:creationId xmlns:a16="http://schemas.microsoft.com/office/drawing/2014/main" id="{321D0B14-5ABD-EE71-A937-61745D413A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7374" y="4586931"/>
            <a:ext cx="1933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0498E-4531-D024-63C6-4F5B0A4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CFC94-8A2D-445D-9689-0A166109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405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Etudes Préliminaires</vt:lpstr>
      <vt:lpstr>Agenda</vt:lpstr>
      <vt:lpstr>Calculs spécifications</vt:lpstr>
      <vt:lpstr>Gain / Facteur de bruit récepteur (LNA + Mixers) </vt:lpstr>
      <vt:lpstr>Sensibilité / IIP3 récepteur </vt:lpstr>
      <vt:lpstr>PLL</vt:lpstr>
      <vt:lpstr>Paramètre techno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2025-03-19T10:01:05Z</dcterms:created>
  <dcterms:modified xsi:type="dcterms:W3CDTF">2025-03-25T08:57:36Z</dcterms:modified>
</cp:coreProperties>
</file>