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6" r:id="rId3"/>
    <p:sldId id="272" r:id="rId4"/>
    <p:sldId id="266" r:id="rId5"/>
    <p:sldId id="267" r:id="rId6"/>
    <p:sldId id="269" r:id="rId7"/>
    <p:sldId id="273" r:id="rId8"/>
    <p:sldId id="258" r:id="rId9"/>
    <p:sldId id="259" r:id="rId10"/>
    <p:sldId id="260" r:id="rId11"/>
    <p:sldId id="261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PORTANT" id="{D2941E4B-5CA2-4B77-BA9D-5300B71ADF24}">
          <p14:sldIdLst>
            <p14:sldId id="256"/>
            <p14:sldId id="272"/>
            <p14:sldId id="266"/>
            <p14:sldId id="267"/>
            <p14:sldId id="269"/>
            <p14:sldId id="273"/>
          </p14:sldIdLst>
        </p14:section>
        <p14:section name="GDS Cadence vs Klayout" id="{B10E903B-3A34-4580-A02F-B8D1021D1F1B}">
          <p14:sldIdLst>
            <p14:sldId id="258"/>
            <p14:sldId id="259"/>
            <p14:sldId id="260"/>
          </p14:sldIdLst>
        </p14:section>
        <p14:section name="LVS INSTALLATION" id="{1F33F72E-8898-4DED-AE89-516AC231E0F2}">
          <p14:sldIdLst/>
        </p14:section>
        <p14:section name="LVS Klayout - Qucs-s" id="{7D7C8197-41A3-442C-BB76-CD9D55FD3EE0}">
          <p14:sldIdLst>
            <p14:sldId id="261"/>
            <p14:sldId id="262"/>
            <p14:sldId id="264"/>
          </p14:sldIdLst>
        </p14:section>
        <p14:section name="LVS Klayout - xschem" id="{3FC69FB2-EA9E-4E18-A1A8-3EE2467A7430}">
          <p14:sldIdLst/>
        </p14:section>
        <p14:section name="Liens/sources" id="{555637EF-15E7-4953-A6F5-A6D6496B3315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4DCC55-67EF-A052-F122-1002D973E029}" name="Ndéye Fatou FALL" initials="NF" userId="198cc104da85ffbb" providerId="Windows Live"/>
  <p188:author id="{349520CA-D5C1-C2BE-A0B4-C6329890E1CE}" name="Brice Gogué-Meunier" initials="BG" userId="0d14b2f8b916df3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CC0000"/>
    <a:srgbClr val="BE1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369B8-CC4E-C21E-6543-59CFE1282163}" v="1" dt="2025-06-11T09:29:25.708"/>
    <p1510:client id="{35558F87-0C1F-EDE3-D374-FF12A6CD44A6}" v="11" dt="2025-06-10T07:13:32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ram Atouile" userId="d54f35c6555e4497" providerId="Windows Live" clId="Web-{A231444B-44A8-5B96-E09A-82B386F83D94}"/>
    <pc:docChg chg="modSld">
      <pc:chgData name="Akram Atouile" userId="d54f35c6555e4497" providerId="Windows Live" clId="Web-{A231444B-44A8-5B96-E09A-82B386F83D94}" dt="2025-03-22T20:21:03.192" v="1"/>
      <pc:docMkLst>
        <pc:docMk/>
      </pc:docMkLst>
      <pc:sldChg chg="modNotes">
        <pc:chgData name="Akram Atouile" userId="d54f35c6555e4497" providerId="Windows Live" clId="Web-{A231444B-44A8-5B96-E09A-82B386F83D94}" dt="2025-03-22T20:21:03.192" v="1"/>
        <pc:sldMkLst>
          <pc:docMk/>
          <pc:sldMk cId="3026982253" sldId="291"/>
        </pc:sldMkLst>
      </pc:sldChg>
    </pc:docChg>
  </pc:docChgLst>
  <pc:docChgLst>
    <pc:chgData name="Akram Atouile" userId="d54f35c6555e4497" providerId="Windows Live" clId="Web-{A61CF0E1-717D-5343-0CFE-38283042FF4A}"/>
    <pc:docChg chg="modSld">
      <pc:chgData name="Akram Atouile" userId="d54f35c6555e4497" providerId="Windows Live" clId="Web-{A61CF0E1-717D-5343-0CFE-38283042FF4A}" dt="2025-05-16T12:21:38.016" v="226" actId="20577"/>
      <pc:docMkLst>
        <pc:docMk/>
      </pc:docMkLst>
      <pc:sldChg chg="modSp">
        <pc:chgData name="Akram Atouile" userId="d54f35c6555e4497" providerId="Windows Live" clId="Web-{A61CF0E1-717D-5343-0CFE-38283042FF4A}" dt="2025-05-16T12:21:38.016" v="226" actId="20577"/>
        <pc:sldMkLst>
          <pc:docMk/>
          <pc:sldMk cId="1065490629" sldId="363"/>
        </pc:sldMkLst>
      </pc:sldChg>
    </pc:docChg>
  </pc:docChgLst>
  <pc:docChgLst>
    <pc:chgData name="michel amigo" userId="e89c6fa087fc999c" providerId="Windows Live" clId="Web-{E5B6C87C-3331-038E-E41B-7F76186AA3E6}"/>
    <pc:docChg chg="modSld">
      <pc:chgData name="michel amigo" userId="e89c6fa087fc999c" providerId="Windows Live" clId="Web-{E5B6C87C-3331-038E-E41B-7F76186AA3E6}" dt="2025-05-16T09:38:50.400" v="244" actId="20577"/>
      <pc:docMkLst>
        <pc:docMk/>
      </pc:docMkLst>
      <pc:sldChg chg="modSp">
        <pc:chgData name="michel amigo" userId="e89c6fa087fc999c" providerId="Windows Live" clId="Web-{E5B6C87C-3331-038E-E41B-7F76186AA3E6}" dt="2025-05-16T09:38:22.368" v="238" actId="20577"/>
        <pc:sldMkLst>
          <pc:docMk/>
          <pc:sldMk cId="3467041324" sldId="356"/>
        </pc:sldMkLst>
      </pc:sldChg>
      <pc:sldChg chg="addSp modSp">
        <pc:chgData name="michel amigo" userId="e89c6fa087fc999c" providerId="Windows Live" clId="Web-{E5B6C87C-3331-038E-E41B-7F76186AA3E6}" dt="2025-05-16T09:36:49.850" v="235" actId="20577"/>
        <pc:sldMkLst>
          <pc:docMk/>
          <pc:sldMk cId="2412947538" sldId="389"/>
        </pc:sldMkLst>
      </pc:sldChg>
      <pc:sldChg chg="modSp">
        <pc:chgData name="michel amigo" userId="e89c6fa087fc999c" providerId="Windows Live" clId="Web-{E5B6C87C-3331-038E-E41B-7F76186AA3E6}" dt="2025-05-16T09:32:33.750" v="187" actId="20577"/>
        <pc:sldMkLst>
          <pc:docMk/>
          <pc:sldMk cId="1551158446" sldId="392"/>
        </pc:sldMkLst>
      </pc:sldChg>
      <pc:sldChg chg="modSp">
        <pc:chgData name="michel amigo" userId="e89c6fa087fc999c" providerId="Windows Live" clId="Web-{E5B6C87C-3331-038E-E41B-7F76186AA3E6}" dt="2025-05-16T09:35:32.489" v="199" actId="20577"/>
        <pc:sldMkLst>
          <pc:docMk/>
          <pc:sldMk cId="687297663" sldId="393"/>
        </pc:sldMkLst>
      </pc:sldChg>
      <pc:sldChg chg="modSp">
        <pc:chgData name="michel amigo" userId="e89c6fa087fc999c" providerId="Windows Live" clId="Web-{E5B6C87C-3331-038E-E41B-7F76186AA3E6}" dt="2025-05-16T09:38:50.400" v="244" actId="20577"/>
        <pc:sldMkLst>
          <pc:docMk/>
          <pc:sldMk cId="3788446377" sldId="411"/>
        </pc:sldMkLst>
      </pc:sldChg>
    </pc:docChg>
  </pc:docChgLst>
  <pc:docChgLst>
    <pc:chgData name="Sacha LUTOFF" userId="a37079e7ccb5967d" providerId="LiveId" clId="{8A6FB503-8223-4277-9418-B87BAB7D0431}"/>
    <pc:docChg chg="undo custSel addSld delSld modSld sldOrd addSection delSection">
      <pc:chgData name="Sacha LUTOFF" userId="a37079e7ccb5967d" providerId="LiveId" clId="{8A6FB503-8223-4277-9418-B87BAB7D0431}" dt="2025-04-03T07:56:47.007" v="13695" actId="1076"/>
      <pc:docMkLst>
        <pc:docMk/>
      </pc:docMkLst>
      <pc:sldChg chg="modSp mod">
        <pc:chgData name="Sacha LUTOFF" userId="a37079e7ccb5967d" providerId="LiveId" clId="{8A6FB503-8223-4277-9418-B87BAB7D0431}" dt="2025-03-26T08:24:14.587" v="3383" actId="20577"/>
        <pc:sldMkLst>
          <pc:docMk/>
          <pc:sldMk cId="2363859236" sldId="256"/>
        </pc:sldMkLst>
        <pc:spChg chg="mod">
          <ac:chgData name="Sacha LUTOFF" userId="a37079e7ccb5967d" providerId="LiveId" clId="{8A6FB503-8223-4277-9418-B87BAB7D0431}" dt="2025-03-26T08:24:14.587" v="3383" actId="20577"/>
          <ac:spMkLst>
            <pc:docMk/>
            <pc:sldMk cId="2363859236" sldId="256"/>
            <ac:spMk id="2" creationId="{9C6FB3CA-553C-0615-1873-F3E621175011}"/>
          </ac:spMkLst>
        </pc:spChg>
        <pc:spChg chg="mod">
          <ac:chgData name="Sacha LUTOFF" userId="a37079e7ccb5967d" providerId="LiveId" clId="{8A6FB503-8223-4277-9418-B87BAB7D0431}" dt="2025-03-21T08:10:02.905" v="55" actId="1076"/>
          <ac:spMkLst>
            <pc:docMk/>
            <pc:sldMk cId="2363859236" sldId="256"/>
            <ac:spMk id="3" creationId="{B88EE7FD-438E-4F33-B42B-ADE9491BC307}"/>
          </ac:spMkLst>
        </pc:spChg>
      </pc:sldChg>
      <pc:sldChg chg="delSp modSp new mod">
        <pc:chgData name="Sacha LUTOFF" userId="a37079e7ccb5967d" providerId="LiveId" clId="{8A6FB503-8223-4277-9418-B87BAB7D0431}" dt="2025-03-26T08:25:57.537" v="3385" actId="207"/>
        <pc:sldMkLst>
          <pc:docMk/>
          <pc:sldMk cId="4235611116" sldId="257"/>
        </pc:sldMkLst>
      </pc:sldChg>
      <pc:sldChg chg="addSp delSp modSp new del mod modNotesTx">
        <pc:chgData name="Sacha LUTOFF" userId="a37079e7ccb5967d" providerId="LiveId" clId="{8A6FB503-8223-4277-9418-B87BAB7D0431}" dt="2025-03-26T07:46:07.182" v="2948" actId="47"/>
        <pc:sldMkLst>
          <pc:docMk/>
          <pc:sldMk cId="2915928237" sldId="258"/>
        </pc:sldMkLst>
      </pc:sldChg>
      <pc:sldChg chg="add del">
        <pc:chgData name="Sacha LUTOFF" userId="a37079e7ccb5967d" providerId="LiveId" clId="{8A6FB503-8223-4277-9418-B87BAB7D0431}" dt="2025-03-21T08:10:57.452" v="93" actId="47"/>
        <pc:sldMkLst>
          <pc:docMk/>
          <pc:sldMk cId="1316728787" sldId="259"/>
        </pc:sldMkLst>
      </pc:sldChg>
      <pc:sldChg chg="modSp add del mod ord modClrScheme chgLayout">
        <pc:chgData name="Sacha LUTOFF" userId="a37079e7ccb5967d" providerId="LiveId" clId="{8A6FB503-8223-4277-9418-B87BAB7D0431}" dt="2025-03-26T07:46:09.256" v="2949" actId="47"/>
        <pc:sldMkLst>
          <pc:docMk/>
          <pc:sldMk cId="195940075" sldId="260"/>
        </pc:sldMkLst>
      </pc:sldChg>
      <pc:sldChg chg="modSp new del mod">
        <pc:chgData name="Sacha LUTOFF" userId="a37079e7ccb5967d" providerId="LiveId" clId="{8A6FB503-8223-4277-9418-B87BAB7D0431}" dt="2025-03-21T08:12:26.335" v="137" actId="47"/>
        <pc:sldMkLst>
          <pc:docMk/>
          <pc:sldMk cId="1165483120" sldId="261"/>
        </pc:sldMkLst>
      </pc:sldChg>
      <pc:sldChg chg="addSp modSp add mod modNotesTx">
        <pc:chgData name="Sacha LUTOFF" userId="a37079e7ccb5967d" providerId="LiveId" clId="{8A6FB503-8223-4277-9418-B87BAB7D0431}" dt="2025-04-02T13:02:53.263" v="10394" actId="1076"/>
        <pc:sldMkLst>
          <pc:docMk/>
          <pc:sldMk cId="1812776936" sldId="262"/>
        </pc:sldMkLst>
      </pc:sldChg>
      <pc:sldChg chg="modSp new del mod">
        <pc:chgData name="Sacha LUTOFF" userId="a37079e7ccb5967d" providerId="LiveId" clId="{8A6FB503-8223-4277-9418-B87BAB7D0431}" dt="2025-03-21T08:13:35.757" v="143" actId="47"/>
        <pc:sldMkLst>
          <pc:docMk/>
          <pc:sldMk cId="1067612930" sldId="263"/>
        </pc:sldMkLst>
      </pc:sldChg>
      <pc:sldChg chg="modSp add mod modNotesTx">
        <pc:chgData name="Sacha LUTOFF" userId="a37079e7ccb5967d" providerId="LiveId" clId="{8A6FB503-8223-4277-9418-B87BAB7D0431}" dt="2025-03-25T09:12:33.768" v="1853" actId="1076"/>
        <pc:sldMkLst>
          <pc:docMk/>
          <pc:sldMk cId="3294743337" sldId="265"/>
        </pc:sldMkLst>
      </pc:sldChg>
      <pc:sldChg chg="modSp add mod ord modClrScheme chgLayout modNotesTx">
        <pc:chgData name="Sacha LUTOFF" userId="a37079e7ccb5967d" providerId="LiveId" clId="{8A6FB503-8223-4277-9418-B87BAB7D0431}" dt="2025-03-25T09:12:58.465" v="1857" actId="1076"/>
        <pc:sldMkLst>
          <pc:docMk/>
          <pc:sldMk cId="1783221472" sldId="268"/>
        </pc:sldMkLst>
      </pc:sldChg>
      <pc:sldChg chg="modSp add mod modNotesTx">
        <pc:chgData name="Sacha LUTOFF" userId="a37079e7ccb5967d" providerId="LiveId" clId="{8A6FB503-8223-4277-9418-B87BAB7D0431}" dt="2025-03-26T08:55:51.101" v="4037" actId="20577"/>
        <pc:sldMkLst>
          <pc:docMk/>
          <pc:sldMk cId="2254911150" sldId="270"/>
        </pc:sldMkLst>
      </pc:sldChg>
      <pc:sldChg chg="addSp delSp modSp new mod modClrScheme chgLayout">
        <pc:chgData name="Sacha LUTOFF" userId="a37079e7ccb5967d" providerId="LiveId" clId="{8A6FB503-8223-4277-9418-B87BAB7D0431}" dt="2025-03-21T08:24:20.112" v="304" actId="20577"/>
        <pc:sldMkLst>
          <pc:docMk/>
          <pc:sldMk cId="93757964" sldId="271"/>
        </pc:sldMkLst>
      </pc:sldChg>
      <pc:sldChg chg="modSp new mod modNotesTx">
        <pc:chgData name="Sacha LUTOFF" userId="a37079e7ccb5967d" providerId="LiveId" clId="{8A6FB503-8223-4277-9418-B87BAB7D0431}" dt="2025-03-26T08:32:14.123" v="3777" actId="1076"/>
        <pc:sldMkLst>
          <pc:docMk/>
          <pc:sldMk cId="4101358579" sldId="272"/>
        </pc:sldMkLst>
      </pc:sldChg>
      <pc:sldChg chg="modSp new mod modNotesTx">
        <pc:chgData name="Sacha LUTOFF" userId="a37079e7ccb5967d" providerId="LiveId" clId="{8A6FB503-8223-4277-9418-B87BAB7D0431}" dt="2025-03-21T09:00:13.620" v="1361" actId="20577"/>
        <pc:sldMkLst>
          <pc:docMk/>
          <pc:sldMk cId="2535149947" sldId="273"/>
        </pc:sldMkLst>
      </pc:sldChg>
      <pc:sldChg chg="modSp new mod modNotesTx">
        <pc:chgData name="Sacha LUTOFF" userId="a37079e7ccb5967d" providerId="LiveId" clId="{8A6FB503-8223-4277-9418-B87BAB7D0431}" dt="2025-03-21T09:00:24.349" v="1378" actId="20577"/>
        <pc:sldMkLst>
          <pc:docMk/>
          <pc:sldMk cId="657334022" sldId="274"/>
        </pc:sldMkLst>
      </pc:sldChg>
      <pc:sldChg chg="addSp delSp modSp new mod modNotesTx">
        <pc:chgData name="Sacha LUTOFF" userId="a37079e7ccb5967d" providerId="LiveId" clId="{8A6FB503-8223-4277-9418-B87BAB7D0431}" dt="2025-03-26T08:48:10.599" v="3944" actId="478"/>
        <pc:sldMkLst>
          <pc:docMk/>
          <pc:sldMk cId="3611869455" sldId="275"/>
        </pc:sldMkLst>
      </pc:sldChg>
      <pc:sldChg chg="addSp delSp modSp new del mod modNotesTx">
        <pc:chgData name="Sacha LUTOFF" userId="a37079e7ccb5967d" providerId="LiveId" clId="{8A6FB503-8223-4277-9418-B87BAB7D0431}" dt="2025-04-01T15:11:36.043" v="9416" actId="47"/>
        <pc:sldMkLst>
          <pc:docMk/>
          <pc:sldMk cId="433035573" sldId="276"/>
        </pc:sldMkLst>
      </pc:sldChg>
      <pc:sldChg chg="addSp delSp modSp new mod ord modNotesTx">
        <pc:chgData name="Sacha LUTOFF" userId="a37079e7ccb5967d" providerId="LiveId" clId="{8A6FB503-8223-4277-9418-B87BAB7D0431}" dt="2025-04-02T17:28:19.760" v="10823" actId="1036"/>
        <pc:sldMkLst>
          <pc:docMk/>
          <pc:sldMk cId="800904250" sldId="277"/>
        </pc:sldMkLst>
      </pc:sldChg>
      <pc:sldChg chg="modSp add mod ord">
        <pc:chgData name="Sacha LUTOFF" userId="a37079e7ccb5967d" providerId="LiveId" clId="{8A6FB503-8223-4277-9418-B87BAB7D0431}" dt="2025-03-21T08:24:34.596" v="329" actId="20577"/>
        <pc:sldMkLst>
          <pc:docMk/>
          <pc:sldMk cId="362002222" sldId="278"/>
        </pc:sldMkLst>
      </pc:sldChg>
      <pc:sldChg chg="modSp add mod ord">
        <pc:chgData name="Sacha LUTOFF" userId="a37079e7ccb5967d" providerId="LiveId" clId="{8A6FB503-8223-4277-9418-B87BAB7D0431}" dt="2025-03-21T08:25:23.923" v="373"/>
        <pc:sldMkLst>
          <pc:docMk/>
          <pc:sldMk cId="1655012882" sldId="279"/>
        </pc:sldMkLst>
      </pc:sldChg>
      <pc:sldChg chg="addSp delSp modSp new mod modClrScheme chgLayout modNotesTx">
        <pc:chgData name="Sacha LUTOFF" userId="a37079e7ccb5967d" providerId="LiveId" clId="{8A6FB503-8223-4277-9418-B87BAB7D0431}" dt="2025-03-21T09:04:02.620" v="1596" actId="20577"/>
        <pc:sldMkLst>
          <pc:docMk/>
          <pc:sldMk cId="2939054367" sldId="280"/>
        </pc:sldMkLst>
      </pc:sldChg>
      <pc:sldChg chg="modSp add del mod">
        <pc:chgData name="Sacha LUTOFF" userId="a37079e7ccb5967d" providerId="LiveId" clId="{8A6FB503-8223-4277-9418-B87BAB7D0431}" dt="2025-03-21T08:26:28.427" v="406" actId="47"/>
        <pc:sldMkLst>
          <pc:docMk/>
          <pc:sldMk cId="482203368" sldId="281"/>
        </pc:sldMkLst>
      </pc:sldChg>
      <pc:sldChg chg="modSp add mod">
        <pc:chgData name="Sacha LUTOFF" userId="a37079e7ccb5967d" providerId="LiveId" clId="{8A6FB503-8223-4277-9418-B87BAB7D0431}" dt="2025-03-21T08:26:22.543" v="401" actId="20577"/>
        <pc:sldMkLst>
          <pc:docMk/>
          <pc:sldMk cId="3347303614" sldId="282"/>
        </pc:sldMkLst>
      </pc:sldChg>
      <pc:sldChg chg="modSp add mod">
        <pc:chgData name="Sacha LUTOFF" userId="a37079e7ccb5967d" providerId="LiveId" clId="{8A6FB503-8223-4277-9418-B87BAB7D0431}" dt="2025-03-21T08:26:26.219" v="405" actId="20577"/>
        <pc:sldMkLst>
          <pc:docMk/>
          <pc:sldMk cId="3242581762" sldId="283"/>
        </pc:sldMkLst>
      </pc:sldChg>
      <pc:sldChg chg="addSp delSp modSp new del mod modNotesTx">
        <pc:chgData name="Sacha LUTOFF" userId="a37079e7ccb5967d" providerId="LiveId" clId="{8A6FB503-8223-4277-9418-B87BAB7D0431}" dt="2025-04-01T12:56:02.045" v="8095" actId="47"/>
        <pc:sldMkLst>
          <pc:docMk/>
          <pc:sldMk cId="3774365607" sldId="284"/>
        </pc:sldMkLst>
      </pc:sldChg>
      <pc:sldChg chg="addSp delSp modSp new mod modClrScheme chgLayout modNotesTx">
        <pc:chgData name="Sacha LUTOFF" userId="a37079e7ccb5967d" providerId="LiveId" clId="{8A6FB503-8223-4277-9418-B87BAB7D0431}" dt="2025-03-26T08:28:10.589" v="3399" actId="5793"/>
        <pc:sldMkLst>
          <pc:docMk/>
          <pc:sldMk cId="2764322103" sldId="285"/>
        </pc:sldMkLst>
      </pc:sldChg>
      <pc:sldChg chg="modSp new mod ord modNotesTx">
        <pc:chgData name="Sacha LUTOFF" userId="a37079e7ccb5967d" providerId="LiveId" clId="{8A6FB503-8223-4277-9418-B87BAB7D0431}" dt="2025-03-21T09:01:04.718" v="1396" actId="20577"/>
        <pc:sldMkLst>
          <pc:docMk/>
          <pc:sldMk cId="3431720007" sldId="286"/>
        </pc:sldMkLst>
      </pc:sldChg>
      <pc:sldChg chg="modSp new mod modNotesTx">
        <pc:chgData name="Sacha LUTOFF" userId="a37079e7ccb5967d" providerId="LiveId" clId="{8A6FB503-8223-4277-9418-B87BAB7D0431}" dt="2025-03-21T09:03:50.086" v="1562" actId="20577"/>
        <pc:sldMkLst>
          <pc:docMk/>
          <pc:sldMk cId="3732292493" sldId="287"/>
        </pc:sldMkLst>
      </pc:sldChg>
      <pc:sldChg chg="addSp delSp modSp new mod modClrScheme chgLayout">
        <pc:chgData name="Sacha LUTOFF" userId="a37079e7ccb5967d" providerId="LiveId" clId="{8A6FB503-8223-4277-9418-B87BAB7D0431}" dt="2025-04-02T06:11:09.752" v="10276" actId="20577"/>
        <pc:sldMkLst>
          <pc:docMk/>
          <pc:sldMk cId="3162349410" sldId="288"/>
        </pc:sldMkLst>
      </pc:sldChg>
      <pc:sldChg chg="addSp delSp modSp new mod modClrScheme chgLayout modNotesTx">
        <pc:chgData name="Sacha LUTOFF" userId="a37079e7ccb5967d" providerId="LiveId" clId="{8A6FB503-8223-4277-9418-B87BAB7D0431}" dt="2025-04-03T07:42:49.984" v="13429" actId="21"/>
        <pc:sldMkLst>
          <pc:docMk/>
          <pc:sldMk cId="172212905" sldId="289"/>
        </pc:sldMkLst>
      </pc:sldChg>
      <pc:sldChg chg="modSp new mod modNotesTx">
        <pc:chgData name="Sacha LUTOFF" userId="a37079e7ccb5967d" providerId="LiveId" clId="{8A6FB503-8223-4277-9418-B87BAB7D0431}" dt="2025-04-03T07:09:53.204" v="12830" actId="20577"/>
        <pc:sldMkLst>
          <pc:docMk/>
          <pc:sldMk cId="2406975857" sldId="290"/>
        </pc:sldMkLst>
      </pc:sldChg>
      <pc:sldChg chg="modSp mod">
        <pc:chgData name="Sacha LUTOFF" userId="a37079e7ccb5967d" providerId="LiveId" clId="{8A6FB503-8223-4277-9418-B87BAB7D0431}" dt="2025-03-26T08:56:15.797" v="4039" actId="20577"/>
        <pc:sldMkLst>
          <pc:docMk/>
          <pc:sldMk cId="3026982253" sldId="291"/>
        </pc:sldMkLst>
      </pc:sldChg>
      <pc:sldChg chg="modSp mod">
        <pc:chgData name="Sacha LUTOFF" userId="a37079e7ccb5967d" providerId="LiveId" clId="{8A6FB503-8223-4277-9418-B87BAB7D0431}" dt="2025-03-26T08:41:15.439" v="3867" actId="1076"/>
        <pc:sldMkLst>
          <pc:docMk/>
          <pc:sldMk cId="1686505066" sldId="294"/>
        </pc:sldMkLst>
      </pc:sldChg>
      <pc:sldChg chg="addSp modSp mod">
        <pc:chgData name="Sacha LUTOFF" userId="a37079e7ccb5967d" providerId="LiveId" clId="{8A6FB503-8223-4277-9418-B87BAB7D0431}" dt="2025-03-25T09:03:20.560" v="1689" actId="1076"/>
        <pc:sldMkLst>
          <pc:docMk/>
          <pc:sldMk cId="3162718394" sldId="295"/>
        </pc:sldMkLst>
      </pc:sldChg>
      <pc:sldChg chg="addSp delSp modSp mod">
        <pc:chgData name="Sacha LUTOFF" userId="a37079e7ccb5967d" providerId="LiveId" clId="{8A6FB503-8223-4277-9418-B87BAB7D0431}" dt="2025-03-26T08:34:43.889" v="3834" actId="732"/>
        <pc:sldMkLst>
          <pc:docMk/>
          <pc:sldMk cId="3470344775" sldId="296"/>
        </pc:sldMkLst>
      </pc:sldChg>
      <pc:sldChg chg="modSp mod">
        <pc:chgData name="Sacha LUTOFF" userId="a37079e7ccb5967d" providerId="LiveId" clId="{8A6FB503-8223-4277-9418-B87BAB7D0431}" dt="2025-03-26T08:36:16.554" v="3844" actId="1076"/>
        <pc:sldMkLst>
          <pc:docMk/>
          <pc:sldMk cId="2221938611" sldId="297"/>
        </pc:sldMkLst>
      </pc:sldChg>
      <pc:sldChg chg="addSp delSp modSp new mod modClrScheme modAnim chgLayout">
        <pc:chgData name="Sacha LUTOFF" userId="a37079e7ccb5967d" providerId="LiveId" clId="{8A6FB503-8223-4277-9418-B87BAB7D0431}" dt="2025-04-02T17:18:23.532" v="10814" actId="1076"/>
        <pc:sldMkLst>
          <pc:docMk/>
          <pc:sldMk cId="1752970918" sldId="298"/>
        </pc:sldMkLst>
      </pc:sldChg>
      <pc:sldChg chg="modSp mod">
        <pc:chgData name="Sacha LUTOFF" userId="a37079e7ccb5967d" providerId="LiveId" clId="{8A6FB503-8223-4277-9418-B87BAB7D0431}" dt="2025-04-01T11:45:29.650" v="7659" actId="13926"/>
        <pc:sldMkLst>
          <pc:docMk/>
          <pc:sldMk cId="1950941612" sldId="299"/>
        </pc:sldMkLst>
      </pc:sldChg>
      <pc:sldChg chg="addSp delSp modSp new mod modNotesTx">
        <pc:chgData name="Sacha LUTOFF" userId="a37079e7ccb5967d" providerId="LiveId" clId="{8A6FB503-8223-4277-9418-B87BAB7D0431}" dt="2025-04-03T06:13:46.942" v="11614" actId="20577"/>
        <pc:sldMkLst>
          <pc:docMk/>
          <pc:sldMk cId="3060346291" sldId="300"/>
        </pc:sldMkLst>
      </pc:sldChg>
      <pc:sldChg chg="addSp delSp modSp new mod ord modClrScheme chgLayout">
        <pc:chgData name="Sacha LUTOFF" userId="a37079e7ccb5967d" providerId="LiveId" clId="{8A6FB503-8223-4277-9418-B87BAB7D0431}" dt="2025-03-26T08:31:31.174" v="3769" actId="20577"/>
        <pc:sldMkLst>
          <pc:docMk/>
          <pc:sldMk cId="2713301952" sldId="301"/>
        </pc:sldMkLst>
      </pc:sldChg>
      <pc:sldChg chg="addSp delSp modSp new mod ord">
        <pc:chgData name="Sacha LUTOFF" userId="a37079e7ccb5967d" providerId="LiveId" clId="{8A6FB503-8223-4277-9418-B87BAB7D0431}" dt="2025-04-01T10:18:31.022" v="7276" actId="13926"/>
        <pc:sldMkLst>
          <pc:docMk/>
          <pc:sldMk cId="360776931" sldId="302"/>
        </pc:sldMkLst>
      </pc:sldChg>
      <pc:sldChg chg="modSp new mod modNotesTx">
        <pc:chgData name="Sacha LUTOFF" userId="a37079e7ccb5967d" providerId="LiveId" clId="{8A6FB503-8223-4277-9418-B87BAB7D0431}" dt="2025-04-01T11:45:23.835" v="7658" actId="20577"/>
        <pc:sldMkLst>
          <pc:docMk/>
          <pc:sldMk cId="1527331418" sldId="303"/>
        </pc:sldMkLst>
      </pc:sldChg>
      <pc:sldChg chg="delSp modSp mod modClrScheme chgLayout">
        <pc:chgData name="Sacha LUTOFF" userId="a37079e7ccb5967d" providerId="LiveId" clId="{8A6FB503-8223-4277-9418-B87BAB7D0431}" dt="2025-04-01T07:25:48.797" v="4161" actId="14100"/>
        <pc:sldMkLst>
          <pc:docMk/>
          <pc:sldMk cId="2508917314" sldId="304"/>
        </pc:sldMkLst>
      </pc:sldChg>
      <pc:sldChg chg="addSp delSp modSp new mod">
        <pc:chgData name="Sacha LUTOFF" userId="a37079e7ccb5967d" providerId="LiveId" clId="{8A6FB503-8223-4277-9418-B87BAB7D0431}" dt="2025-04-03T06:50:01.610" v="12016" actId="20577"/>
        <pc:sldMkLst>
          <pc:docMk/>
          <pc:sldMk cId="2548299564" sldId="305"/>
        </pc:sldMkLst>
      </pc:sldChg>
      <pc:sldChg chg="addSp delSp modSp add mod">
        <pc:chgData name="Sacha LUTOFF" userId="a37079e7ccb5967d" providerId="LiveId" clId="{8A6FB503-8223-4277-9418-B87BAB7D0431}" dt="2025-04-01T10:18:27.743" v="7275" actId="13926"/>
        <pc:sldMkLst>
          <pc:docMk/>
          <pc:sldMk cId="1665926858" sldId="306"/>
        </pc:sldMkLst>
      </pc:sldChg>
      <pc:sldChg chg="new del">
        <pc:chgData name="Sacha LUTOFF" userId="a37079e7ccb5967d" providerId="LiveId" clId="{8A6FB503-8223-4277-9418-B87BAB7D0431}" dt="2025-04-01T08:37:25.073" v="4824" actId="47"/>
        <pc:sldMkLst>
          <pc:docMk/>
          <pc:sldMk cId="2533969161" sldId="307"/>
        </pc:sldMkLst>
      </pc:sldChg>
      <pc:sldChg chg="delSp modSp add mod">
        <pc:chgData name="Sacha LUTOFF" userId="a37079e7ccb5967d" providerId="LiveId" clId="{8A6FB503-8223-4277-9418-B87BAB7D0431}" dt="2025-04-01T10:18:36.068" v="7277" actId="13926"/>
        <pc:sldMkLst>
          <pc:docMk/>
          <pc:sldMk cId="656306890" sldId="308"/>
        </pc:sldMkLst>
      </pc:sldChg>
      <pc:sldChg chg="addSp delSp modSp new del mod">
        <pc:chgData name="Sacha LUTOFF" userId="a37079e7ccb5967d" providerId="LiveId" clId="{8A6FB503-8223-4277-9418-B87BAB7D0431}" dt="2025-04-02T06:15:40.607" v="10364" actId="47"/>
        <pc:sldMkLst>
          <pc:docMk/>
          <pc:sldMk cId="131530984" sldId="309"/>
        </pc:sldMkLst>
      </pc:sldChg>
      <pc:sldChg chg="delSp modSp new del mod">
        <pc:chgData name="Sacha LUTOFF" userId="a37079e7ccb5967d" providerId="LiveId" clId="{8A6FB503-8223-4277-9418-B87BAB7D0431}" dt="2025-04-01T10:21:35.521" v="7279" actId="47"/>
        <pc:sldMkLst>
          <pc:docMk/>
          <pc:sldMk cId="2205231843" sldId="310"/>
        </pc:sldMkLst>
      </pc:sldChg>
      <pc:sldChg chg="addSp delSp modSp add mod">
        <pc:chgData name="Sacha LUTOFF" userId="a37079e7ccb5967d" providerId="LiveId" clId="{8A6FB503-8223-4277-9418-B87BAB7D0431}" dt="2025-04-02T06:38:25.930" v="10373" actId="33524"/>
        <pc:sldMkLst>
          <pc:docMk/>
          <pc:sldMk cId="1553451025" sldId="311"/>
        </pc:sldMkLst>
      </pc:sldChg>
      <pc:sldChg chg="addSp delSp modSp new mod modNotesTx">
        <pc:chgData name="Sacha LUTOFF" userId="a37079e7ccb5967d" providerId="LiveId" clId="{8A6FB503-8223-4277-9418-B87BAB7D0431}" dt="2025-04-03T06:13:38.211" v="11593"/>
        <pc:sldMkLst>
          <pc:docMk/>
          <pc:sldMk cId="2431434356" sldId="312"/>
        </pc:sldMkLst>
      </pc:sldChg>
      <pc:sldChg chg="addSp delSp modSp new del mod modNotesTx">
        <pc:chgData name="Sacha LUTOFF" userId="a37079e7ccb5967d" providerId="LiveId" clId="{8A6FB503-8223-4277-9418-B87BAB7D0431}" dt="2025-04-03T06:25:30.641" v="11625" actId="47"/>
        <pc:sldMkLst>
          <pc:docMk/>
          <pc:sldMk cId="4196623824" sldId="313"/>
        </pc:sldMkLst>
      </pc:sldChg>
      <pc:sldChg chg="del">
        <pc:chgData name="Sacha LUTOFF" userId="a37079e7ccb5967d" providerId="LiveId" clId="{8A6FB503-8223-4277-9418-B87BAB7D0431}" dt="2025-04-01T13:53:40.827" v="8708" actId="47"/>
        <pc:sldMkLst>
          <pc:docMk/>
          <pc:sldMk cId="3323328206" sldId="315"/>
        </pc:sldMkLst>
      </pc:sldChg>
      <pc:sldChg chg="addSp delSp modSp new mod modNotesTx">
        <pc:chgData name="Sacha LUTOFF" userId="a37079e7ccb5967d" providerId="LiveId" clId="{8A6FB503-8223-4277-9418-B87BAB7D0431}" dt="2025-04-03T06:19:36.650" v="11622" actId="20577"/>
        <pc:sldMkLst>
          <pc:docMk/>
          <pc:sldMk cId="2522812354" sldId="316"/>
        </pc:sldMkLst>
      </pc:sldChg>
      <pc:sldChg chg="addSp delSp modSp new mod modNotesTx">
        <pc:chgData name="Sacha LUTOFF" userId="a37079e7ccb5967d" providerId="LiveId" clId="{8A6FB503-8223-4277-9418-B87BAB7D0431}" dt="2025-04-03T06:10:39.813" v="11281"/>
        <pc:sldMkLst>
          <pc:docMk/>
          <pc:sldMk cId="3501642671" sldId="318"/>
        </pc:sldMkLst>
      </pc:sldChg>
      <pc:sldChg chg="addSp delSp modSp add mod ord modNotesTx">
        <pc:chgData name="Sacha LUTOFF" userId="a37079e7ccb5967d" providerId="LiveId" clId="{8A6FB503-8223-4277-9418-B87BAB7D0431}" dt="2025-04-03T06:10:32.517" v="11274" actId="20577"/>
        <pc:sldMkLst>
          <pc:docMk/>
          <pc:sldMk cId="2655204899" sldId="319"/>
        </pc:sldMkLst>
      </pc:sldChg>
      <pc:sldChg chg="addSp delSp modSp add mod ord modNotesTx">
        <pc:chgData name="Sacha LUTOFF" userId="a37079e7ccb5967d" providerId="LiveId" clId="{8A6FB503-8223-4277-9418-B87BAB7D0431}" dt="2025-04-03T06:10:38.589" v="11280"/>
        <pc:sldMkLst>
          <pc:docMk/>
          <pc:sldMk cId="2763924664" sldId="320"/>
        </pc:sldMkLst>
      </pc:sldChg>
      <pc:sldChg chg="addSp delSp modSp new mod modNotesTx">
        <pc:chgData name="Sacha LUTOFF" userId="a37079e7ccb5967d" providerId="LiveId" clId="{8A6FB503-8223-4277-9418-B87BAB7D0431}" dt="2025-04-03T06:20:18.585" v="11624" actId="20577"/>
        <pc:sldMkLst>
          <pc:docMk/>
          <pc:sldMk cId="654527948" sldId="321"/>
        </pc:sldMkLst>
      </pc:sldChg>
      <pc:sldChg chg="addSp delSp modSp new del mod ord">
        <pc:chgData name="Sacha LUTOFF" userId="a37079e7ccb5967d" providerId="LiveId" clId="{8A6FB503-8223-4277-9418-B87BAB7D0431}" dt="2025-04-01T13:23:50.974" v="8331" actId="47"/>
        <pc:sldMkLst>
          <pc:docMk/>
          <pc:sldMk cId="1666212527" sldId="322"/>
        </pc:sldMkLst>
      </pc:sldChg>
      <pc:sldChg chg="modSp new del mod">
        <pc:chgData name="Sacha LUTOFF" userId="a37079e7ccb5967d" providerId="LiveId" clId="{8A6FB503-8223-4277-9418-B87BAB7D0431}" dt="2025-04-01T12:44:02.590" v="8000" actId="47"/>
        <pc:sldMkLst>
          <pc:docMk/>
          <pc:sldMk cId="3743331745" sldId="323"/>
        </pc:sldMkLst>
      </pc:sldChg>
      <pc:sldChg chg="add del">
        <pc:chgData name="Sacha LUTOFF" userId="a37079e7ccb5967d" providerId="LiveId" clId="{8A6FB503-8223-4277-9418-B87BAB7D0431}" dt="2025-04-01T12:43:47.037" v="7996"/>
        <pc:sldMkLst>
          <pc:docMk/>
          <pc:sldMk cId="611864558" sldId="324"/>
        </pc:sldMkLst>
      </pc:sldChg>
      <pc:sldChg chg="addSp modSp add mod modNotesTx">
        <pc:chgData name="Sacha LUTOFF" userId="a37079e7ccb5967d" providerId="LiveId" clId="{8A6FB503-8223-4277-9418-B87BAB7D0431}" dt="2025-04-03T06:10:35.424" v="11279" actId="20577"/>
        <pc:sldMkLst>
          <pc:docMk/>
          <pc:sldMk cId="3338303755" sldId="324"/>
        </pc:sldMkLst>
      </pc:sldChg>
      <pc:sldChg chg="addSp delSp modSp new mod ord modNotesTx">
        <pc:chgData name="Sacha LUTOFF" userId="a37079e7ccb5967d" providerId="LiveId" clId="{8A6FB503-8223-4277-9418-B87BAB7D0431}" dt="2025-04-03T06:10:50.909" v="11288"/>
        <pc:sldMkLst>
          <pc:docMk/>
          <pc:sldMk cId="3979805233" sldId="325"/>
        </pc:sldMkLst>
      </pc:sldChg>
      <pc:sldChg chg="modSp add del mod">
        <pc:chgData name="Sacha LUTOFF" userId="a37079e7ccb5967d" providerId="LiveId" clId="{8A6FB503-8223-4277-9418-B87BAB7D0431}" dt="2025-04-01T15:05:15.940" v="9281" actId="47"/>
        <pc:sldMkLst>
          <pc:docMk/>
          <pc:sldMk cId="4077328472" sldId="326"/>
        </pc:sldMkLst>
      </pc:sldChg>
      <pc:sldChg chg="modSp add del mod">
        <pc:chgData name="Sacha LUTOFF" userId="a37079e7ccb5967d" providerId="LiveId" clId="{8A6FB503-8223-4277-9418-B87BAB7D0431}" dt="2025-04-01T15:05:17.504" v="9282" actId="47"/>
        <pc:sldMkLst>
          <pc:docMk/>
          <pc:sldMk cId="2979696032" sldId="327"/>
        </pc:sldMkLst>
      </pc:sldChg>
      <pc:sldChg chg="addSp delSp modSp new mod modAnim modNotesTx">
        <pc:chgData name="Sacha LUTOFF" userId="a37079e7ccb5967d" providerId="LiveId" clId="{8A6FB503-8223-4277-9418-B87BAB7D0431}" dt="2025-04-03T06:10:54.313" v="11291"/>
        <pc:sldMkLst>
          <pc:docMk/>
          <pc:sldMk cId="4040826943" sldId="328"/>
        </pc:sldMkLst>
      </pc:sldChg>
      <pc:sldChg chg="modSp add del mod">
        <pc:chgData name="Sacha LUTOFF" userId="a37079e7ccb5967d" providerId="LiveId" clId="{8A6FB503-8223-4277-9418-B87BAB7D0431}" dt="2025-04-01T15:06:04.544" v="9322" actId="47"/>
        <pc:sldMkLst>
          <pc:docMk/>
          <pc:sldMk cId="523535191" sldId="329"/>
        </pc:sldMkLst>
      </pc:sldChg>
      <pc:sldChg chg="modSp add del mod">
        <pc:chgData name="Sacha LUTOFF" userId="a37079e7ccb5967d" providerId="LiveId" clId="{8A6FB503-8223-4277-9418-B87BAB7D0431}" dt="2025-04-01T15:06:05.294" v="9323" actId="47"/>
        <pc:sldMkLst>
          <pc:docMk/>
          <pc:sldMk cId="95293318" sldId="330"/>
        </pc:sldMkLst>
      </pc:sldChg>
      <pc:sldChg chg="modSp add del mod">
        <pc:chgData name="Sacha LUTOFF" userId="a37079e7ccb5967d" providerId="LiveId" clId="{8A6FB503-8223-4277-9418-B87BAB7D0431}" dt="2025-04-01T15:06:05.945" v="9324" actId="47"/>
        <pc:sldMkLst>
          <pc:docMk/>
          <pc:sldMk cId="2992863971" sldId="331"/>
        </pc:sldMkLst>
      </pc:sldChg>
      <pc:sldChg chg="modSp add del mod">
        <pc:chgData name="Sacha LUTOFF" userId="a37079e7ccb5967d" providerId="LiveId" clId="{8A6FB503-8223-4277-9418-B87BAB7D0431}" dt="2025-04-01T15:22:52.390" v="9853" actId="47"/>
        <pc:sldMkLst>
          <pc:docMk/>
          <pc:sldMk cId="2073849981" sldId="332"/>
        </pc:sldMkLst>
      </pc:sldChg>
      <pc:sldChg chg="modSp add del mod">
        <pc:chgData name="Sacha LUTOFF" userId="a37079e7ccb5967d" providerId="LiveId" clId="{8A6FB503-8223-4277-9418-B87BAB7D0431}" dt="2025-04-01T15:22:53.139" v="9854" actId="47"/>
        <pc:sldMkLst>
          <pc:docMk/>
          <pc:sldMk cId="880043084" sldId="333"/>
        </pc:sldMkLst>
      </pc:sldChg>
      <pc:sldChg chg="addSp delSp modSp add del mod">
        <pc:chgData name="Sacha LUTOFF" userId="a37079e7ccb5967d" providerId="LiveId" clId="{8A6FB503-8223-4277-9418-B87BAB7D0431}" dt="2025-04-01T15:22:53.734" v="9855" actId="47"/>
        <pc:sldMkLst>
          <pc:docMk/>
          <pc:sldMk cId="205563977" sldId="334"/>
        </pc:sldMkLst>
      </pc:sldChg>
      <pc:sldChg chg="addSp modSp new mod modNotesTx">
        <pc:chgData name="Sacha LUTOFF" userId="a37079e7ccb5967d" providerId="LiveId" clId="{8A6FB503-8223-4277-9418-B87BAB7D0431}" dt="2025-04-03T06:10:46.455" v="11285"/>
        <pc:sldMkLst>
          <pc:docMk/>
          <pc:sldMk cId="2260082434" sldId="335"/>
        </pc:sldMkLst>
      </pc:sldChg>
      <pc:sldChg chg="addSp delSp modSp add del mod modShow modNotesTx">
        <pc:chgData name="Sacha LUTOFF" userId="a37079e7ccb5967d" providerId="LiveId" clId="{8A6FB503-8223-4277-9418-B87BAB7D0431}" dt="2025-04-03T06:19:17.385" v="11617" actId="729"/>
        <pc:sldMkLst>
          <pc:docMk/>
          <pc:sldMk cId="3167569593" sldId="336"/>
        </pc:sldMkLst>
      </pc:sldChg>
      <pc:sldChg chg="addSp delSp modSp add del mod modShow modNotesTx">
        <pc:chgData name="Sacha LUTOFF" userId="a37079e7ccb5967d" providerId="LiveId" clId="{8A6FB503-8223-4277-9418-B87BAB7D0431}" dt="2025-04-03T06:19:17.385" v="11617" actId="729"/>
        <pc:sldMkLst>
          <pc:docMk/>
          <pc:sldMk cId="49319955" sldId="337"/>
        </pc:sldMkLst>
      </pc:sldChg>
      <pc:sldChg chg="addSp delSp modSp add mod modNotesTx">
        <pc:chgData name="Sacha LUTOFF" userId="a37079e7ccb5967d" providerId="LiveId" clId="{8A6FB503-8223-4277-9418-B87BAB7D0431}" dt="2025-04-03T06:10:49.578" v="11287"/>
        <pc:sldMkLst>
          <pc:docMk/>
          <pc:sldMk cId="2662341090" sldId="338"/>
        </pc:sldMkLst>
      </pc:sldChg>
      <pc:sldChg chg="addSp delSp modSp add mod modNotesTx">
        <pc:chgData name="Sacha LUTOFF" userId="a37079e7ccb5967d" providerId="LiveId" clId="{8A6FB503-8223-4277-9418-B87BAB7D0431}" dt="2025-04-03T06:10:48.180" v="11286" actId="20577"/>
        <pc:sldMkLst>
          <pc:docMk/>
          <pc:sldMk cId="4249167455" sldId="339"/>
        </pc:sldMkLst>
      </pc:sldChg>
      <pc:sldChg chg="addSp delSp modSp add del mod">
        <pc:chgData name="Sacha LUTOFF" userId="a37079e7ccb5967d" providerId="LiveId" clId="{8A6FB503-8223-4277-9418-B87BAB7D0431}" dt="2025-04-02T13:06:24.497" v="10499" actId="47"/>
        <pc:sldMkLst>
          <pc:docMk/>
          <pc:sldMk cId="389352620" sldId="340"/>
        </pc:sldMkLst>
      </pc:sldChg>
      <pc:sldChg chg="addSp delSp modSp add mod ord">
        <pc:chgData name="Sacha LUTOFF" userId="a37079e7ccb5967d" providerId="LiveId" clId="{8A6FB503-8223-4277-9418-B87BAB7D0431}" dt="2025-04-02T06:38:18.143" v="10372" actId="33524"/>
        <pc:sldMkLst>
          <pc:docMk/>
          <pc:sldMk cId="3292589621" sldId="341"/>
        </pc:sldMkLst>
      </pc:sldChg>
      <pc:sldChg chg="addSp modSp new mod">
        <pc:chgData name="Sacha LUTOFF" userId="a37079e7ccb5967d" providerId="LiveId" clId="{8A6FB503-8223-4277-9418-B87BAB7D0431}" dt="2025-04-03T07:21:34.749" v="13422" actId="1076"/>
        <pc:sldMkLst>
          <pc:docMk/>
          <pc:sldMk cId="3419416514" sldId="348"/>
        </pc:sldMkLst>
      </pc:sldChg>
      <pc:sldChg chg="addSp delSp modSp add mod">
        <pc:chgData name="Sacha LUTOFF" userId="a37079e7ccb5967d" providerId="LiveId" clId="{8A6FB503-8223-4277-9418-B87BAB7D0431}" dt="2025-04-03T06:40:47.901" v="11930" actId="1076"/>
        <pc:sldMkLst>
          <pc:docMk/>
          <pc:sldMk cId="1829006816" sldId="351"/>
        </pc:sldMkLst>
      </pc:sldChg>
      <pc:sldChg chg="addSp delSp modSp add mod">
        <pc:chgData name="Sacha LUTOFF" userId="a37079e7ccb5967d" providerId="LiveId" clId="{8A6FB503-8223-4277-9418-B87BAB7D0431}" dt="2025-04-03T06:55:09.579" v="12102"/>
        <pc:sldMkLst>
          <pc:docMk/>
          <pc:sldMk cId="2866505291" sldId="352"/>
        </pc:sldMkLst>
      </pc:sldChg>
      <pc:sldChg chg="addSp delSp modSp add mod">
        <pc:chgData name="Sacha LUTOFF" userId="a37079e7ccb5967d" providerId="LiveId" clId="{8A6FB503-8223-4277-9418-B87BAB7D0431}" dt="2025-04-03T07:56:47.007" v="13695" actId="1076"/>
        <pc:sldMkLst>
          <pc:docMk/>
          <pc:sldMk cId="4171425721" sldId="356"/>
        </pc:sldMkLst>
      </pc:sldChg>
      <pc:sldChg chg="modSp mod">
        <pc:chgData name="Sacha LUTOFF" userId="a37079e7ccb5967d" providerId="LiveId" clId="{8A6FB503-8223-4277-9418-B87BAB7D0431}" dt="2025-04-03T07:20:45.841" v="13421" actId="122"/>
        <pc:sldMkLst>
          <pc:docMk/>
          <pc:sldMk cId="134858856" sldId="357"/>
        </pc:sldMkLst>
      </pc:sldChg>
      <pc:sldChg chg="modSp add del mod">
        <pc:chgData name="Sacha LUTOFF" userId="a37079e7ccb5967d" providerId="LiveId" clId="{8A6FB503-8223-4277-9418-B87BAB7D0431}" dt="2025-04-03T07:03:31.245" v="12174" actId="47"/>
        <pc:sldMkLst>
          <pc:docMk/>
          <pc:sldMk cId="3056808620" sldId="357"/>
        </pc:sldMkLst>
      </pc:sldChg>
    </pc:docChg>
  </pc:docChgLst>
  <pc:docChgLst>
    <pc:chgData name="Sofian Archambault" userId="db12d9d74e99a5d3" providerId="Windows Live" clId="Web-{F3DF749E-F8AE-3391-D177-A319090B4C7B}"/>
    <pc:docChg chg="modSld">
      <pc:chgData name="Sofian Archambault" userId="db12d9d74e99a5d3" providerId="Windows Live" clId="Web-{F3DF749E-F8AE-3391-D177-A319090B4C7B}" dt="2025-05-16T11:34:45.051" v="1" actId="1076"/>
      <pc:docMkLst>
        <pc:docMk/>
      </pc:docMkLst>
      <pc:sldChg chg="modSp">
        <pc:chgData name="Sofian Archambault" userId="db12d9d74e99a5d3" providerId="Windows Live" clId="Web-{F3DF749E-F8AE-3391-D177-A319090B4C7B}" dt="2025-05-16T11:34:45.051" v="1" actId="1076"/>
        <pc:sldMkLst>
          <pc:docMk/>
          <pc:sldMk cId="994995662" sldId="382"/>
        </pc:sldMkLst>
      </pc:sldChg>
    </pc:docChg>
  </pc:docChgLst>
  <pc:docChgLst>
    <pc:chgData name="Sofian Archambault" userId="db12d9d74e99a5d3" providerId="Windows Live" clId="Web-{F2A5BEFF-926B-99A6-A86C-F2325937AB2C}"/>
    <pc:docChg chg="modSld">
      <pc:chgData name="Sofian Archambault" userId="db12d9d74e99a5d3" providerId="Windows Live" clId="Web-{F2A5BEFF-926B-99A6-A86C-F2325937AB2C}" dt="2025-05-16T11:31:01.806" v="11" actId="1076"/>
      <pc:docMkLst>
        <pc:docMk/>
      </pc:docMkLst>
      <pc:sldChg chg="addSp delSp modSp">
        <pc:chgData name="Sofian Archambault" userId="db12d9d74e99a5d3" providerId="Windows Live" clId="Web-{F2A5BEFF-926B-99A6-A86C-F2325937AB2C}" dt="2025-05-16T11:31:01.806" v="11" actId="1076"/>
        <pc:sldMkLst>
          <pc:docMk/>
          <pc:sldMk cId="994995662" sldId="382"/>
        </pc:sldMkLst>
      </pc:sldChg>
    </pc:docChg>
  </pc:docChgLst>
  <pc:docChgLst>
    <pc:chgData name="Ndéye Fatou FALL" userId="198cc104da85ffbb" providerId="Windows Live" clId="Web-{F166AB0D-FEED-CE4D-507F-2E8A91D6C08A}"/>
    <pc:docChg chg="addSld modSld">
      <pc:chgData name="Ndéye Fatou FALL" userId="198cc104da85ffbb" providerId="Windows Live" clId="Web-{F166AB0D-FEED-CE4D-507F-2E8A91D6C08A}" dt="2025-05-16T07:00:26.637" v="260" actId="20577"/>
      <pc:docMkLst>
        <pc:docMk/>
      </pc:docMkLst>
      <pc:sldChg chg="addSp modSp new">
        <pc:chgData name="Ndéye Fatou FALL" userId="198cc104da85ffbb" providerId="Windows Live" clId="Web-{F166AB0D-FEED-CE4D-507F-2E8A91D6C08A}" dt="2025-05-16T07:00:26.637" v="260" actId="20577"/>
        <pc:sldMkLst>
          <pc:docMk/>
          <pc:sldMk cId="1187415981" sldId="407"/>
        </pc:sldMkLst>
      </pc:sldChg>
    </pc:docChg>
  </pc:docChgLst>
  <pc:docChgLst>
    <pc:chgData name="Sofian Archambault" userId="db12d9d74e99a5d3" providerId="Windows Live" clId="Web-{1CFB3713-AED9-56AA-BA11-20FB9E6A5D84}"/>
    <pc:docChg chg="modSld">
      <pc:chgData name="Sofian Archambault" userId="db12d9d74e99a5d3" providerId="Windows Live" clId="Web-{1CFB3713-AED9-56AA-BA11-20FB9E6A5D84}" dt="2025-05-15T09:31:21.859" v="121" actId="1076"/>
      <pc:docMkLst>
        <pc:docMk/>
      </pc:docMkLst>
      <pc:sldChg chg="addSp modSp">
        <pc:chgData name="Sofian Archambault" userId="db12d9d74e99a5d3" providerId="Windows Live" clId="Web-{1CFB3713-AED9-56AA-BA11-20FB9E6A5D84}" dt="2025-05-15T09:31:21.859" v="121" actId="1076"/>
        <pc:sldMkLst>
          <pc:docMk/>
          <pc:sldMk cId="3321362229" sldId="375"/>
        </pc:sldMkLst>
      </pc:sldChg>
    </pc:docChg>
  </pc:docChgLst>
  <pc:docChgLst>
    <pc:chgData name="Ndéye Fatou FALL" userId="198cc104da85ffbb" providerId="Windows Live" clId="Web-{214CB802-3623-729C-FF24-7E50592ABD15}"/>
    <pc:docChg chg="addSld modSld">
      <pc:chgData name="Ndéye Fatou FALL" userId="198cc104da85ffbb" providerId="Windows Live" clId="Web-{214CB802-3623-729C-FF24-7E50592ABD15}" dt="2025-03-24T19:44:38.492" v="111" actId="20577"/>
      <pc:docMkLst>
        <pc:docMk/>
      </pc:docMkLst>
      <pc:sldChg chg="addSp delSp modSp">
        <pc:chgData name="Ndéye Fatou FALL" userId="198cc104da85ffbb" providerId="Windows Live" clId="Web-{214CB802-3623-729C-FF24-7E50592ABD15}" dt="2025-03-24T19:35:55.182" v="24" actId="1076"/>
        <pc:sldMkLst>
          <pc:docMk/>
          <pc:sldMk cId="2535149947" sldId="273"/>
        </pc:sldMkLst>
      </pc:sldChg>
      <pc:sldChg chg="modSp">
        <pc:chgData name="Ndéye Fatou FALL" userId="198cc104da85ffbb" providerId="Windows Live" clId="Web-{214CB802-3623-729C-FF24-7E50592ABD15}" dt="2025-03-24T19:44:38.492" v="111" actId="20577"/>
        <pc:sldMkLst>
          <pc:docMk/>
          <pc:sldMk cId="3026982253" sldId="291"/>
        </pc:sldMkLst>
      </pc:sldChg>
      <pc:sldChg chg="addSp modSp new">
        <pc:chgData name="Ndéye Fatou FALL" userId="198cc104da85ffbb" providerId="Windows Live" clId="Web-{214CB802-3623-729C-FF24-7E50592ABD15}" dt="2025-03-24T19:41:38.988" v="57" actId="1076"/>
        <pc:sldMkLst>
          <pc:docMk/>
          <pc:sldMk cId="1800076033" sldId="292"/>
        </pc:sldMkLst>
      </pc:sldChg>
      <pc:sldChg chg="addSp modSp new">
        <pc:chgData name="Ndéye Fatou FALL" userId="198cc104da85ffbb" providerId="Windows Live" clId="Web-{214CB802-3623-729C-FF24-7E50592ABD15}" dt="2025-03-24T19:43:58.570" v="103" actId="1076"/>
        <pc:sldMkLst>
          <pc:docMk/>
          <pc:sldMk cId="30538623" sldId="293"/>
        </pc:sldMkLst>
      </pc:sldChg>
      <pc:sldChg chg="modSp new">
        <pc:chgData name="Ndéye Fatou FALL" userId="198cc104da85ffbb" providerId="Windows Live" clId="Web-{214CB802-3623-729C-FF24-7E50592ABD15}" dt="2025-03-24T19:44:07.117" v="107" actId="20577"/>
        <pc:sldMkLst>
          <pc:docMk/>
          <pc:sldMk cId="1686505066" sldId="294"/>
        </pc:sldMkLst>
      </pc:sldChg>
    </pc:docChg>
  </pc:docChgLst>
  <pc:docChgLst>
    <pc:chgData name="Brice Gogué-Meunier" userId="0d14b2f8b916df3b" providerId="Windows Live" clId="Web-{A4970037-4EA8-8EBD-0DC7-2FF2F560D4F3}"/>
    <pc:docChg chg="addSld delSld modSld">
      <pc:chgData name="Brice Gogué-Meunier" userId="0d14b2f8b916df3b" providerId="Windows Live" clId="Web-{A4970037-4EA8-8EBD-0DC7-2FF2F560D4F3}" dt="2025-05-16T07:00:36.537" v="235" actId="1076"/>
      <pc:docMkLst>
        <pc:docMk/>
      </pc:docMkLst>
      <pc:sldChg chg="modSp">
        <pc:chgData name="Brice Gogué-Meunier" userId="0d14b2f8b916df3b" providerId="Windows Live" clId="Web-{A4970037-4EA8-8EBD-0DC7-2FF2F560D4F3}" dt="2025-05-16T06:24:06.496" v="164"/>
        <pc:sldMkLst>
          <pc:docMk/>
          <pc:sldMk cId="4235611116" sldId="257"/>
        </pc:sldMkLst>
      </pc:sldChg>
      <pc:sldChg chg="addSp">
        <pc:chgData name="Brice Gogué-Meunier" userId="0d14b2f8b916df3b" providerId="Windows Live" clId="Web-{A4970037-4EA8-8EBD-0DC7-2FF2F560D4F3}" dt="2025-05-16T06:26:17.875" v="191"/>
        <pc:sldMkLst>
          <pc:docMk/>
          <pc:sldMk cId="3698156763" sldId="264"/>
        </pc:sldMkLst>
      </pc:sldChg>
      <pc:sldChg chg="addSp">
        <pc:chgData name="Brice Gogué-Meunier" userId="0d14b2f8b916df3b" providerId="Windows Live" clId="Web-{A4970037-4EA8-8EBD-0DC7-2FF2F560D4F3}" dt="2025-05-16T06:26:19.547" v="192"/>
        <pc:sldMkLst>
          <pc:docMk/>
          <pc:sldMk cId="1782341293" sldId="265"/>
        </pc:sldMkLst>
      </pc:sldChg>
      <pc:sldChg chg="addSp">
        <pc:chgData name="Brice Gogué-Meunier" userId="0d14b2f8b916df3b" providerId="Windows Live" clId="Web-{A4970037-4EA8-8EBD-0DC7-2FF2F560D4F3}" dt="2025-05-16T06:26:08.656" v="188"/>
        <pc:sldMkLst>
          <pc:docMk/>
          <pc:sldMk cId="1851983406" sldId="266"/>
        </pc:sldMkLst>
      </pc:sldChg>
      <pc:sldChg chg="addSp delSp modSp">
        <pc:chgData name="Brice Gogué-Meunier" userId="0d14b2f8b916df3b" providerId="Windows Live" clId="Web-{A4970037-4EA8-8EBD-0DC7-2FF2F560D4F3}" dt="2025-05-16T06:24:41.559" v="168"/>
        <pc:sldMkLst>
          <pc:docMk/>
          <pc:sldMk cId="4101358579" sldId="272"/>
        </pc:sldMkLst>
      </pc:sldChg>
      <pc:sldChg chg="addSp delSp">
        <pc:chgData name="Brice Gogué-Meunier" userId="0d14b2f8b916df3b" providerId="Windows Live" clId="Web-{A4970037-4EA8-8EBD-0DC7-2FF2F560D4F3}" dt="2025-05-16T06:27:48.346" v="223"/>
        <pc:sldMkLst>
          <pc:docMk/>
          <pc:sldMk cId="360776931" sldId="302"/>
        </pc:sldMkLst>
      </pc:sldChg>
      <pc:sldChg chg="addSp delSp">
        <pc:chgData name="Brice Gogué-Meunier" userId="0d14b2f8b916df3b" providerId="Windows Live" clId="Web-{A4970037-4EA8-8EBD-0DC7-2FF2F560D4F3}" dt="2025-05-16T06:25:12.045" v="172"/>
        <pc:sldMkLst>
          <pc:docMk/>
          <pc:sldMk cId="3979805233" sldId="325"/>
        </pc:sldMkLst>
      </pc:sldChg>
      <pc:sldChg chg="addSp delSp">
        <pc:chgData name="Brice Gogué-Meunier" userId="0d14b2f8b916df3b" providerId="Windows Live" clId="Web-{A4970037-4EA8-8EBD-0DC7-2FF2F560D4F3}" dt="2025-05-16T06:24:46.731" v="170"/>
        <pc:sldMkLst>
          <pc:docMk/>
          <pc:sldMk cId="4040826943" sldId="328"/>
        </pc:sldMkLst>
      </pc:sldChg>
      <pc:sldChg chg="addSp delSp">
        <pc:chgData name="Brice Gogué-Meunier" userId="0d14b2f8b916df3b" providerId="Windows Live" clId="Web-{A4970037-4EA8-8EBD-0DC7-2FF2F560D4F3}" dt="2025-05-16T06:25:25.842" v="176"/>
        <pc:sldMkLst>
          <pc:docMk/>
          <pc:sldMk cId="2662341090" sldId="338"/>
        </pc:sldMkLst>
      </pc:sldChg>
      <pc:sldChg chg="addSp">
        <pc:chgData name="Brice Gogué-Meunier" userId="0d14b2f8b916df3b" providerId="Windows Live" clId="Web-{A4970037-4EA8-8EBD-0DC7-2FF2F560D4F3}" dt="2025-05-16T06:25:28.639" v="177"/>
        <pc:sldMkLst>
          <pc:docMk/>
          <pc:sldMk cId="3943123426" sldId="339"/>
        </pc:sldMkLst>
      </pc:sldChg>
      <pc:sldChg chg="addSp">
        <pc:chgData name="Brice Gogué-Meunier" userId="0d14b2f8b916df3b" providerId="Windows Live" clId="Web-{A4970037-4EA8-8EBD-0DC7-2FF2F560D4F3}" dt="2025-05-16T06:24:31.231" v="165"/>
        <pc:sldMkLst>
          <pc:docMk/>
          <pc:sldMk cId="18552872" sldId="340"/>
        </pc:sldMkLst>
      </pc:sldChg>
      <pc:sldChg chg="addSp modSp">
        <pc:chgData name="Brice Gogué-Meunier" userId="0d14b2f8b916df3b" providerId="Windows Live" clId="Web-{A4970037-4EA8-8EBD-0DC7-2FF2F560D4F3}" dt="2025-05-16T06:25:36.030" v="179" actId="14100"/>
        <pc:sldMkLst>
          <pc:docMk/>
          <pc:sldMk cId="4073058889" sldId="341"/>
        </pc:sldMkLst>
      </pc:sldChg>
      <pc:sldChg chg="addSp">
        <pc:chgData name="Brice Gogué-Meunier" userId="0d14b2f8b916df3b" providerId="Windows Live" clId="Web-{A4970037-4EA8-8EBD-0DC7-2FF2F560D4F3}" dt="2025-05-16T06:25:48.311" v="183"/>
        <pc:sldMkLst>
          <pc:docMk/>
          <pc:sldMk cId="1044064143" sldId="343"/>
        </pc:sldMkLst>
      </pc:sldChg>
      <pc:sldChg chg="addSp">
        <pc:chgData name="Brice Gogué-Meunier" userId="0d14b2f8b916df3b" providerId="Windows Live" clId="Web-{A4970037-4EA8-8EBD-0DC7-2FF2F560D4F3}" dt="2025-05-16T06:26:24.812" v="195"/>
        <pc:sldMkLst>
          <pc:docMk/>
          <pc:sldMk cId="1010144482" sldId="344"/>
        </pc:sldMkLst>
      </pc:sldChg>
      <pc:sldChg chg="addSp delSp modSp">
        <pc:chgData name="Brice Gogué-Meunier" userId="0d14b2f8b916df3b" providerId="Windows Live" clId="Web-{A4970037-4EA8-8EBD-0DC7-2FF2F560D4F3}" dt="2025-05-16T07:00:36.537" v="235" actId="1076"/>
        <pc:sldMkLst>
          <pc:docMk/>
          <pc:sldMk cId="195985678" sldId="345"/>
        </pc:sldMkLst>
      </pc:sldChg>
      <pc:sldChg chg="addSp delSp">
        <pc:chgData name="Brice Gogué-Meunier" userId="0d14b2f8b916df3b" providerId="Windows Live" clId="Web-{A4970037-4EA8-8EBD-0DC7-2FF2F560D4F3}" dt="2025-05-16T06:27:33.721" v="216"/>
        <pc:sldMkLst>
          <pc:docMk/>
          <pc:sldMk cId="3072073634" sldId="346"/>
        </pc:sldMkLst>
      </pc:sldChg>
      <pc:sldChg chg="addSp">
        <pc:chgData name="Brice Gogué-Meunier" userId="0d14b2f8b916df3b" providerId="Windows Live" clId="Web-{A4970037-4EA8-8EBD-0DC7-2FF2F560D4F3}" dt="2025-05-16T06:26:23.203" v="194"/>
        <pc:sldMkLst>
          <pc:docMk/>
          <pc:sldMk cId="2209844506" sldId="349"/>
        </pc:sldMkLst>
      </pc:sldChg>
      <pc:sldChg chg="addSp">
        <pc:chgData name="Brice Gogué-Meunier" userId="0d14b2f8b916df3b" providerId="Windows Live" clId="Web-{A4970037-4EA8-8EBD-0DC7-2FF2F560D4F3}" dt="2025-05-16T06:26:15.078" v="190"/>
        <pc:sldMkLst>
          <pc:docMk/>
          <pc:sldMk cId="2677400374" sldId="350"/>
        </pc:sldMkLst>
      </pc:sldChg>
      <pc:sldChg chg="addSp">
        <pc:chgData name="Brice Gogué-Meunier" userId="0d14b2f8b916df3b" providerId="Windows Live" clId="Web-{A4970037-4EA8-8EBD-0DC7-2FF2F560D4F3}" dt="2025-05-16T06:26:27.031" v="196"/>
        <pc:sldMkLst>
          <pc:docMk/>
          <pc:sldMk cId="2527532607" sldId="352"/>
        </pc:sldMkLst>
      </pc:sldChg>
      <pc:sldChg chg="addSp delSp modNotes">
        <pc:chgData name="Brice Gogué-Meunier" userId="0d14b2f8b916df3b" providerId="Windows Live" clId="Web-{A4970037-4EA8-8EBD-0DC7-2FF2F560D4F3}" dt="2025-05-16T06:48:47.389" v="230"/>
        <pc:sldMkLst>
          <pc:docMk/>
          <pc:sldMk cId="2609993914" sldId="353"/>
        </pc:sldMkLst>
      </pc:sldChg>
      <pc:sldChg chg="addSp">
        <pc:chgData name="Brice Gogué-Meunier" userId="0d14b2f8b916df3b" providerId="Windows Live" clId="Web-{A4970037-4EA8-8EBD-0DC7-2FF2F560D4F3}" dt="2025-05-16T06:25:50.452" v="184"/>
        <pc:sldMkLst>
          <pc:docMk/>
          <pc:sldMk cId="1057532139" sldId="355"/>
        </pc:sldMkLst>
      </pc:sldChg>
      <pc:sldChg chg="addSp delSp">
        <pc:chgData name="Brice Gogué-Meunier" userId="0d14b2f8b916df3b" providerId="Windows Live" clId="Web-{A4970037-4EA8-8EBD-0DC7-2FF2F560D4F3}" dt="2025-05-16T06:26:11.843" v="189"/>
        <pc:sldMkLst>
          <pc:docMk/>
          <pc:sldMk cId="3698109439" sldId="357"/>
        </pc:sldMkLst>
      </pc:sldChg>
      <pc:sldChg chg="addSp delSp">
        <pc:chgData name="Brice Gogué-Meunier" userId="0d14b2f8b916df3b" providerId="Windows Live" clId="Web-{A4970037-4EA8-8EBD-0DC7-2FF2F560D4F3}" dt="2025-05-16T06:27:32.424" v="215"/>
        <pc:sldMkLst>
          <pc:docMk/>
          <pc:sldMk cId="3821479123" sldId="367"/>
        </pc:sldMkLst>
      </pc:sldChg>
      <pc:sldChg chg="addSp delSp">
        <pc:chgData name="Brice Gogué-Meunier" userId="0d14b2f8b916df3b" providerId="Windows Live" clId="Web-{A4970037-4EA8-8EBD-0DC7-2FF2F560D4F3}" dt="2025-05-16T06:27:29.439" v="214"/>
        <pc:sldMkLst>
          <pc:docMk/>
          <pc:sldMk cId="3324847880" sldId="368"/>
        </pc:sldMkLst>
      </pc:sldChg>
      <pc:sldChg chg="addSp delSp">
        <pc:chgData name="Brice Gogué-Meunier" userId="0d14b2f8b916df3b" providerId="Windows Live" clId="Web-{A4970037-4EA8-8EBD-0DC7-2FF2F560D4F3}" dt="2025-05-16T06:27:26.330" v="212"/>
        <pc:sldMkLst>
          <pc:docMk/>
          <pc:sldMk cId="893646172" sldId="369"/>
        </pc:sldMkLst>
      </pc:sldChg>
      <pc:sldChg chg="addSp">
        <pc:chgData name="Brice Gogué-Meunier" userId="0d14b2f8b916df3b" providerId="Windows Live" clId="Web-{A4970037-4EA8-8EBD-0DC7-2FF2F560D4F3}" dt="2025-05-16T06:26:05.702" v="187"/>
        <pc:sldMkLst>
          <pc:docMk/>
          <pc:sldMk cId="4083123897" sldId="370"/>
        </pc:sldMkLst>
      </pc:sldChg>
      <pc:sldChg chg="addSp">
        <pc:chgData name="Brice Gogué-Meunier" userId="0d14b2f8b916df3b" providerId="Windows Live" clId="Web-{A4970037-4EA8-8EBD-0DC7-2FF2F560D4F3}" dt="2025-05-16T06:26:29.266" v="197"/>
        <pc:sldMkLst>
          <pc:docMk/>
          <pc:sldMk cId="3617371524" sldId="373"/>
        </pc:sldMkLst>
      </pc:sldChg>
      <pc:sldChg chg="addSp">
        <pc:chgData name="Brice Gogué-Meunier" userId="0d14b2f8b916df3b" providerId="Windows Live" clId="Web-{A4970037-4EA8-8EBD-0DC7-2FF2F560D4F3}" dt="2025-05-16T06:25:44.014" v="182"/>
        <pc:sldMkLst>
          <pc:docMk/>
          <pc:sldMk cId="172187870" sldId="377"/>
        </pc:sldMkLst>
      </pc:sldChg>
      <pc:sldChg chg="addSp">
        <pc:chgData name="Brice Gogué-Meunier" userId="0d14b2f8b916df3b" providerId="Windows Live" clId="Web-{A4970037-4EA8-8EBD-0DC7-2FF2F560D4F3}" dt="2025-05-16T06:25:40.592" v="180"/>
        <pc:sldMkLst>
          <pc:docMk/>
          <pc:sldMk cId="3537097721" sldId="378"/>
        </pc:sldMkLst>
      </pc:sldChg>
      <pc:sldChg chg="addSp modSp">
        <pc:chgData name="Brice Gogué-Meunier" userId="0d14b2f8b916df3b" providerId="Windows Live" clId="Web-{A4970037-4EA8-8EBD-0DC7-2FF2F560D4F3}" dt="2025-05-16T06:28:25.488" v="224" actId="1076"/>
        <pc:sldMkLst>
          <pc:docMk/>
          <pc:sldMk cId="1123394660" sldId="379"/>
        </pc:sldMkLst>
      </pc:sldChg>
      <pc:sldChg chg="addSp delSp">
        <pc:chgData name="Brice Gogué-Meunier" userId="0d14b2f8b916df3b" providerId="Windows Live" clId="Web-{A4970037-4EA8-8EBD-0DC7-2FF2F560D4F3}" dt="2025-05-16T06:27:27.892" v="213"/>
        <pc:sldMkLst>
          <pc:docMk/>
          <pc:sldMk cId="977935072" sldId="380"/>
        </pc:sldMkLst>
      </pc:sldChg>
      <pc:sldChg chg="addSp modSp">
        <pc:chgData name="Brice Gogué-Meunier" userId="0d14b2f8b916df3b" providerId="Windows Live" clId="Web-{A4970037-4EA8-8EBD-0DC7-2FF2F560D4F3}" dt="2025-05-16T06:25:16.951" v="174" actId="1076"/>
        <pc:sldMkLst>
          <pc:docMk/>
          <pc:sldMk cId="720798409" sldId="396"/>
        </pc:sldMkLst>
      </pc:sldChg>
      <pc:sldChg chg="addSp delSp">
        <pc:chgData name="Brice Gogué-Meunier" userId="0d14b2f8b916df3b" providerId="Windows Live" clId="Web-{A4970037-4EA8-8EBD-0DC7-2FF2F560D4F3}" dt="2025-05-16T06:27:42.908" v="220"/>
        <pc:sldMkLst>
          <pc:docMk/>
          <pc:sldMk cId="3420810234" sldId="398"/>
        </pc:sldMkLst>
      </pc:sldChg>
      <pc:sldChg chg="addSp delSp">
        <pc:chgData name="Brice Gogué-Meunier" userId="0d14b2f8b916df3b" providerId="Windows Live" clId="Web-{A4970037-4EA8-8EBD-0DC7-2FF2F560D4F3}" dt="2025-05-16T06:27:40.611" v="219"/>
        <pc:sldMkLst>
          <pc:docMk/>
          <pc:sldMk cId="2946623384" sldId="399"/>
        </pc:sldMkLst>
      </pc:sldChg>
      <pc:sldChg chg="addSp delSp">
        <pc:chgData name="Brice Gogué-Meunier" userId="0d14b2f8b916df3b" providerId="Windows Live" clId="Web-{A4970037-4EA8-8EBD-0DC7-2FF2F560D4F3}" dt="2025-05-16T06:27:44.955" v="221"/>
        <pc:sldMkLst>
          <pc:docMk/>
          <pc:sldMk cId="613943204" sldId="401"/>
        </pc:sldMkLst>
      </pc:sldChg>
      <pc:sldChg chg="addSp">
        <pc:chgData name="Brice Gogué-Meunier" userId="0d14b2f8b916df3b" providerId="Windows Live" clId="Web-{A4970037-4EA8-8EBD-0DC7-2FF2F560D4F3}" dt="2025-05-16T06:26:21.031" v="193"/>
        <pc:sldMkLst>
          <pc:docMk/>
          <pc:sldMk cId="111913299" sldId="402"/>
        </pc:sldMkLst>
      </pc:sldChg>
      <pc:sldChg chg="addSp delSp">
        <pc:chgData name="Brice Gogué-Meunier" userId="0d14b2f8b916df3b" providerId="Windows Live" clId="Web-{A4970037-4EA8-8EBD-0DC7-2FF2F560D4F3}" dt="2025-05-16T06:27:38.924" v="218"/>
        <pc:sldMkLst>
          <pc:docMk/>
          <pc:sldMk cId="3089543092" sldId="405"/>
        </pc:sldMkLst>
      </pc:sldChg>
      <pc:sldChg chg="addSp delSp">
        <pc:chgData name="Brice Gogué-Meunier" userId="0d14b2f8b916df3b" providerId="Windows Live" clId="Web-{A4970037-4EA8-8EBD-0DC7-2FF2F560D4F3}" dt="2025-05-16T06:27:37.314" v="217"/>
        <pc:sldMkLst>
          <pc:docMk/>
          <pc:sldMk cId="1561241816" sldId="406"/>
        </pc:sldMkLst>
      </pc:sldChg>
      <pc:sldChg chg="new del">
        <pc:chgData name="Brice Gogué-Meunier" userId="0d14b2f8b916df3b" providerId="Windows Live" clId="Web-{A4970037-4EA8-8EBD-0DC7-2FF2F560D4F3}" dt="2025-05-16T06:36:13.064" v="226"/>
        <pc:sldMkLst>
          <pc:docMk/>
          <pc:sldMk cId="2853172088" sldId="407"/>
        </pc:sldMkLst>
      </pc:sldChg>
    </pc:docChg>
  </pc:docChgLst>
  <pc:docChgLst>
    <pc:chgData name="Akram Atouile" userId="d54f35c6555e4497" providerId="Windows Live" clId="Web-{646287DB-282B-9F62-82D2-AA7C01C629C5}"/>
    <pc:docChg chg="addSld modSld">
      <pc:chgData name="Akram Atouile" userId="d54f35c6555e4497" providerId="Windows Live" clId="Web-{646287DB-282B-9F62-82D2-AA7C01C629C5}" dt="2025-05-28T08:19:44.566" v="20"/>
      <pc:docMkLst>
        <pc:docMk/>
      </pc:docMkLst>
      <pc:sldChg chg="addSp modSp">
        <pc:chgData name="Akram Atouile" userId="d54f35c6555e4497" providerId="Windows Live" clId="Web-{646287DB-282B-9F62-82D2-AA7C01C629C5}" dt="2025-05-28T07:46:51.472" v="10"/>
        <pc:sldMkLst>
          <pc:docMk/>
          <pc:sldMk cId="3207541984" sldId="428"/>
        </pc:sldMkLst>
      </pc:sldChg>
      <pc:sldChg chg="addSp modSp">
        <pc:chgData name="Akram Atouile" userId="d54f35c6555e4497" providerId="Windows Live" clId="Web-{646287DB-282B-9F62-82D2-AA7C01C629C5}" dt="2025-05-28T07:43:02.716" v="9"/>
        <pc:sldMkLst>
          <pc:docMk/>
          <pc:sldMk cId="4013533989" sldId="439"/>
        </pc:sldMkLst>
      </pc:sldChg>
      <pc:sldChg chg="addSp modSp">
        <pc:chgData name="Akram Atouile" userId="d54f35c6555e4497" providerId="Windows Live" clId="Web-{646287DB-282B-9F62-82D2-AA7C01C629C5}" dt="2025-05-28T07:36:43.536" v="4" actId="14100"/>
        <pc:sldMkLst>
          <pc:docMk/>
          <pc:sldMk cId="4007395578" sldId="446"/>
        </pc:sldMkLst>
      </pc:sldChg>
      <pc:sldChg chg="addSp modSp">
        <pc:chgData name="Akram Atouile" userId="d54f35c6555e4497" providerId="Windows Live" clId="Web-{646287DB-282B-9F62-82D2-AA7C01C629C5}" dt="2025-05-28T07:50:36.668" v="12" actId="1076"/>
        <pc:sldMkLst>
          <pc:docMk/>
          <pc:sldMk cId="1441261620" sldId="447"/>
        </pc:sldMkLst>
      </pc:sldChg>
      <pc:sldChg chg="addSp delSp modSp add replId">
        <pc:chgData name="Akram Atouile" userId="d54f35c6555e4497" providerId="Windows Live" clId="Web-{646287DB-282B-9F62-82D2-AA7C01C629C5}" dt="2025-05-28T08:19:44.566" v="20"/>
        <pc:sldMkLst>
          <pc:docMk/>
          <pc:sldMk cId="622465780" sldId="454"/>
        </pc:sldMkLst>
      </pc:sldChg>
    </pc:docChg>
  </pc:docChgLst>
  <pc:docChgLst>
    <pc:chgData name="Sofian Archambault" userId="db12d9d74e99a5d3" providerId="Windows Live" clId="Web-{1BD8CAD2-3441-B3E4-5D2C-7A6AF5449416}"/>
    <pc:docChg chg="modSld">
      <pc:chgData name="Sofian Archambault" userId="db12d9d74e99a5d3" providerId="Windows Live" clId="Web-{1BD8CAD2-3441-B3E4-5D2C-7A6AF5449416}" dt="2025-05-16T11:31:29.870" v="2" actId="1076"/>
      <pc:docMkLst>
        <pc:docMk/>
      </pc:docMkLst>
      <pc:sldChg chg="modSp">
        <pc:chgData name="Sofian Archambault" userId="db12d9d74e99a5d3" providerId="Windows Live" clId="Web-{1BD8CAD2-3441-B3E4-5D2C-7A6AF5449416}" dt="2025-05-16T11:31:29.870" v="2" actId="1076"/>
        <pc:sldMkLst>
          <pc:docMk/>
          <pc:sldMk cId="994995662" sldId="382"/>
        </pc:sldMkLst>
      </pc:sldChg>
    </pc:docChg>
  </pc:docChgLst>
  <pc:docChgLst>
    <pc:chgData name="Akram Atouile" userId="d54f35c6555e4497" providerId="Windows Live" clId="Web-{20C638FC-7701-5006-488D-465A037ACDB2}"/>
    <pc:docChg chg="addSld modSld">
      <pc:chgData name="Akram Atouile" userId="d54f35c6555e4497" providerId="Windows Live" clId="Web-{20C638FC-7701-5006-488D-465A037ACDB2}" dt="2025-05-15T09:03:53.236" v="210" actId="1076"/>
      <pc:docMkLst>
        <pc:docMk/>
      </pc:docMkLst>
      <pc:sldChg chg="addSp delSp modSp">
        <pc:chgData name="Akram Atouile" userId="d54f35c6555e4497" providerId="Windows Live" clId="Web-{20C638FC-7701-5006-488D-465A037ACDB2}" dt="2025-05-15T08:53:50.394" v="198" actId="20577"/>
        <pc:sldMkLst>
          <pc:docMk/>
          <pc:sldMk cId="1010144482" sldId="344"/>
        </pc:sldMkLst>
      </pc:sldChg>
      <pc:sldChg chg="addSp delSp modSp">
        <pc:chgData name="Akram Atouile" userId="d54f35c6555e4497" providerId="Windows Live" clId="Web-{20C638FC-7701-5006-488D-465A037ACDB2}" dt="2025-05-15T09:03:53.236" v="210" actId="1076"/>
        <pc:sldMkLst>
          <pc:docMk/>
          <pc:sldMk cId="2527532607" sldId="352"/>
        </pc:sldMkLst>
      </pc:sldChg>
      <pc:sldChg chg="modSp add replId modNotes">
        <pc:chgData name="Akram Atouile" userId="d54f35c6555e4497" providerId="Windows Live" clId="Web-{20C638FC-7701-5006-488D-465A037ACDB2}" dt="2025-05-15T08:14:31.368" v="15"/>
        <pc:sldMkLst>
          <pc:docMk/>
          <pc:sldMk cId="1906914131" sldId="366"/>
        </pc:sldMkLst>
      </pc:sldChg>
    </pc:docChg>
  </pc:docChgLst>
  <pc:docChgLst>
    <pc:chgData name="Akram Atouile" userId="d54f35c6555e4497" providerId="Windows Live" clId="Web-{793D202A-AAA0-5F1F-514B-571513F6CE35}"/>
    <pc:docChg chg="modSld">
      <pc:chgData name="Akram Atouile" userId="d54f35c6555e4497" providerId="Windows Live" clId="Web-{793D202A-AAA0-5F1F-514B-571513F6CE35}" dt="2025-03-24T07:41:17.041" v="37" actId="20577"/>
      <pc:docMkLst>
        <pc:docMk/>
      </pc:docMkLst>
      <pc:sldChg chg="modSp">
        <pc:chgData name="Akram Atouile" userId="d54f35c6555e4497" providerId="Windows Live" clId="Web-{793D202A-AAA0-5F1F-514B-571513F6CE35}" dt="2025-03-24T07:41:17.041" v="37" actId="20577"/>
        <pc:sldMkLst>
          <pc:docMk/>
          <pc:sldMk cId="2764322103" sldId="285"/>
        </pc:sldMkLst>
      </pc:sldChg>
      <pc:sldChg chg="modSp">
        <pc:chgData name="Akram Atouile" userId="d54f35c6555e4497" providerId="Windows Live" clId="Web-{793D202A-AAA0-5F1F-514B-571513F6CE35}" dt="2025-03-24T07:38:35.269" v="33" actId="14100"/>
        <pc:sldMkLst>
          <pc:docMk/>
          <pc:sldMk cId="3431720007" sldId="286"/>
        </pc:sldMkLst>
      </pc:sldChg>
    </pc:docChg>
  </pc:docChgLst>
  <pc:docChgLst>
    <pc:chgData name="Baptiste Monget" userId="dcb48374e8be4b16" providerId="LiveId" clId="{E706963C-5ACA-4C19-8558-D18A89459796}"/>
    <pc:docChg chg="undo redo custSel addSld modSld sldOrd">
      <pc:chgData name="Baptiste Monget" userId="dcb48374e8be4b16" providerId="LiveId" clId="{E706963C-5ACA-4C19-8558-D18A89459796}" dt="2025-05-28T13:51:40.628" v="1015"/>
      <pc:docMkLst>
        <pc:docMk/>
      </pc:docMkLst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2363859236" sldId="256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4235611116" sldId="257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913151741" sldId="307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3075213808" sldId="311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541109412" sldId="313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873203545" sldId="322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3275307292" sldId="323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4040826943" sldId="328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121951784" sldId="334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2662341090" sldId="338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18552872" sldId="340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1044064143" sldId="343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693549375" sldId="354"/>
        </pc:sldMkLst>
      </pc:sldChg>
      <pc:sldChg chg="modTransition">
        <pc:chgData name="Baptiste Monget" userId="dcb48374e8be4b16" providerId="LiveId" clId="{E706963C-5ACA-4C19-8558-D18A89459796}" dt="2025-05-28T12:27:15.908" v="1014"/>
        <pc:sldMkLst>
          <pc:docMk/>
          <pc:sldMk cId="1248964746" sldId="361"/>
        </pc:sldMkLst>
      </pc:sldChg>
      <pc:sldChg chg="modTransition">
        <pc:chgData name="Baptiste Monget" userId="dcb48374e8be4b16" providerId="LiveId" clId="{E706963C-5ACA-4C19-8558-D18A89459796}" dt="2025-05-28T12:27:15.908" v="1014"/>
        <pc:sldMkLst>
          <pc:docMk/>
          <pc:sldMk cId="3496971638" sldId="362"/>
        </pc:sldMkLst>
      </pc:sldChg>
      <pc:sldChg chg="modTransition">
        <pc:chgData name="Baptiste Monget" userId="dcb48374e8be4b16" providerId="LiveId" clId="{E706963C-5ACA-4C19-8558-D18A89459796}" dt="2025-05-28T12:03:43.807" v="983"/>
        <pc:sldMkLst>
          <pc:docMk/>
          <pc:sldMk cId="1065490629" sldId="363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2242774057" sldId="364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1687751359" sldId="365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3821479123" sldId="367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3333103971" sldId="409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2059899401" sldId="419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2966250470" sldId="420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2256399942" sldId="421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4083781452" sldId="422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3435886825" sldId="423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998719484" sldId="424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1301225943" sldId="425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3207541984" sldId="428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842270439" sldId="429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100697298" sldId="430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461227050" sldId="431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3815594629" sldId="432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4026422375" sldId="433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2873268033" sldId="435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3790986918" sldId="436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543173347" sldId="438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4013533989" sldId="439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3388582905" sldId="440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1159068431" sldId="441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931284279" sldId="442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1612979410" sldId="443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465657115" sldId="444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2610219716" sldId="445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4007395578" sldId="446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1441261620" sldId="447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4249480543" sldId="448"/>
        </pc:sldMkLst>
      </pc:sldChg>
      <pc:sldChg chg="addSp delSp modSp mod modTransition">
        <pc:chgData name="Baptiste Monget" userId="dcb48374e8be4b16" providerId="LiveId" clId="{E706963C-5ACA-4C19-8558-D18A89459796}" dt="2025-05-28T13:51:40.628" v="1015"/>
        <pc:sldMkLst>
          <pc:docMk/>
          <pc:sldMk cId="3221091700" sldId="449"/>
        </pc:sldMkLst>
      </pc:sldChg>
      <pc:sldChg chg="addSp delSp modSp mod modTransition">
        <pc:chgData name="Baptiste Monget" userId="dcb48374e8be4b16" providerId="LiveId" clId="{E706963C-5ACA-4C19-8558-D18A89459796}" dt="2025-05-28T13:51:40.628" v="1015"/>
        <pc:sldMkLst>
          <pc:docMk/>
          <pc:sldMk cId="3662117063" sldId="450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3591799026" sldId="451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622465780" sldId="454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524266612" sldId="456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2816302246" sldId="458"/>
        </pc:sldMkLst>
      </pc:sldChg>
      <pc:sldChg chg="addSp delSp modSp new mod ord modTransition modClrScheme modAnim chgLayout">
        <pc:chgData name="Baptiste Monget" userId="dcb48374e8be4b16" providerId="LiveId" clId="{E706963C-5ACA-4C19-8558-D18A89459796}" dt="2025-05-28T13:51:40.628" v="1015"/>
        <pc:sldMkLst>
          <pc:docMk/>
          <pc:sldMk cId="3392310803" sldId="459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4220586516" sldId="460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3182307200" sldId="462"/>
        </pc:sldMkLst>
      </pc:sldChg>
      <pc:sldChg chg="addSp delSp modSp new mod modTransition modAnim">
        <pc:chgData name="Baptiste Monget" userId="dcb48374e8be4b16" providerId="LiveId" clId="{E706963C-5ACA-4C19-8558-D18A89459796}" dt="2025-05-28T13:51:40.628" v="1015"/>
        <pc:sldMkLst>
          <pc:docMk/>
          <pc:sldMk cId="3812914959" sldId="463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3196250580" sldId="464"/>
        </pc:sldMkLst>
      </pc:sldChg>
      <pc:sldChg chg="addSp delSp modSp new mod modTransition modAnim">
        <pc:chgData name="Baptiste Monget" userId="dcb48374e8be4b16" providerId="LiveId" clId="{E706963C-5ACA-4C19-8558-D18A89459796}" dt="2025-05-28T13:51:40.628" v="1015"/>
        <pc:sldMkLst>
          <pc:docMk/>
          <pc:sldMk cId="3589142156" sldId="465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371713310" sldId="466"/>
        </pc:sldMkLst>
      </pc:sldChg>
      <pc:sldChg chg="addSp delSp modSp mod modTransition modAnim">
        <pc:chgData name="Baptiste Monget" userId="dcb48374e8be4b16" providerId="LiveId" clId="{E706963C-5ACA-4C19-8558-D18A89459796}" dt="2025-05-28T13:51:40.628" v="1015"/>
        <pc:sldMkLst>
          <pc:docMk/>
          <pc:sldMk cId="2880500643" sldId="467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2052628832" sldId="470"/>
        </pc:sldMkLst>
      </pc:sldChg>
      <pc:sldChg chg="addSp modSp modTransition">
        <pc:chgData name="Baptiste Monget" userId="dcb48374e8be4b16" providerId="LiveId" clId="{E706963C-5ACA-4C19-8558-D18A89459796}" dt="2025-05-28T13:51:40.628" v="1015"/>
        <pc:sldMkLst>
          <pc:docMk/>
          <pc:sldMk cId="2696229296" sldId="471"/>
        </pc:sldMkLst>
      </pc:sldChg>
      <pc:sldChg chg="modTransition">
        <pc:chgData name="Baptiste Monget" userId="dcb48374e8be4b16" providerId="LiveId" clId="{E706963C-5ACA-4C19-8558-D18A89459796}" dt="2025-05-28T12:27:15.908" v="1014"/>
        <pc:sldMkLst>
          <pc:docMk/>
          <pc:sldMk cId="566736329" sldId="472"/>
        </pc:sldMkLst>
      </pc:sldChg>
    </pc:docChg>
  </pc:docChgLst>
  <pc:docChgLst>
    <pc:chgData name="Akram Atouile" userId="d54f35c6555e4497" providerId="Windows Live" clId="Web-{64595D40-D27E-5C76-3DC0-7149A03B48B3}"/>
    <pc:docChg chg="modSld">
      <pc:chgData name="Akram Atouile" userId="d54f35c6555e4497" providerId="Windows Live" clId="Web-{64595D40-D27E-5C76-3DC0-7149A03B48B3}" dt="2025-04-03T06:13:34.737" v="16"/>
      <pc:docMkLst>
        <pc:docMk/>
      </pc:docMkLst>
      <pc:sldChg chg="modNotes">
        <pc:chgData name="Akram Atouile" userId="d54f35c6555e4497" providerId="Windows Live" clId="Web-{64595D40-D27E-5C76-3DC0-7149A03B48B3}" dt="2025-04-03T06:13:26.674" v="5"/>
        <pc:sldMkLst>
          <pc:docMk/>
          <pc:sldMk cId="2939054367" sldId="280"/>
        </pc:sldMkLst>
      </pc:sldChg>
      <pc:sldChg chg="modNotes">
        <pc:chgData name="Akram Atouile" userId="d54f35c6555e4497" providerId="Windows Live" clId="Web-{64595D40-D27E-5C76-3DC0-7149A03B48B3}" dt="2025-04-03T06:13:31.143" v="11"/>
        <pc:sldMkLst>
          <pc:docMk/>
          <pc:sldMk cId="2508917314" sldId="304"/>
        </pc:sldMkLst>
      </pc:sldChg>
      <pc:sldChg chg="modNotes">
        <pc:chgData name="Akram Atouile" userId="d54f35c6555e4497" providerId="Windows Live" clId="Web-{64595D40-D27E-5C76-3DC0-7149A03B48B3}" dt="2025-04-03T06:13:34.737" v="16"/>
        <pc:sldMkLst>
          <pc:docMk/>
          <pc:sldMk cId="2234876489" sldId="317"/>
        </pc:sldMkLst>
      </pc:sldChg>
    </pc:docChg>
  </pc:docChgLst>
  <pc:docChgLst>
    <pc:chgData name="Sofian Archambault" userId="db12d9d74e99a5d3" providerId="Windows Live" clId="Web-{D1926F06-99B3-6511-0ABB-472CAD31C888}"/>
    <pc:docChg chg="modSld">
      <pc:chgData name="Sofian Archambault" userId="db12d9d74e99a5d3" providerId="Windows Live" clId="Web-{D1926F06-99B3-6511-0ABB-472CAD31C888}" dt="2025-03-26T08:05:57.200" v="677" actId="20577"/>
      <pc:docMkLst>
        <pc:docMk/>
      </pc:docMkLst>
      <pc:sldChg chg="modSp">
        <pc:chgData name="Sofian Archambault" userId="db12d9d74e99a5d3" providerId="Windows Live" clId="Web-{D1926F06-99B3-6511-0ABB-472CAD31C888}" dt="2025-03-26T08:00:31.892" v="335"/>
        <pc:sldMkLst>
          <pc:docMk/>
          <pc:sldMk cId="3294743337" sldId="265"/>
        </pc:sldMkLst>
      </pc:sldChg>
      <pc:sldChg chg="addSp delSp modSp">
        <pc:chgData name="Sofian Archambault" userId="db12d9d74e99a5d3" providerId="Windows Live" clId="Web-{D1926F06-99B3-6511-0ABB-472CAD31C888}" dt="2025-03-26T08:05:57.200" v="677" actId="20577"/>
        <pc:sldMkLst>
          <pc:docMk/>
          <pc:sldMk cId="3242581762" sldId="283"/>
        </pc:sldMkLst>
      </pc:sldChg>
    </pc:docChg>
  </pc:docChgLst>
  <pc:docChgLst>
    <pc:chgData name="TIM GRUGRU" userId="f4d65a87c7acd407" providerId="Windows Live" clId="Web-{7BF6055B-0EDF-9046-AA7E-56776DD0757D}"/>
    <pc:docChg chg="modSld">
      <pc:chgData name="TIM GRUGRU" userId="f4d65a87c7acd407" providerId="Windows Live" clId="Web-{7BF6055B-0EDF-9046-AA7E-56776DD0757D}" dt="2025-03-25T08:53:24.466" v="0"/>
      <pc:docMkLst>
        <pc:docMk/>
      </pc:docMkLst>
      <pc:sldChg chg="addSp delSp modSp">
        <pc:chgData name="TIM GRUGRU" userId="f4d65a87c7acd407" providerId="Windows Live" clId="Web-{7BF6055B-0EDF-9046-AA7E-56776DD0757D}" dt="2025-03-25T08:53:24.466" v="0"/>
        <pc:sldMkLst>
          <pc:docMk/>
          <pc:sldMk cId="30538623" sldId="293"/>
        </pc:sldMkLst>
      </pc:sldChg>
    </pc:docChg>
  </pc:docChgLst>
  <pc:docChgLst>
    <pc:chgData name="Brice Gogué-Meunier" userId="0d14b2f8b916df3b" providerId="Windows Live" clId="Web-{025C5628-FAD8-DA76-224C-0970D7ED4553}"/>
    <pc:docChg chg="modSld">
      <pc:chgData name="Brice Gogué-Meunier" userId="0d14b2f8b916df3b" providerId="Windows Live" clId="Web-{025C5628-FAD8-DA76-224C-0970D7ED4553}" dt="2025-06-05T08:11:54.576" v="4" actId="20577"/>
      <pc:docMkLst>
        <pc:docMk/>
      </pc:docMkLst>
      <pc:sldChg chg="modSp">
        <pc:chgData name="Brice Gogué-Meunier" userId="0d14b2f8b916df3b" providerId="Windows Live" clId="Web-{025C5628-FAD8-DA76-224C-0970D7ED4553}" dt="2025-06-05T08:11:54.576" v="4" actId="20577"/>
        <pc:sldMkLst>
          <pc:docMk/>
          <pc:sldMk cId="3516396217" sldId="267"/>
        </pc:sldMkLst>
        <pc:spChg chg="mod">
          <ac:chgData name="Brice Gogué-Meunier" userId="0d14b2f8b916df3b" providerId="Windows Live" clId="Web-{025C5628-FAD8-DA76-224C-0970D7ED4553}" dt="2025-06-05T08:11:54.576" v="4" actId="20577"/>
          <ac:spMkLst>
            <pc:docMk/>
            <pc:sldMk cId="3516396217" sldId="267"/>
            <ac:spMk id="6" creationId="{35B97043-735F-80B7-DE0D-2C7B5F63725C}"/>
          </ac:spMkLst>
        </pc:spChg>
      </pc:sldChg>
    </pc:docChg>
  </pc:docChgLst>
  <pc:docChgLst>
    <pc:chgData name="Brice Gogué-Meunier" userId="0d14b2f8b916df3b" providerId="Windows Live" clId="Web-{42752A7C-8678-D5B5-E43A-03EDCDA94B84}"/>
    <pc:docChg chg="modSld">
      <pc:chgData name="Brice Gogué-Meunier" userId="0d14b2f8b916df3b" providerId="Windows Live" clId="Web-{42752A7C-8678-D5B5-E43A-03EDCDA94B84}" dt="2025-05-16T14:44:47.049" v="2" actId="20577"/>
      <pc:docMkLst>
        <pc:docMk/>
      </pc:docMkLst>
      <pc:sldChg chg="modSp">
        <pc:chgData name="Brice Gogué-Meunier" userId="0d14b2f8b916df3b" providerId="Windows Live" clId="Web-{42752A7C-8678-D5B5-E43A-03EDCDA94B84}" dt="2025-05-16T14:44:47.049" v="2" actId="20577"/>
        <pc:sldMkLst>
          <pc:docMk/>
          <pc:sldMk cId="1065490629" sldId="363"/>
        </pc:sldMkLst>
      </pc:sldChg>
    </pc:docChg>
  </pc:docChgLst>
  <pc:docChgLst>
    <pc:chgData name="Sofian Archambault" userId="db12d9d74e99a5d3" providerId="Windows Live" clId="Web-{3FDB8E8B-6DCA-9930-82F3-FC9D3E04596A}"/>
    <pc:docChg chg="addSld modSld">
      <pc:chgData name="Sofian Archambault" userId="db12d9d74e99a5d3" providerId="Windows Live" clId="Web-{3FDB8E8B-6DCA-9930-82F3-FC9D3E04596A}" dt="2025-05-15T09:34:56.887" v="9" actId="1076"/>
      <pc:docMkLst>
        <pc:docMk/>
      </pc:docMkLst>
      <pc:sldChg chg="addSp delSp modSp">
        <pc:chgData name="Sofian Archambault" userId="db12d9d74e99a5d3" providerId="Windows Live" clId="Web-{3FDB8E8B-6DCA-9930-82F3-FC9D3E04596A}" dt="2025-05-15T09:34:56.887" v="9" actId="1076"/>
        <pc:sldMkLst>
          <pc:docMk/>
          <pc:sldMk cId="3321362229" sldId="375"/>
        </pc:sldMkLst>
      </pc:sldChg>
      <pc:sldChg chg="add replId">
        <pc:chgData name="Sofian Archambault" userId="db12d9d74e99a5d3" providerId="Windows Live" clId="Web-{3FDB8E8B-6DCA-9930-82F3-FC9D3E04596A}" dt="2025-05-15T09:32:02.005" v="2"/>
        <pc:sldMkLst>
          <pc:docMk/>
          <pc:sldMk cId="2502052164" sldId="376"/>
        </pc:sldMkLst>
      </pc:sldChg>
    </pc:docChg>
  </pc:docChgLst>
  <pc:docChgLst>
    <pc:chgData name="sarah hadi" userId="93ee62a5e095bd60" providerId="Windows Live" clId="Web-{8E5A2366-9378-E299-F02C-B2A8385A007C}"/>
    <pc:docChg chg="modSld sldOrd">
      <pc:chgData name="sarah hadi" userId="93ee62a5e095bd60" providerId="Windows Live" clId="Web-{8E5A2366-9378-E299-F02C-B2A8385A007C}" dt="2025-05-15T09:56:21.091" v="189"/>
      <pc:docMkLst>
        <pc:docMk/>
      </pc:docMkLst>
      <pc:sldChg chg="modSp">
        <pc:chgData name="sarah hadi" userId="93ee62a5e095bd60" providerId="Windows Live" clId="Web-{8E5A2366-9378-E299-F02C-B2A8385A007C}" dt="2025-05-15T09:45:54.398" v="141" actId="20577"/>
        <pc:sldMkLst>
          <pc:docMk/>
          <pc:sldMk cId="3072073634" sldId="346"/>
        </pc:sldMkLst>
      </pc:sldChg>
      <pc:sldChg chg="modSp">
        <pc:chgData name="sarah hadi" userId="93ee62a5e095bd60" providerId="Windows Live" clId="Web-{8E5A2366-9378-E299-F02C-B2A8385A007C}" dt="2025-05-15T09:50:04.532" v="157" actId="20577"/>
        <pc:sldMkLst>
          <pc:docMk/>
          <pc:sldMk cId="3821479123" sldId="367"/>
        </pc:sldMkLst>
      </pc:sldChg>
      <pc:sldChg chg="modSp">
        <pc:chgData name="sarah hadi" userId="93ee62a5e095bd60" providerId="Windows Live" clId="Web-{8E5A2366-9378-E299-F02C-B2A8385A007C}" dt="2025-05-15T09:50:59.674" v="181" actId="20577"/>
        <pc:sldMkLst>
          <pc:docMk/>
          <pc:sldMk cId="3324847880" sldId="368"/>
        </pc:sldMkLst>
      </pc:sldChg>
      <pc:sldChg chg="modSp ord">
        <pc:chgData name="sarah hadi" userId="93ee62a5e095bd60" providerId="Windows Live" clId="Web-{8E5A2366-9378-E299-F02C-B2A8385A007C}" dt="2025-05-15T09:56:21.091" v="189"/>
        <pc:sldMkLst>
          <pc:docMk/>
          <pc:sldMk cId="893646172" sldId="369"/>
        </pc:sldMkLst>
      </pc:sldChg>
    </pc:docChg>
  </pc:docChgLst>
  <pc:docChgLst>
    <pc:chgData name="Sofian Archambault" userId="db12d9d74e99a5d3" providerId="Windows Live" clId="Web-{1279AD41-FE9F-DF24-21CF-E3685A6E7018}"/>
    <pc:docChg chg="modSld">
      <pc:chgData name="Sofian Archambault" userId="db12d9d74e99a5d3" providerId="Windows Live" clId="Web-{1279AD41-FE9F-DF24-21CF-E3685A6E7018}" dt="2025-05-16T11:34:24.312" v="8" actId="1076"/>
      <pc:docMkLst>
        <pc:docMk/>
      </pc:docMkLst>
      <pc:sldChg chg="addSp modSp">
        <pc:chgData name="Sofian Archambault" userId="db12d9d74e99a5d3" providerId="Windows Live" clId="Web-{1279AD41-FE9F-DF24-21CF-E3685A6E7018}" dt="2025-05-16T11:34:24.312" v="8" actId="1076"/>
        <pc:sldMkLst>
          <pc:docMk/>
          <pc:sldMk cId="994995662" sldId="382"/>
        </pc:sldMkLst>
      </pc:sldChg>
    </pc:docChg>
  </pc:docChgLst>
  <pc:docChgLst>
    <pc:chgData name="Elyas Arfaoui" userId="b68ce78a2a4adbb6" providerId="Windows Live" clId="Web-{D7306FBD-5FA7-FD96-6CDB-4BD806C2CF64}"/>
    <pc:docChg chg="modSld">
      <pc:chgData name="Elyas Arfaoui" userId="b68ce78a2a4adbb6" providerId="Windows Live" clId="Web-{D7306FBD-5FA7-FD96-6CDB-4BD806C2CF64}" dt="2025-05-15T12:41:31.685" v="51" actId="1076"/>
      <pc:docMkLst>
        <pc:docMk/>
      </pc:docMkLst>
      <pc:sldChg chg="addSp delSp modSp">
        <pc:chgData name="Elyas Arfaoui" userId="b68ce78a2a4adbb6" providerId="Windows Live" clId="Web-{D7306FBD-5FA7-FD96-6CDB-4BD806C2CF64}" dt="2025-05-15T12:28:47.961" v="29" actId="14100"/>
        <pc:sldMkLst>
          <pc:docMk/>
          <pc:sldMk cId="3821479123" sldId="367"/>
        </pc:sldMkLst>
      </pc:sldChg>
      <pc:sldChg chg="modSp">
        <pc:chgData name="Elyas Arfaoui" userId="b68ce78a2a4adbb6" providerId="Windows Live" clId="Web-{D7306FBD-5FA7-FD96-6CDB-4BD806C2CF64}" dt="2025-05-15T12:29:23.462" v="31" actId="14100"/>
        <pc:sldMkLst>
          <pc:docMk/>
          <pc:sldMk cId="893646172" sldId="369"/>
        </pc:sldMkLst>
      </pc:sldChg>
      <pc:sldChg chg="modSp">
        <pc:chgData name="Elyas Arfaoui" userId="b68ce78a2a4adbb6" providerId="Windows Live" clId="Web-{D7306FBD-5FA7-FD96-6CDB-4BD806C2CF64}" dt="2025-05-15T12:10:30.104" v="4" actId="20577"/>
        <pc:sldMkLst>
          <pc:docMk/>
          <pc:sldMk cId="4273896720" sldId="371"/>
        </pc:sldMkLst>
      </pc:sldChg>
      <pc:sldChg chg="addSp delSp modSp">
        <pc:chgData name="Elyas Arfaoui" userId="b68ce78a2a4adbb6" providerId="Windows Live" clId="Web-{D7306FBD-5FA7-FD96-6CDB-4BD806C2CF64}" dt="2025-05-15T12:17:57.195" v="22" actId="1076"/>
        <pc:sldMkLst>
          <pc:docMk/>
          <pc:sldMk cId="2139114983" sldId="385"/>
        </pc:sldMkLst>
      </pc:sldChg>
      <pc:sldChg chg="addSp delSp modSp">
        <pc:chgData name="Elyas Arfaoui" userId="b68ce78a2a4adbb6" providerId="Windows Live" clId="Web-{D7306FBD-5FA7-FD96-6CDB-4BD806C2CF64}" dt="2025-05-15T12:41:31.685" v="51" actId="1076"/>
        <pc:sldMkLst>
          <pc:docMk/>
          <pc:sldMk cId="439858745" sldId="388"/>
        </pc:sldMkLst>
      </pc:sldChg>
      <pc:sldChg chg="addSp delSp">
        <pc:chgData name="Elyas Arfaoui" userId="b68ce78a2a4adbb6" providerId="Windows Live" clId="Web-{D7306FBD-5FA7-FD96-6CDB-4BD806C2CF64}" dt="2025-05-15T12:30:44.293" v="33"/>
        <pc:sldMkLst>
          <pc:docMk/>
          <pc:sldMk cId="2262473048" sldId="390"/>
        </pc:sldMkLst>
      </pc:sldChg>
    </pc:docChg>
  </pc:docChgLst>
  <pc:docChgLst>
    <pc:chgData name="Coco B." userId="2f810c6f01a863e8" providerId="Windows Live" clId="Web-{E9AA2B43-4B2F-F18A-6550-B0665F5EA895}"/>
    <pc:docChg chg="addSld delSld modSld">
      <pc:chgData name="Coco B." userId="2f810c6f01a863e8" providerId="Windows Live" clId="Web-{E9AA2B43-4B2F-F18A-6550-B0665F5EA895}" dt="2025-05-28T09:58:57.038" v="766"/>
      <pc:docMkLst>
        <pc:docMk/>
      </pc:docMkLst>
      <pc:sldChg chg="addSp delSp modSp add replId">
        <pc:chgData name="Coco B." userId="2f810c6f01a863e8" providerId="Windows Live" clId="Web-{E9AA2B43-4B2F-F18A-6550-B0665F5EA895}" dt="2025-05-28T07:52:33.297" v="590"/>
        <pc:sldMkLst>
          <pc:docMk/>
          <pc:sldMk cId="4013533989" sldId="439"/>
        </pc:sldMkLst>
      </pc:sldChg>
      <pc:sldChg chg="addSp delSp modSp add replId">
        <pc:chgData name="Coco B." userId="2f810c6f01a863e8" providerId="Windows Live" clId="Web-{E9AA2B43-4B2F-F18A-6550-B0665F5EA895}" dt="2025-05-28T07:06:07.273" v="438" actId="14100"/>
        <pc:sldMkLst>
          <pc:docMk/>
          <pc:sldMk cId="931284279" sldId="442"/>
        </pc:sldMkLst>
      </pc:sldChg>
      <pc:sldChg chg="addSp delSp modSp add replId">
        <pc:chgData name="Coco B." userId="2f810c6f01a863e8" providerId="Windows Live" clId="Web-{E9AA2B43-4B2F-F18A-6550-B0665F5EA895}" dt="2025-05-28T07:11:55.081" v="549" actId="1076"/>
        <pc:sldMkLst>
          <pc:docMk/>
          <pc:sldMk cId="1612979410" sldId="443"/>
        </pc:sldMkLst>
      </pc:sldChg>
      <pc:sldChg chg="addSp delSp modSp add replId">
        <pc:chgData name="Coco B." userId="2f810c6f01a863e8" providerId="Windows Live" clId="Web-{E9AA2B43-4B2F-F18A-6550-B0665F5EA895}" dt="2025-05-28T07:10:56.689" v="514" actId="1076"/>
        <pc:sldMkLst>
          <pc:docMk/>
          <pc:sldMk cId="465657115" sldId="444"/>
        </pc:sldMkLst>
      </pc:sldChg>
      <pc:sldChg chg="addSp delSp modSp add replId">
        <pc:chgData name="Coco B." userId="2f810c6f01a863e8" providerId="Windows Live" clId="Web-{E9AA2B43-4B2F-F18A-6550-B0665F5EA895}" dt="2025-05-28T07:55:31.647" v="601" actId="1076"/>
        <pc:sldMkLst>
          <pc:docMk/>
          <pc:sldMk cId="2610219716" sldId="445"/>
        </pc:sldMkLst>
      </pc:sldChg>
      <pc:sldChg chg="addSp delSp modSp add replId">
        <pc:chgData name="Coco B." userId="2f810c6f01a863e8" providerId="Windows Live" clId="Web-{E9AA2B43-4B2F-F18A-6550-B0665F5EA895}" dt="2025-05-28T08:07:44.188" v="664" actId="14100"/>
        <pc:sldMkLst>
          <pc:docMk/>
          <pc:sldMk cId="3591799026" sldId="451"/>
        </pc:sldMkLst>
      </pc:sldChg>
      <pc:sldChg chg="modSp new del">
        <pc:chgData name="Coco B." userId="2f810c6f01a863e8" providerId="Windows Live" clId="Web-{E9AA2B43-4B2F-F18A-6550-B0665F5EA895}" dt="2025-05-28T09:58:57.038" v="766"/>
        <pc:sldMkLst>
          <pc:docMk/>
          <pc:sldMk cId="1434197982" sldId="453"/>
        </pc:sldMkLst>
      </pc:sldChg>
    </pc:docChg>
  </pc:docChgLst>
  <pc:docChgLst>
    <pc:chgData name="Ndéye Fatou FALL" userId="198cc104da85ffbb" providerId="Windows Live" clId="Web-{86A8AC92-A04A-61E6-9618-5B92F7D731DF}"/>
    <pc:docChg chg="delSld">
      <pc:chgData name="Ndéye Fatou FALL" userId="198cc104da85ffbb" providerId="Windows Live" clId="Web-{86A8AC92-A04A-61E6-9618-5B92F7D731DF}" dt="2025-04-03T07:59:41.369" v="0"/>
      <pc:docMkLst>
        <pc:docMk/>
      </pc:docMkLst>
      <pc:sldChg chg="del">
        <pc:chgData name="Ndéye Fatou FALL" userId="198cc104da85ffbb" providerId="Windows Live" clId="Web-{86A8AC92-A04A-61E6-9618-5B92F7D731DF}" dt="2025-04-03T07:59:41.369" v="0"/>
        <pc:sldMkLst>
          <pc:docMk/>
          <pc:sldMk cId="862720328" sldId="343"/>
        </pc:sldMkLst>
      </pc:sldChg>
    </pc:docChg>
  </pc:docChgLst>
  <pc:docChgLst>
    <pc:chgData name="Sofian Archambault" userId="db12d9d74e99a5d3" providerId="Windows Live" clId="Web-{B0874A30-7CF4-1C76-FE8D-CAE7794DACE2}"/>
    <pc:docChg chg="modSld">
      <pc:chgData name="Sofian Archambault" userId="db12d9d74e99a5d3" providerId="Windows Live" clId="Web-{B0874A30-7CF4-1C76-FE8D-CAE7794DACE2}" dt="2025-05-15T14:56:50.567" v="279" actId="20577"/>
      <pc:docMkLst>
        <pc:docMk/>
      </pc:docMkLst>
      <pc:sldChg chg="modSp">
        <pc:chgData name="Sofian Archambault" userId="db12d9d74e99a5d3" providerId="Windows Live" clId="Web-{B0874A30-7CF4-1C76-FE8D-CAE7794DACE2}" dt="2025-05-15T14:56:50.567" v="279" actId="20577"/>
        <pc:sldMkLst>
          <pc:docMk/>
          <pc:sldMk cId="3467041324" sldId="356"/>
        </pc:sldMkLst>
      </pc:sldChg>
      <pc:sldChg chg="modSp">
        <pc:chgData name="Sofian Archambault" userId="db12d9d74e99a5d3" providerId="Windows Live" clId="Web-{B0874A30-7CF4-1C76-FE8D-CAE7794DACE2}" dt="2025-05-15T12:17:33.533" v="76" actId="1076"/>
        <pc:sldMkLst>
          <pc:docMk/>
          <pc:sldMk cId="1684562054" sldId="381"/>
        </pc:sldMkLst>
      </pc:sldChg>
      <pc:sldChg chg="addSp modSp">
        <pc:chgData name="Sofian Archambault" userId="db12d9d74e99a5d3" providerId="Windows Live" clId="Web-{B0874A30-7CF4-1C76-FE8D-CAE7794DACE2}" dt="2025-05-15T12:08:03.523" v="17" actId="1076"/>
        <pc:sldMkLst>
          <pc:docMk/>
          <pc:sldMk cId="994995662" sldId="382"/>
        </pc:sldMkLst>
      </pc:sldChg>
    </pc:docChg>
  </pc:docChgLst>
  <pc:docChgLst>
    <pc:chgData name="Sacha LUTOFF" userId="a37079e7ccb5967d" providerId="LiveId" clId="{DA4696F2-0E2E-40AF-9087-2B545E10F6A5}"/>
    <pc:docChg chg="undo custSel delSld modSld sldOrd">
      <pc:chgData name="Sacha LUTOFF" userId="a37079e7ccb5967d" providerId="LiveId" clId="{DA4696F2-0E2E-40AF-9087-2B545E10F6A5}" dt="2025-05-16T09:45:49.917" v="389"/>
      <pc:docMkLst>
        <pc:docMk/>
      </pc:docMkLst>
      <pc:sldChg chg="addSp delSp modSp mod">
        <pc:chgData name="Sacha LUTOFF" userId="a37079e7ccb5967d" providerId="LiveId" clId="{DA4696F2-0E2E-40AF-9087-2B545E10F6A5}" dt="2025-05-16T08:54:37.942" v="39" actId="2165"/>
        <pc:sldMkLst>
          <pc:docMk/>
          <pc:sldMk cId="360776931" sldId="302"/>
        </pc:sldMkLst>
      </pc:sldChg>
      <pc:sldChg chg="modSp mod modClrScheme chgLayout">
        <pc:chgData name="Sacha LUTOFF" userId="a37079e7ccb5967d" providerId="LiveId" clId="{DA4696F2-0E2E-40AF-9087-2B545E10F6A5}" dt="2025-05-16T09:45:30.790" v="385" actId="700"/>
        <pc:sldMkLst>
          <pc:docMk/>
          <pc:sldMk cId="2609993914" sldId="353"/>
        </pc:sldMkLst>
      </pc:sldChg>
      <pc:sldChg chg="modSp del mod">
        <pc:chgData name="Sacha LUTOFF" userId="a37079e7ccb5967d" providerId="LiveId" clId="{DA4696F2-0E2E-40AF-9087-2B545E10F6A5}" dt="2025-05-16T09:39:29.013" v="378" actId="47"/>
        <pc:sldMkLst>
          <pc:docMk/>
          <pc:sldMk cId="3467041324" sldId="356"/>
        </pc:sldMkLst>
      </pc:sldChg>
      <pc:sldChg chg="modSp mod">
        <pc:chgData name="Sacha LUTOFF" userId="a37079e7ccb5967d" providerId="LiveId" clId="{DA4696F2-0E2E-40AF-9087-2B545E10F6A5}" dt="2025-05-16T09:38:54.479" v="355" actId="403"/>
        <pc:sldMkLst>
          <pc:docMk/>
          <pc:sldMk cId="2242774057" sldId="364"/>
        </pc:sldMkLst>
      </pc:sldChg>
      <pc:sldChg chg="modSp mod">
        <pc:chgData name="Sacha LUTOFF" userId="a37079e7ccb5967d" providerId="LiveId" clId="{DA4696F2-0E2E-40AF-9087-2B545E10F6A5}" dt="2025-05-16T09:38:31.078" v="344"/>
        <pc:sldMkLst>
          <pc:docMk/>
          <pc:sldMk cId="1687751359" sldId="365"/>
        </pc:sldMkLst>
      </pc:sldChg>
      <pc:sldChg chg="addSp delSp modSp">
        <pc:chgData name="Sacha LUTOFF" userId="a37079e7ccb5967d" providerId="LiveId" clId="{DA4696F2-0E2E-40AF-9087-2B545E10F6A5}" dt="2025-05-16T09:24:08.702" v="164"/>
        <pc:sldMkLst>
          <pc:docMk/>
          <pc:sldMk cId="893646172" sldId="369"/>
        </pc:sldMkLst>
      </pc:sldChg>
      <pc:sldChg chg="addSp delSp modSp">
        <pc:chgData name="Sacha LUTOFF" userId="a37079e7ccb5967d" providerId="LiveId" clId="{DA4696F2-0E2E-40AF-9087-2B545E10F6A5}" dt="2025-05-16T09:24:12.270" v="166"/>
        <pc:sldMkLst>
          <pc:docMk/>
          <pc:sldMk cId="4273896720" sldId="371"/>
        </pc:sldMkLst>
      </pc:sldChg>
      <pc:sldChg chg="modSp">
        <pc:chgData name="Sacha LUTOFF" userId="a37079e7ccb5967d" providerId="LiveId" clId="{DA4696F2-0E2E-40AF-9087-2B545E10F6A5}" dt="2025-05-16T09:45:38.282" v="387"/>
        <pc:sldMkLst>
          <pc:docMk/>
          <pc:sldMk cId="3649690743" sldId="372"/>
        </pc:sldMkLst>
      </pc:sldChg>
      <pc:sldChg chg="modSp mod">
        <pc:chgData name="Sacha LUTOFF" userId="a37079e7ccb5967d" providerId="LiveId" clId="{DA4696F2-0E2E-40AF-9087-2B545E10F6A5}" dt="2025-05-16T09:16:56.214" v="105" actId="20577"/>
        <pc:sldMkLst>
          <pc:docMk/>
          <pc:sldMk cId="3321362229" sldId="375"/>
        </pc:sldMkLst>
      </pc:sldChg>
      <pc:sldChg chg="modSp mod">
        <pc:chgData name="Sacha LUTOFF" userId="a37079e7ccb5967d" providerId="LiveId" clId="{DA4696F2-0E2E-40AF-9087-2B545E10F6A5}" dt="2025-05-16T09:19:29.713" v="146"/>
        <pc:sldMkLst>
          <pc:docMk/>
          <pc:sldMk cId="2502052164" sldId="376"/>
        </pc:sldMkLst>
      </pc:sldChg>
      <pc:sldChg chg="addSp delSp modSp">
        <pc:chgData name="Sacha LUTOFF" userId="a37079e7ccb5967d" providerId="LiveId" clId="{DA4696F2-0E2E-40AF-9087-2B545E10F6A5}" dt="2025-05-16T09:24:02.391" v="162"/>
        <pc:sldMkLst>
          <pc:docMk/>
          <pc:sldMk cId="977935072" sldId="380"/>
        </pc:sldMkLst>
      </pc:sldChg>
      <pc:sldChg chg="modSp mod">
        <pc:chgData name="Sacha LUTOFF" userId="a37079e7ccb5967d" providerId="LiveId" clId="{DA4696F2-0E2E-40AF-9087-2B545E10F6A5}" dt="2025-05-16T09:19:26.329" v="145" actId="20577"/>
        <pc:sldMkLst>
          <pc:docMk/>
          <pc:sldMk cId="1684562054" sldId="381"/>
        </pc:sldMkLst>
      </pc:sldChg>
      <pc:sldChg chg="modSp mod">
        <pc:chgData name="Sacha LUTOFF" userId="a37079e7ccb5967d" providerId="LiveId" clId="{DA4696F2-0E2E-40AF-9087-2B545E10F6A5}" dt="2025-05-16T09:22:05.665" v="160" actId="20577"/>
        <pc:sldMkLst>
          <pc:docMk/>
          <pc:sldMk cId="2729461530" sldId="384"/>
        </pc:sldMkLst>
      </pc:sldChg>
      <pc:sldChg chg="addSp delSp modSp mod">
        <pc:chgData name="Sacha LUTOFF" userId="a37079e7ccb5967d" providerId="LiveId" clId="{DA4696F2-0E2E-40AF-9087-2B545E10F6A5}" dt="2025-05-16T09:27:09.137" v="199" actId="21"/>
        <pc:sldMkLst>
          <pc:docMk/>
          <pc:sldMk cId="435761342" sldId="386"/>
        </pc:sldMkLst>
      </pc:sldChg>
      <pc:sldChg chg="modSp mod">
        <pc:chgData name="Sacha LUTOFF" userId="a37079e7ccb5967d" providerId="LiveId" clId="{DA4696F2-0E2E-40AF-9087-2B545E10F6A5}" dt="2025-05-16T09:33:57.012" v="338" actId="166"/>
        <pc:sldMkLst>
          <pc:docMk/>
          <pc:sldMk cId="2412947538" sldId="389"/>
        </pc:sldMkLst>
      </pc:sldChg>
      <pc:sldChg chg="addSp modSp">
        <pc:chgData name="Sacha LUTOFF" userId="a37079e7ccb5967d" providerId="LiveId" clId="{DA4696F2-0E2E-40AF-9087-2B545E10F6A5}" dt="2025-05-16T09:27:14.073" v="201" actId="1076"/>
        <pc:sldMkLst>
          <pc:docMk/>
          <pc:sldMk cId="2004824083" sldId="391"/>
        </pc:sldMkLst>
      </pc:sldChg>
      <pc:sldChg chg="addSp modSp mod">
        <pc:chgData name="Sacha LUTOFF" userId="a37079e7ccb5967d" providerId="LiveId" clId="{DA4696F2-0E2E-40AF-9087-2B545E10F6A5}" dt="2025-05-16T09:32:42.925" v="333" actId="20577"/>
        <pc:sldMkLst>
          <pc:docMk/>
          <pc:sldMk cId="1551158446" sldId="392"/>
        </pc:sldMkLst>
      </pc:sldChg>
      <pc:sldChg chg="modSp mod">
        <pc:chgData name="Sacha LUTOFF" userId="a37079e7ccb5967d" providerId="LiveId" clId="{DA4696F2-0E2E-40AF-9087-2B545E10F6A5}" dt="2025-05-16T09:31:09.869" v="257" actId="20577"/>
        <pc:sldMkLst>
          <pc:docMk/>
          <pc:sldMk cId="687297663" sldId="393"/>
        </pc:sldMkLst>
      </pc:sldChg>
      <pc:sldChg chg="modSp mod">
        <pc:chgData name="Sacha LUTOFF" userId="a37079e7ccb5967d" providerId="LiveId" clId="{DA4696F2-0E2E-40AF-9087-2B545E10F6A5}" dt="2025-05-16T08:56:38.463" v="51" actId="20577"/>
        <pc:sldMkLst>
          <pc:docMk/>
          <pc:sldMk cId="613943204" sldId="401"/>
        </pc:sldMkLst>
      </pc:sldChg>
      <pc:sldChg chg="modSp mod">
        <pc:chgData name="Sacha LUTOFF" userId="a37079e7ccb5967d" providerId="LiveId" clId="{DA4696F2-0E2E-40AF-9087-2B545E10F6A5}" dt="2025-05-16T09:01:46.538" v="92" actId="1076"/>
        <pc:sldMkLst>
          <pc:docMk/>
          <pc:sldMk cId="1187415981" sldId="407"/>
        </pc:sldMkLst>
      </pc:sldChg>
      <pc:sldChg chg="ord modNotesTx">
        <pc:chgData name="Sacha LUTOFF" userId="a37079e7ccb5967d" providerId="LiveId" clId="{DA4696F2-0E2E-40AF-9087-2B545E10F6A5}" dt="2025-05-16T09:39:14.732" v="377" actId="20577"/>
        <pc:sldMkLst>
          <pc:docMk/>
          <pc:sldMk cId="3333103971" sldId="409"/>
        </pc:sldMkLst>
      </pc:sldChg>
      <pc:sldChg chg="modSp mod">
        <pc:chgData name="Sacha LUTOFF" userId="a37079e7ccb5967d" providerId="LiveId" clId="{DA4696F2-0E2E-40AF-9087-2B545E10F6A5}" dt="2025-05-16T09:31:19.774" v="284" actId="20577"/>
        <pc:sldMkLst>
          <pc:docMk/>
          <pc:sldMk cId="3788446377" sldId="411"/>
        </pc:sldMkLst>
      </pc:sldChg>
      <pc:sldChg chg="modSp mod modClrScheme chgLayout">
        <pc:chgData name="Sacha LUTOFF" userId="a37079e7ccb5967d" providerId="LiveId" clId="{DA4696F2-0E2E-40AF-9087-2B545E10F6A5}" dt="2025-05-16T09:45:31.763" v="386" actId="700"/>
        <pc:sldMkLst>
          <pc:docMk/>
          <pc:sldMk cId="2632650877" sldId="413"/>
        </pc:sldMkLst>
      </pc:sldChg>
      <pc:sldChg chg="modSp">
        <pc:chgData name="Sacha LUTOFF" userId="a37079e7ccb5967d" providerId="LiveId" clId="{DA4696F2-0E2E-40AF-9087-2B545E10F6A5}" dt="2025-05-16T09:45:43.060" v="388"/>
        <pc:sldMkLst>
          <pc:docMk/>
          <pc:sldMk cId="1187774059" sldId="414"/>
        </pc:sldMkLst>
      </pc:sldChg>
      <pc:sldChg chg="modSp">
        <pc:chgData name="Sacha LUTOFF" userId="a37079e7ccb5967d" providerId="LiveId" clId="{DA4696F2-0E2E-40AF-9087-2B545E10F6A5}" dt="2025-05-16T09:45:49.917" v="389"/>
        <pc:sldMkLst>
          <pc:docMk/>
          <pc:sldMk cId="1472412180" sldId="415"/>
        </pc:sldMkLst>
      </pc:sldChg>
    </pc:docChg>
  </pc:docChgLst>
  <pc:docChgLst>
    <pc:chgData name="Akram Atouile" userId="d54f35c6555e4497" providerId="Windows Live" clId="Web-{A31FD6A4-06AF-CCD6-09FA-ABB391AB21C2}"/>
    <pc:docChg chg="modSld">
      <pc:chgData name="Akram Atouile" userId="d54f35c6555e4497" providerId="Windows Live" clId="Web-{A31FD6A4-06AF-CCD6-09FA-ABB391AB21C2}" dt="2025-03-21T14:50:16.537" v="11" actId="20577"/>
      <pc:docMkLst>
        <pc:docMk/>
      </pc:docMkLst>
      <pc:sldChg chg="modSp">
        <pc:chgData name="Akram Atouile" userId="d54f35c6555e4497" providerId="Windows Live" clId="Web-{A31FD6A4-06AF-CCD6-09FA-ABB391AB21C2}" dt="2025-03-21T14:50:16.537" v="11" actId="20577"/>
        <pc:sldMkLst>
          <pc:docMk/>
          <pc:sldMk cId="3431720007" sldId="286"/>
        </pc:sldMkLst>
      </pc:sldChg>
      <pc:sldChg chg="modSp">
        <pc:chgData name="Akram Atouile" userId="d54f35c6555e4497" providerId="Windows Live" clId="Web-{A31FD6A4-06AF-CCD6-09FA-ABB391AB21C2}" dt="2025-03-21T14:49:56.568" v="6" actId="20577"/>
        <pc:sldMkLst>
          <pc:docMk/>
          <pc:sldMk cId="3026982253" sldId="291"/>
        </pc:sldMkLst>
      </pc:sldChg>
    </pc:docChg>
  </pc:docChgLst>
  <pc:docChgLst>
    <pc:chgData name="Akram Atouile" userId="d54f35c6555e4497" providerId="Windows Live" clId="Web-{523F3E2B-DA13-823B-FE5C-59A8991789A2}"/>
    <pc:docChg chg="modSld">
      <pc:chgData name="Akram Atouile" userId="d54f35c6555e4497" providerId="Windows Live" clId="Web-{523F3E2B-DA13-823B-FE5C-59A8991789A2}" dt="2025-05-16T09:38:50.826" v="5" actId="1076"/>
      <pc:docMkLst>
        <pc:docMk/>
      </pc:docMkLst>
      <pc:sldChg chg="modSp">
        <pc:chgData name="Akram Atouile" userId="d54f35c6555e4497" providerId="Windows Live" clId="Web-{523F3E2B-DA13-823B-FE5C-59A8991789A2}" dt="2025-05-16T09:38:50.826" v="5" actId="1076"/>
        <pc:sldMkLst>
          <pc:docMk/>
          <pc:sldMk cId="87138548" sldId="412"/>
        </pc:sldMkLst>
      </pc:sldChg>
    </pc:docChg>
  </pc:docChgLst>
  <pc:docChgLst>
    <pc:chgData name="Akram Atouile" userId="d54f35c6555e4497" providerId="Windows Live" clId="Web-{ED46E548-D70E-5DE4-DDD4-7DAC2E3C5D4A}"/>
    <pc:docChg chg="addSld delSld modSld">
      <pc:chgData name="Akram Atouile" userId="d54f35c6555e4497" providerId="Windows Live" clId="Web-{ED46E548-D70E-5DE4-DDD4-7DAC2E3C5D4A}" dt="2025-05-15T14:07:12.456" v="31"/>
      <pc:docMkLst>
        <pc:docMk/>
      </pc:docMkLst>
      <pc:sldChg chg="addSp delSp modSp">
        <pc:chgData name="Akram Atouile" userId="d54f35c6555e4497" providerId="Windows Live" clId="Web-{ED46E548-D70E-5DE4-DDD4-7DAC2E3C5D4A}" dt="2025-05-15T13:47:39.113" v="21" actId="20577"/>
        <pc:sldMkLst>
          <pc:docMk/>
          <pc:sldMk cId="195985678" sldId="345"/>
        </pc:sldMkLst>
      </pc:sldChg>
      <pc:sldChg chg="addSp modSp">
        <pc:chgData name="Akram Atouile" userId="d54f35c6555e4497" providerId="Windows Live" clId="Web-{ED46E548-D70E-5DE4-DDD4-7DAC2E3C5D4A}" dt="2025-05-15T11:51:23.842" v="1" actId="1076"/>
        <pc:sldMkLst>
          <pc:docMk/>
          <pc:sldMk cId="4273896720" sldId="371"/>
        </pc:sldMkLst>
      </pc:sldChg>
      <pc:sldChg chg="addSp delSp modSp del">
        <pc:chgData name="Akram Atouile" userId="d54f35c6555e4497" providerId="Windows Live" clId="Web-{ED46E548-D70E-5DE4-DDD4-7DAC2E3C5D4A}" dt="2025-05-15T13:47:27.909" v="16"/>
        <pc:sldMkLst>
          <pc:docMk/>
          <pc:sldMk cId="3898062953" sldId="374"/>
        </pc:sldMkLst>
      </pc:sldChg>
      <pc:sldChg chg="delSp modSp">
        <pc:chgData name="Akram Atouile" userId="d54f35c6555e4497" providerId="Windows Live" clId="Web-{ED46E548-D70E-5DE4-DDD4-7DAC2E3C5D4A}" dt="2025-05-15T14:07:12.456" v="31"/>
        <pc:sldMkLst>
          <pc:docMk/>
          <pc:sldMk cId="172187870" sldId="377"/>
        </pc:sldMkLst>
      </pc:sldChg>
      <pc:sldChg chg="addSp modSp">
        <pc:chgData name="Akram Atouile" userId="d54f35c6555e4497" providerId="Windows Live" clId="Web-{ED46E548-D70E-5DE4-DDD4-7DAC2E3C5D4A}" dt="2025-05-15T11:51:48.171" v="2"/>
        <pc:sldMkLst>
          <pc:docMk/>
          <pc:sldMk cId="977935072" sldId="380"/>
        </pc:sldMkLst>
      </pc:sldChg>
      <pc:sldChg chg="add replId">
        <pc:chgData name="Akram Atouile" userId="d54f35c6555e4497" providerId="Windows Live" clId="Web-{ED46E548-D70E-5DE4-DDD4-7DAC2E3C5D4A}" dt="2025-05-15T13:47:13.877" v="12"/>
        <pc:sldMkLst>
          <pc:docMk/>
          <pc:sldMk cId="3430240962" sldId="395"/>
        </pc:sldMkLst>
      </pc:sldChg>
    </pc:docChg>
  </pc:docChgLst>
  <pc:docChgLst>
    <pc:chgData name="Akram Atouile" userId="d54f35c6555e4497" providerId="Windows Live" clId="Web-{0F189FAD-ACD9-6B29-870B-835E6358C8F4}"/>
    <pc:docChg chg="modSld sldOrd">
      <pc:chgData name="Akram Atouile" userId="d54f35c6555e4497" providerId="Windows Live" clId="Web-{0F189FAD-ACD9-6B29-870B-835E6358C8F4}" dt="2025-05-16T06:57:42.660" v="32"/>
      <pc:docMkLst>
        <pc:docMk/>
      </pc:docMkLst>
      <pc:sldChg chg="addSp delSp modSp">
        <pc:chgData name="Akram Atouile" userId="d54f35c6555e4497" providerId="Windows Live" clId="Web-{0F189FAD-ACD9-6B29-870B-835E6358C8F4}" dt="2025-05-16T06:49:53.516" v="31" actId="1076"/>
        <pc:sldMkLst>
          <pc:docMk/>
          <pc:sldMk cId="172187870" sldId="377"/>
        </pc:sldMkLst>
      </pc:sldChg>
      <pc:sldChg chg="ord">
        <pc:chgData name="Akram Atouile" userId="d54f35c6555e4497" providerId="Windows Live" clId="Web-{0F189FAD-ACD9-6B29-870B-835E6358C8F4}" dt="2025-05-16T06:57:42.660" v="32"/>
        <pc:sldMkLst>
          <pc:docMk/>
          <pc:sldMk cId="1123394660" sldId="379"/>
        </pc:sldMkLst>
      </pc:sldChg>
    </pc:docChg>
  </pc:docChgLst>
  <pc:docChgLst>
    <pc:chgData name="Akram Atouile" userId="d54f35c6555e4497" providerId="Windows Live" clId="Web-{D28EEDAD-249C-6A20-F3DC-8D34162B3FC6}"/>
    <pc:docChg chg="addSld delSld modSld">
      <pc:chgData name="Akram Atouile" userId="d54f35c6555e4497" providerId="Windows Live" clId="Web-{D28EEDAD-249C-6A20-F3DC-8D34162B3FC6}" dt="2025-05-15T09:46:44.062" v="203" actId="1076"/>
      <pc:docMkLst>
        <pc:docMk/>
      </pc:docMkLst>
      <pc:sldChg chg="addSp modSp">
        <pc:chgData name="Akram Atouile" userId="d54f35c6555e4497" providerId="Windows Live" clId="Web-{D28EEDAD-249C-6A20-F3DC-8D34162B3FC6}" dt="2025-05-15T09:46:29.843" v="201"/>
        <pc:sldMkLst>
          <pc:docMk/>
          <pc:sldMk cId="4101358579" sldId="272"/>
        </pc:sldMkLst>
      </pc:sldChg>
      <pc:sldChg chg="modSp">
        <pc:chgData name="Akram Atouile" userId="d54f35c6555e4497" providerId="Windows Live" clId="Web-{D28EEDAD-249C-6A20-F3DC-8D34162B3FC6}" dt="2025-05-15T09:37:46.140" v="108" actId="1076"/>
        <pc:sldMkLst>
          <pc:docMk/>
          <pc:sldMk cId="1010144482" sldId="344"/>
        </pc:sldMkLst>
      </pc:sldChg>
      <pc:sldChg chg="addSp modSp">
        <pc:chgData name="Akram Atouile" userId="d54f35c6555e4497" providerId="Windows Live" clId="Web-{D28EEDAD-249C-6A20-F3DC-8D34162B3FC6}" dt="2025-05-15T09:43:32.353" v="189" actId="1076"/>
        <pc:sldMkLst>
          <pc:docMk/>
          <pc:sldMk cId="3072073634" sldId="346"/>
        </pc:sldMkLst>
      </pc:sldChg>
      <pc:sldChg chg="addSp modSp">
        <pc:chgData name="Akram Atouile" userId="d54f35c6555e4497" providerId="Windows Live" clId="Web-{D28EEDAD-249C-6A20-F3DC-8D34162B3FC6}" dt="2025-05-15T09:44:41.402" v="195"/>
        <pc:sldMkLst>
          <pc:docMk/>
          <pc:sldMk cId="3949621363" sldId="347"/>
        </pc:sldMkLst>
      </pc:sldChg>
      <pc:sldChg chg="addSp modSp">
        <pc:chgData name="Akram Atouile" userId="d54f35c6555e4497" providerId="Windows Live" clId="Web-{D28EEDAD-249C-6A20-F3DC-8D34162B3FC6}" dt="2025-05-15T09:43:53.307" v="191" actId="1076"/>
        <pc:sldMkLst>
          <pc:docMk/>
          <pc:sldMk cId="3496971638" sldId="362"/>
        </pc:sldMkLst>
      </pc:sldChg>
      <pc:sldChg chg="del">
        <pc:chgData name="Akram Atouile" userId="d54f35c6555e4497" providerId="Windows Live" clId="Web-{D28EEDAD-249C-6A20-F3DC-8D34162B3FC6}" dt="2025-05-15T09:35:13.698" v="15"/>
        <pc:sldMkLst>
          <pc:docMk/>
          <pc:sldMk cId="1906914131" sldId="366"/>
        </pc:sldMkLst>
      </pc:sldChg>
      <pc:sldChg chg="addSp modSp">
        <pc:chgData name="Akram Atouile" userId="d54f35c6555e4497" providerId="Windows Live" clId="Web-{D28EEDAD-249C-6A20-F3DC-8D34162B3FC6}" dt="2025-05-15T09:46:44.062" v="203" actId="1076"/>
        <pc:sldMkLst>
          <pc:docMk/>
          <pc:sldMk cId="3821479123" sldId="367"/>
        </pc:sldMkLst>
      </pc:sldChg>
      <pc:sldChg chg="addSp modSp">
        <pc:chgData name="Akram Atouile" userId="d54f35c6555e4497" providerId="Windows Live" clId="Web-{D28EEDAD-249C-6A20-F3DC-8D34162B3FC6}" dt="2025-05-15T09:39:20.658" v="112" actId="1076"/>
        <pc:sldMkLst>
          <pc:docMk/>
          <pc:sldMk cId="3321362229" sldId="375"/>
        </pc:sldMkLst>
      </pc:sldChg>
      <pc:sldChg chg="addSp modSp">
        <pc:chgData name="Akram Atouile" userId="d54f35c6555e4497" providerId="Windows Live" clId="Web-{D28EEDAD-249C-6A20-F3DC-8D34162B3FC6}" dt="2025-05-15T09:45:31.919" v="197" actId="1076"/>
        <pc:sldMkLst>
          <pc:docMk/>
          <pc:sldMk cId="2502052164" sldId="376"/>
        </pc:sldMkLst>
      </pc:sldChg>
      <pc:sldChg chg="modSp add replId">
        <pc:chgData name="Akram Atouile" userId="d54f35c6555e4497" providerId="Windows Live" clId="Web-{D28EEDAD-249C-6A20-F3DC-8D34162B3FC6}" dt="2025-05-15T09:43:08.040" v="187" actId="20577"/>
        <pc:sldMkLst>
          <pc:docMk/>
          <pc:sldMk cId="172187870" sldId="377"/>
        </pc:sldMkLst>
      </pc:sldChg>
      <pc:sldChg chg="addSp delSp modSp add replId">
        <pc:chgData name="Akram Atouile" userId="d54f35c6555e4497" providerId="Windows Live" clId="Web-{D28EEDAD-249C-6A20-F3DC-8D34162B3FC6}" dt="2025-05-15T09:36:18.543" v="34" actId="1076"/>
        <pc:sldMkLst>
          <pc:docMk/>
          <pc:sldMk cId="3537097721" sldId="378"/>
        </pc:sldMkLst>
      </pc:sldChg>
      <pc:sldChg chg="add replId">
        <pc:chgData name="Akram Atouile" userId="d54f35c6555e4497" providerId="Windows Live" clId="Web-{D28EEDAD-249C-6A20-F3DC-8D34162B3FC6}" dt="2025-05-15T09:35:16.182" v="16"/>
        <pc:sldMkLst>
          <pc:docMk/>
          <pc:sldMk cId="1123394660" sldId="379"/>
        </pc:sldMkLst>
      </pc:sldChg>
    </pc:docChg>
  </pc:docChgLst>
  <pc:docChgLst>
    <pc:chgData name="Akram Atouile" userId="d54f35c6555e4497" providerId="Windows Live" clId="Web-{C9B80B93-2124-5B82-F141-5D3DA487356D}"/>
    <pc:docChg chg="modSld">
      <pc:chgData name="Akram Atouile" userId="d54f35c6555e4497" providerId="Windows Live" clId="Web-{C9B80B93-2124-5B82-F141-5D3DA487356D}" dt="2025-04-07T06:40:21.648" v="3" actId="20577"/>
      <pc:docMkLst>
        <pc:docMk/>
      </pc:docMkLst>
      <pc:sldChg chg="modSp">
        <pc:chgData name="Akram Atouile" userId="d54f35c6555e4497" providerId="Windows Live" clId="Web-{C9B80B93-2124-5B82-F141-5D3DA487356D}" dt="2025-04-07T06:40:21.648" v="3" actId="20577"/>
        <pc:sldMkLst>
          <pc:docMk/>
          <pc:sldMk cId="2508917314" sldId="304"/>
        </pc:sldMkLst>
      </pc:sldChg>
    </pc:docChg>
  </pc:docChgLst>
  <pc:docChgLst>
    <pc:chgData name="Elyas Arfaoui" userId="b68ce78a2a4adbb6" providerId="Windows Live" clId="Web-{D54046AA-3527-344B-391A-0350532C59E9}"/>
    <pc:docChg chg="modSld">
      <pc:chgData name="Elyas Arfaoui" userId="b68ce78a2a4adbb6" providerId="Windows Live" clId="Web-{D54046AA-3527-344B-391A-0350532C59E9}" dt="2025-03-24T07:31:01.161" v="4" actId="20577"/>
      <pc:docMkLst>
        <pc:docMk/>
      </pc:docMkLst>
    </pc:docChg>
  </pc:docChgLst>
  <pc:docChgLst>
    <pc:chgData name="Akram Atouile" userId="d54f35c6555e4497" providerId="Windows Live" clId="Web-{5D6D86C1-52D3-0825-DA2E-88381C59C9D2}"/>
    <pc:docChg chg="modSld">
      <pc:chgData name="Akram Atouile" userId="d54f35c6555e4497" providerId="Windows Live" clId="Web-{5D6D86C1-52D3-0825-DA2E-88381C59C9D2}" dt="2025-05-28T07:26:40.445" v="1" actId="1076"/>
      <pc:docMkLst>
        <pc:docMk/>
      </pc:docMkLst>
      <pc:sldChg chg="addSp modSp">
        <pc:chgData name="Akram Atouile" userId="d54f35c6555e4497" providerId="Windows Live" clId="Web-{5D6D86C1-52D3-0825-DA2E-88381C59C9D2}" dt="2025-05-28T07:26:40.445" v="1" actId="1076"/>
        <pc:sldMkLst>
          <pc:docMk/>
          <pc:sldMk cId="1159068431" sldId="441"/>
        </pc:sldMkLst>
      </pc:sldChg>
    </pc:docChg>
  </pc:docChgLst>
  <pc:docChgLst>
    <pc:chgData name="Akram Atouile" userId="d54f35c6555e4497" providerId="Windows Live" clId="Web-{89722F63-2DDB-F041-A20F-9606070E9C46}"/>
    <pc:docChg chg="modSld">
      <pc:chgData name="Akram Atouile" userId="d54f35c6555e4497" providerId="Windows Live" clId="Web-{89722F63-2DDB-F041-A20F-9606070E9C46}" dt="2025-05-16T11:35:32.822" v="48" actId="20577"/>
      <pc:docMkLst>
        <pc:docMk/>
      </pc:docMkLst>
      <pc:sldChg chg="modSp">
        <pc:chgData name="Akram Atouile" userId="d54f35c6555e4497" providerId="Windows Live" clId="Web-{89722F63-2DDB-F041-A20F-9606070E9C46}" dt="2025-05-16T11:35:32.822" v="48" actId="20577"/>
        <pc:sldMkLst>
          <pc:docMk/>
          <pc:sldMk cId="3649690743" sldId="372"/>
        </pc:sldMkLst>
      </pc:sldChg>
      <pc:sldChg chg="modSp">
        <pc:chgData name="Akram Atouile" userId="d54f35c6555e4497" providerId="Windows Live" clId="Web-{89722F63-2DDB-F041-A20F-9606070E9C46}" dt="2025-05-16T11:31:59.877" v="46" actId="20577"/>
        <pc:sldMkLst>
          <pc:docMk/>
          <pc:sldMk cId="3617371524" sldId="373"/>
        </pc:sldMkLst>
      </pc:sldChg>
    </pc:docChg>
  </pc:docChgLst>
  <pc:docChgLst>
    <pc:chgData name="Coco B." userId="2f810c6f01a863e8" providerId="Windows Live" clId="Web-{77E5ADA6-E5A1-DF42-DBD4-3B9B41AC4BF0}"/>
    <pc:docChg chg="addSld modSld modSection">
      <pc:chgData name="Coco B." userId="2f810c6f01a863e8" providerId="Windows Live" clId="Web-{77E5ADA6-E5A1-DF42-DBD4-3B9B41AC4BF0}" dt="2025-06-03T06:47:40.590" v="76" actId="20577"/>
      <pc:docMkLst>
        <pc:docMk/>
      </pc:docMkLst>
      <pc:sldChg chg="addSp delSp modSp">
        <pc:chgData name="Coco B." userId="2f810c6f01a863e8" providerId="Windows Live" clId="Web-{77E5ADA6-E5A1-DF42-DBD4-3B9B41AC4BF0}" dt="2025-06-03T06:39:04.479" v="1" actId="1076"/>
        <pc:sldMkLst>
          <pc:docMk/>
          <pc:sldMk cId="2567831265" sldId="262"/>
        </pc:sldMkLst>
      </pc:sldChg>
      <pc:sldChg chg="modSp new">
        <pc:chgData name="Coco B." userId="2f810c6f01a863e8" providerId="Windows Live" clId="Web-{77E5ADA6-E5A1-DF42-DBD4-3B9B41AC4BF0}" dt="2025-06-03T06:47:40.590" v="76" actId="20577"/>
        <pc:sldMkLst>
          <pc:docMk/>
          <pc:sldMk cId="98528317" sldId="263"/>
        </pc:sldMkLst>
        <pc:spChg chg="mod">
          <ac:chgData name="Coco B." userId="2f810c6f01a863e8" providerId="Windows Live" clId="Web-{77E5ADA6-E5A1-DF42-DBD4-3B9B41AC4BF0}" dt="2025-06-03T06:39:33.230" v="16" actId="20577"/>
          <ac:spMkLst>
            <pc:docMk/>
            <pc:sldMk cId="98528317" sldId="263"/>
            <ac:spMk id="2" creationId="{0501A0C7-C1D8-7BC8-8656-9C8F887A87E0}"/>
          </ac:spMkLst>
        </pc:spChg>
        <pc:spChg chg="mod">
          <ac:chgData name="Coco B." userId="2f810c6f01a863e8" providerId="Windows Live" clId="Web-{77E5ADA6-E5A1-DF42-DBD4-3B9B41AC4BF0}" dt="2025-06-03T06:47:40.590" v="76" actId="20577"/>
          <ac:spMkLst>
            <pc:docMk/>
            <pc:sldMk cId="98528317" sldId="263"/>
            <ac:spMk id="3" creationId="{3E1EB65D-A70C-0834-A14A-532BCAA84A81}"/>
          </ac:spMkLst>
        </pc:spChg>
      </pc:sldChg>
    </pc:docChg>
  </pc:docChgLst>
  <pc:docChgLst>
    <pc:chgData name="Brice Gogué-Meunier" userId="0d14b2f8b916df3b" providerId="Windows Live" clId="Web-{6B0DF378-A7B7-FE24-3611-3D259B231C25}"/>
    <pc:docChg chg="modSld">
      <pc:chgData name="Brice Gogué-Meunier" userId="0d14b2f8b916df3b" providerId="Windows Live" clId="Web-{6B0DF378-A7B7-FE24-3611-3D259B231C25}" dt="2025-05-16T07:11:10.537" v="11" actId="1076"/>
      <pc:docMkLst>
        <pc:docMk/>
      </pc:docMkLst>
      <pc:sldChg chg="addSp delSp modSp">
        <pc:chgData name="Brice Gogué-Meunier" userId="0d14b2f8b916df3b" providerId="Windows Live" clId="Web-{6B0DF378-A7B7-FE24-3611-3D259B231C25}" dt="2025-05-16T07:11:10.537" v="11" actId="1076"/>
        <pc:sldMkLst>
          <pc:docMk/>
          <pc:sldMk cId="195985678" sldId="345"/>
        </pc:sldMkLst>
      </pc:sldChg>
    </pc:docChg>
  </pc:docChgLst>
  <pc:docChgLst>
    <pc:chgData name="Elyas Arfaoui" userId="b68ce78a2a4adbb6" providerId="Windows Live" clId="Web-{FEED37D4-4D51-861A-8013-923CBBA81683}"/>
    <pc:docChg chg="addSld modSld">
      <pc:chgData name="Elyas Arfaoui" userId="b68ce78a2a4adbb6" providerId="Windows Live" clId="Web-{FEED37D4-4D51-861A-8013-923CBBA81683}" dt="2025-05-27T14:31:58.123" v="5" actId="14100"/>
      <pc:docMkLst>
        <pc:docMk/>
      </pc:docMkLst>
      <pc:sldChg chg="addSp delSp modSp new">
        <pc:chgData name="Elyas Arfaoui" userId="b68ce78a2a4adbb6" providerId="Windows Live" clId="Web-{FEED37D4-4D51-861A-8013-923CBBA81683}" dt="2025-05-27T14:31:58.123" v="5" actId="14100"/>
        <pc:sldMkLst>
          <pc:docMk/>
          <pc:sldMk cId="100697298" sldId="430"/>
        </pc:sldMkLst>
      </pc:sldChg>
    </pc:docChg>
  </pc:docChgLst>
  <pc:docChgLst>
    <pc:chgData name="Akram Atouile" userId="d54f35c6555e4497" providerId="Windows Live" clId="Web-{7DC4E2D5-101D-CC5E-304E-FE8A62D6D97C}"/>
    <pc:docChg chg="modSld">
      <pc:chgData name="Akram Atouile" userId="d54f35c6555e4497" providerId="Windows Live" clId="Web-{7DC4E2D5-101D-CC5E-304E-FE8A62D6D97C}" dt="2025-03-25T08:47:39.609" v="4" actId="14100"/>
      <pc:docMkLst>
        <pc:docMk/>
      </pc:docMkLst>
      <pc:sldChg chg="modSp">
        <pc:chgData name="Akram Atouile" userId="d54f35c6555e4497" providerId="Windows Live" clId="Web-{7DC4E2D5-101D-CC5E-304E-FE8A62D6D97C}" dt="2025-03-25T08:47:39.609" v="4" actId="14100"/>
        <pc:sldMkLst>
          <pc:docMk/>
          <pc:sldMk cId="3026982253" sldId="291"/>
        </pc:sldMkLst>
      </pc:sldChg>
    </pc:docChg>
  </pc:docChgLst>
  <pc:docChgLst>
    <pc:chgData name="Elyas Arfaoui" userId="b68ce78a2a4adbb6" providerId="Windows Live" clId="Web-{D1FCC550-0C1C-69F2-2D2C-E1C180380B2E}"/>
    <pc:docChg chg="modSld">
      <pc:chgData name="Elyas Arfaoui" userId="b68ce78a2a4adbb6" providerId="Windows Live" clId="Web-{D1FCC550-0C1C-69F2-2D2C-E1C180380B2E}" dt="2025-05-15T12:08:14.268" v="280" actId="1076"/>
      <pc:docMkLst>
        <pc:docMk/>
      </pc:docMkLst>
      <pc:sldChg chg="addSp modSp">
        <pc:chgData name="Elyas Arfaoui" userId="b68ce78a2a4adbb6" providerId="Windows Live" clId="Web-{D1FCC550-0C1C-69F2-2D2C-E1C180380B2E}" dt="2025-05-15T09:48:00.718" v="7" actId="14100"/>
        <pc:sldMkLst>
          <pc:docMk/>
          <pc:sldMk cId="3072073634" sldId="346"/>
        </pc:sldMkLst>
      </pc:sldChg>
      <pc:sldChg chg="addSp delSp modSp">
        <pc:chgData name="Elyas Arfaoui" userId="b68ce78a2a4adbb6" providerId="Windows Live" clId="Web-{D1FCC550-0C1C-69F2-2D2C-E1C180380B2E}" dt="2025-05-15T09:39:44.253" v="5" actId="1076"/>
        <pc:sldMkLst>
          <pc:docMk/>
          <pc:sldMk cId="3821479123" sldId="367"/>
        </pc:sldMkLst>
      </pc:sldChg>
      <pc:sldChg chg="addSp delSp modSp">
        <pc:chgData name="Elyas Arfaoui" userId="b68ce78a2a4adbb6" providerId="Windows Live" clId="Web-{D1FCC550-0C1C-69F2-2D2C-E1C180380B2E}" dt="2025-05-15T11:55:14.940" v="220" actId="1076"/>
        <pc:sldMkLst>
          <pc:docMk/>
          <pc:sldMk cId="3324847880" sldId="368"/>
        </pc:sldMkLst>
      </pc:sldChg>
      <pc:sldChg chg="addSp delSp modSp">
        <pc:chgData name="Elyas Arfaoui" userId="b68ce78a2a4adbb6" providerId="Windows Live" clId="Web-{D1FCC550-0C1C-69F2-2D2C-E1C180380B2E}" dt="2025-05-15T12:08:14.268" v="280" actId="1076"/>
        <pc:sldMkLst>
          <pc:docMk/>
          <pc:sldMk cId="893646172" sldId="369"/>
        </pc:sldMkLst>
      </pc:sldChg>
      <pc:sldChg chg="addSp modSp">
        <pc:chgData name="Elyas Arfaoui" userId="b68ce78a2a4adbb6" providerId="Windows Live" clId="Web-{D1FCC550-0C1C-69F2-2D2C-E1C180380B2E}" dt="2025-05-15T12:02:09.840" v="232" actId="1076"/>
        <pc:sldMkLst>
          <pc:docMk/>
          <pc:sldMk cId="4273896720" sldId="371"/>
        </pc:sldMkLst>
      </pc:sldChg>
      <pc:sldChg chg="addSp delSp modSp">
        <pc:chgData name="Elyas Arfaoui" userId="b68ce78a2a4adbb6" providerId="Windows Live" clId="Web-{D1FCC550-0C1C-69F2-2D2C-E1C180380B2E}" dt="2025-05-15T12:07:21.999" v="273" actId="20577"/>
        <pc:sldMkLst>
          <pc:docMk/>
          <pc:sldMk cId="977935072" sldId="380"/>
        </pc:sldMkLst>
      </pc:sldChg>
    </pc:docChg>
  </pc:docChgLst>
  <pc:docChgLst>
    <pc:chgData name="michel amigo" userId="e89c6fa087fc999c" providerId="Windows Live" clId="Web-{526B2384-1319-6993-E32E-BA946FF8FA34}"/>
    <pc:docChg chg="addSld modSld">
      <pc:chgData name="michel amigo" userId="e89c6fa087fc999c" providerId="Windows Live" clId="Web-{526B2384-1319-6993-E32E-BA946FF8FA34}" dt="2025-05-16T08:53:11.261" v="948" actId="20577"/>
      <pc:docMkLst>
        <pc:docMk/>
      </pc:docMkLst>
      <pc:sldChg chg="modSp">
        <pc:chgData name="michel amigo" userId="e89c6fa087fc999c" providerId="Windows Live" clId="Web-{526B2384-1319-6993-E32E-BA946FF8FA34}" dt="2025-05-16T07:56:25.017" v="46" actId="20577"/>
        <pc:sldMkLst>
          <pc:docMk/>
          <pc:sldMk cId="2412947538" sldId="389"/>
        </pc:sldMkLst>
      </pc:sldChg>
      <pc:sldChg chg="addSp delSp modSp">
        <pc:chgData name="michel amigo" userId="e89c6fa087fc999c" providerId="Windows Live" clId="Web-{526B2384-1319-6993-E32E-BA946FF8FA34}" dt="2025-05-16T08:41:15.105" v="801" actId="1076"/>
        <pc:sldMkLst>
          <pc:docMk/>
          <pc:sldMk cId="1551158446" sldId="392"/>
        </pc:sldMkLst>
      </pc:sldChg>
      <pc:sldChg chg="addSp delSp modSp">
        <pc:chgData name="michel amigo" userId="e89c6fa087fc999c" providerId="Windows Live" clId="Web-{526B2384-1319-6993-E32E-BA946FF8FA34}" dt="2025-05-16T08:46:41.690" v="802" actId="1076"/>
        <pc:sldMkLst>
          <pc:docMk/>
          <pc:sldMk cId="687297663" sldId="393"/>
        </pc:sldMkLst>
      </pc:sldChg>
      <pc:sldChg chg="modSp new">
        <pc:chgData name="michel amigo" userId="e89c6fa087fc999c" providerId="Windows Live" clId="Web-{526B2384-1319-6993-E32E-BA946FF8FA34}" dt="2025-05-16T08:53:11.261" v="948" actId="20577"/>
        <pc:sldMkLst>
          <pc:docMk/>
          <pc:sldMk cId="3788446377" sldId="411"/>
        </pc:sldMkLst>
      </pc:sldChg>
    </pc:docChg>
  </pc:docChgLst>
  <pc:docChgLst>
    <pc:chgData name="sarah hadi" userId="93ee62a5e095bd60" providerId="Windows Live" clId="Web-{BFC2149F-C22B-9041-D24A-4544DED188AC}"/>
    <pc:docChg chg="addSld delSld modSld">
      <pc:chgData name="sarah hadi" userId="93ee62a5e095bd60" providerId="Windows Live" clId="Web-{BFC2149F-C22B-9041-D24A-4544DED188AC}" dt="2025-05-15T12:51:45.566" v="901" actId="1076"/>
      <pc:docMkLst>
        <pc:docMk/>
      </pc:docMkLst>
      <pc:sldChg chg="modSp">
        <pc:chgData name="sarah hadi" userId="93ee62a5e095bd60" providerId="Windows Live" clId="Web-{BFC2149F-C22B-9041-D24A-4544DED188AC}" dt="2025-05-15T12:51:45.566" v="901" actId="1076"/>
        <pc:sldMkLst>
          <pc:docMk/>
          <pc:sldMk cId="4073058889" sldId="341"/>
        </pc:sldMkLst>
      </pc:sldChg>
      <pc:sldChg chg="addSp delSp modSp">
        <pc:chgData name="sarah hadi" userId="93ee62a5e095bd60" providerId="Windows Live" clId="Web-{BFC2149F-C22B-9041-D24A-4544DED188AC}" dt="2025-05-15T12:08:07.572" v="260" actId="14100"/>
        <pc:sldMkLst>
          <pc:docMk/>
          <pc:sldMk cId="3324847880" sldId="368"/>
        </pc:sldMkLst>
      </pc:sldChg>
      <pc:sldChg chg="delSp modSp">
        <pc:chgData name="sarah hadi" userId="93ee62a5e095bd60" providerId="Windows Live" clId="Web-{BFC2149F-C22B-9041-D24A-4544DED188AC}" dt="2025-05-15T11:48:46.471" v="115"/>
        <pc:sldMkLst>
          <pc:docMk/>
          <pc:sldMk cId="4273896720" sldId="371"/>
        </pc:sldMkLst>
      </pc:sldChg>
      <pc:sldChg chg="addSp delSp modSp new del">
        <pc:chgData name="sarah hadi" userId="93ee62a5e095bd60" providerId="Windows Live" clId="Web-{BFC2149F-C22B-9041-D24A-4544DED188AC}" dt="2025-05-15T12:20:55.926" v="678"/>
        <pc:sldMkLst>
          <pc:docMk/>
          <pc:sldMk cId="2139114983" sldId="385"/>
        </pc:sldMkLst>
      </pc:sldChg>
      <pc:sldChg chg="addSp delSp modSp new">
        <pc:chgData name="sarah hadi" userId="93ee62a5e095bd60" providerId="Windows Live" clId="Web-{BFC2149F-C22B-9041-D24A-4544DED188AC}" dt="2025-05-15T12:43:30.940" v="841" actId="14100"/>
        <pc:sldMkLst>
          <pc:docMk/>
          <pc:sldMk cId="439858745" sldId="388"/>
        </pc:sldMkLst>
      </pc:sldChg>
      <pc:sldChg chg="modSp new">
        <pc:chgData name="sarah hadi" userId="93ee62a5e095bd60" providerId="Windows Live" clId="Web-{BFC2149F-C22B-9041-D24A-4544DED188AC}" dt="2025-05-15T12:28:52.489" v="777" actId="20577"/>
        <pc:sldMkLst>
          <pc:docMk/>
          <pc:sldMk cId="2262473048" sldId="390"/>
        </pc:sldMkLst>
      </pc:sldChg>
    </pc:docChg>
  </pc:docChgLst>
  <pc:docChgLst>
    <pc:chgData name="Sofian Archambault" userId="db12d9d74e99a5d3" providerId="Windows Live" clId="Web-{35636EF3-5EF7-522D-DC63-BE2B758ABE97}"/>
    <pc:docChg chg="modSld">
      <pc:chgData name="Sofian Archambault" userId="db12d9d74e99a5d3" providerId="Windows Live" clId="Web-{35636EF3-5EF7-522D-DC63-BE2B758ABE97}" dt="2025-05-16T09:50:02.360" v="11" actId="1076"/>
      <pc:docMkLst>
        <pc:docMk/>
      </pc:docMkLst>
      <pc:sldChg chg="modSp">
        <pc:chgData name="Sofian Archambault" userId="db12d9d74e99a5d3" providerId="Windows Live" clId="Web-{35636EF3-5EF7-522D-DC63-BE2B758ABE97}" dt="2025-05-16T07:33:54.792" v="2" actId="20577"/>
        <pc:sldMkLst>
          <pc:docMk/>
          <pc:sldMk cId="3467041324" sldId="356"/>
        </pc:sldMkLst>
      </pc:sldChg>
      <pc:sldChg chg="addSp delSp modSp">
        <pc:chgData name="Sofian Archambault" userId="db12d9d74e99a5d3" providerId="Windows Live" clId="Web-{35636EF3-5EF7-522D-DC63-BE2B758ABE97}" dt="2025-05-16T09:50:02.360" v="11" actId="1076"/>
        <pc:sldMkLst>
          <pc:docMk/>
          <pc:sldMk cId="994995662" sldId="382"/>
        </pc:sldMkLst>
      </pc:sldChg>
    </pc:docChg>
  </pc:docChgLst>
  <pc:docChgLst>
    <pc:chgData name="sarah hadi" userId="93ee62a5e095bd60" providerId="Windows Live" clId="Web-{D13C1719-7FB8-73A3-E07B-95CDA65F7194}"/>
    <pc:docChg chg="addSld delSld modSld">
      <pc:chgData name="sarah hadi" userId="93ee62a5e095bd60" providerId="Windows Live" clId="Web-{D13C1719-7FB8-73A3-E07B-95CDA65F7194}" dt="2025-04-03T09:59:41.179" v="1023" actId="20577"/>
      <pc:docMkLst>
        <pc:docMk/>
      </pc:docMkLst>
      <pc:sldChg chg="addSp delSp modSp">
        <pc:chgData name="sarah hadi" userId="93ee62a5e095bd60" providerId="Windows Live" clId="Web-{D13C1719-7FB8-73A3-E07B-95CDA65F7194}" dt="2025-04-03T07:28:34.211" v="150" actId="1076"/>
        <pc:sldMkLst>
          <pc:docMk/>
          <pc:sldMk cId="3421107791" sldId="345"/>
        </pc:sldMkLst>
      </pc:sldChg>
      <pc:sldChg chg="add del replId">
        <pc:chgData name="sarah hadi" userId="93ee62a5e095bd60" providerId="Windows Live" clId="Web-{D13C1719-7FB8-73A3-E07B-95CDA65F7194}" dt="2025-04-03T07:18:44.287" v="2"/>
        <pc:sldMkLst>
          <pc:docMk/>
          <pc:sldMk cId="2970446904" sldId="357"/>
        </pc:sldMkLst>
      </pc:sldChg>
      <pc:sldChg chg="modSp new">
        <pc:chgData name="sarah hadi" userId="93ee62a5e095bd60" providerId="Windows Live" clId="Web-{D13C1719-7FB8-73A3-E07B-95CDA65F7194}" dt="2025-04-03T09:59:41.179" v="1023" actId="20577"/>
        <pc:sldMkLst>
          <pc:docMk/>
          <pc:sldMk cId="3415668891" sldId="358"/>
        </pc:sldMkLst>
      </pc:sldChg>
      <pc:sldChg chg="new del">
        <pc:chgData name="sarah hadi" userId="93ee62a5e095bd60" providerId="Windows Live" clId="Web-{D13C1719-7FB8-73A3-E07B-95CDA65F7194}" dt="2025-04-03T09:32:18.410" v="152"/>
        <pc:sldMkLst>
          <pc:docMk/>
          <pc:sldMk cId="3800664155" sldId="358"/>
        </pc:sldMkLst>
      </pc:sldChg>
    </pc:docChg>
  </pc:docChgLst>
  <pc:docChgLst>
    <pc:chgData name="Ndéye Fatou FALL" userId="198cc104da85ffbb" providerId="Windows Live" clId="Web-{C3629E05-DB53-8D3C-0668-1007ACFD280E}"/>
    <pc:docChg chg="mod addSld delSld modSld">
      <pc:chgData name="Ndéye Fatou FALL" userId="198cc104da85ffbb" providerId="Windows Live" clId="Web-{C3629E05-DB53-8D3C-0668-1007ACFD280E}" dt="2025-04-02T17:03:44.765" v="956" actId="1076"/>
      <pc:docMkLst>
        <pc:docMk/>
      </pc:docMkLst>
      <pc:sldChg chg="modSp">
        <pc:chgData name="Ndéye Fatou FALL" userId="198cc104da85ffbb" providerId="Windows Live" clId="Web-{C3629E05-DB53-8D3C-0668-1007ACFD280E}" dt="2025-04-02T16:10:01.018" v="1" actId="20577"/>
        <pc:sldMkLst>
          <pc:docMk/>
          <pc:sldMk cId="657334022" sldId="274"/>
        </pc:sldMkLst>
      </pc:sldChg>
      <pc:sldChg chg="addSp modSp modCm">
        <pc:chgData name="Ndéye Fatou FALL" userId="198cc104da85ffbb" providerId="Windows Live" clId="Web-{C3629E05-DB53-8D3C-0668-1007ACFD280E}" dt="2025-04-02T16:47:31.170" v="419" actId="20577"/>
        <pc:sldMkLst>
          <pc:docMk/>
          <pc:sldMk cId="1950941612" sldId="29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Ndéye Fatou FALL" userId="198cc104da85ffbb" providerId="Windows Live" clId="Web-{C3629E05-DB53-8D3C-0668-1007ACFD280E}" dt="2025-04-02T16:11:53.710" v="44" actId="20577"/>
              <pc2:cmMkLst xmlns:pc2="http://schemas.microsoft.com/office/powerpoint/2019/9/main/command">
                <pc:docMk/>
                <pc:sldMk cId="1950941612" sldId="299"/>
                <pc2:cmMk id="{3D690862-98EE-4F1E-A58F-07217F395F1D}"/>
              </pc2:cmMkLst>
            </pc226:cmChg>
          </p:ext>
        </pc:extLst>
      </pc:sldChg>
      <pc:sldChg chg="modSp">
        <pc:chgData name="Ndéye Fatou FALL" userId="198cc104da85ffbb" providerId="Windows Live" clId="Web-{C3629E05-DB53-8D3C-0668-1007ACFD280E}" dt="2025-04-02T16:21:45.495" v="155" actId="14100"/>
        <pc:sldMkLst>
          <pc:docMk/>
          <pc:sldMk cId="1665926858" sldId="306"/>
        </pc:sldMkLst>
      </pc:sldChg>
      <pc:sldChg chg="modSp">
        <pc:chgData name="Ndéye Fatou FALL" userId="198cc104da85ffbb" providerId="Windows Live" clId="Web-{C3629E05-DB53-8D3C-0668-1007ACFD280E}" dt="2025-04-02T16:47:36.936" v="420" actId="20577"/>
        <pc:sldMkLst>
          <pc:docMk/>
          <pc:sldMk cId="862720328" sldId="343"/>
        </pc:sldMkLst>
      </pc:sldChg>
      <pc:sldChg chg="del">
        <pc:chgData name="Ndéye Fatou FALL" userId="198cc104da85ffbb" providerId="Windows Live" clId="Web-{C3629E05-DB53-8D3C-0668-1007ACFD280E}" dt="2025-04-02T16:40:12.609" v="293"/>
        <pc:sldMkLst>
          <pc:docMk/>
          <pc:sldMk cId="603215116" sldId="344"/>
        </pc:sldMkLst>
      </pc:sldChg>
      <pc:sldChg chg="addSp delSp modSp">
        <pc:chgData name="Ndéye Fatou FALL" userId="198cc104da85ffbb" providerId="Windows Live" clId="Web-{C3629E05-DB53-8D3C-0668-1007ACFD280E}" dt="2025-04-02T17:03:44.765" v="956" actId="1076"/>
        <pc:sldMkLst>
          <pc:docMk/>
          <pc:sldMk cId="3421107791" sldId="345"/>
        </pc:sldMkLst>
      </pc:sldChg>
      <pc:sldChg chg="modSp new">
        <pc:chgData name="Ndéye Fatou FALL" userId="198cc104da85ffbb" providerId="Windows Live" clId="Web-{C3629E05-DB53-8D3C-0668-1007ACFD280E}" dt="2025-04-02T17:03:18.592" v="955" actId="20577"/>
        <pc:sldMkLst>
          <pc:docMk/>
          <pc:sldMk cId="2207791298" sldId="347"/>
        </pc:sldMkLst>
      </pc:sldChg>
    </pc:docChg>
  </pc:docChgLst>
  <pc:docChgLst>
    <pc:chgData name="Akram Atouile" userId="d54f35c6555e4497" providerId="Windows Live" clId="Web-{492EFF19-843A-1FDB-BFE8-AE25ED29E74C}"/>
    <pc:docChg chg="addSld delSld modSld sldOrd">
      <pc:chgData name="Akram Atouile" userId="d54f35c6555e4497" providerId="Windows Live" clId="Web-{492EFF19-843A-1FDB-BFE8-AE25ED29E74C}" dt="2025-03-21T14:42:04.856" v="482" actId="20577"/>
      <pc:docMkLst>
        <pc:docMk/>
      </pc:docMkLst>
      <pc:sldChg chg="modSp">
        <pc:chgData name="Akram Atouile" userId="d54f35c6555e4497" providerId="Windows Live" clId="Web-{492EFF19-843A-1FDB-BFE8-AE25ED29E74C}" dt="2025-03-21T14:21:53.145" v="200" actId="20577"/>
        <pc:sldMkLst>
          <pc:docMk/>
          <pc:sldMk cId="3431720007" sldId="286"/>
        </pc:sldMkLst>
      </pc:sldChg>
      <pc:sldChg chg="delSp modSp del">
        <pc:chgData name="Akram Atouile" userId="d54f35c6555e4497" providerId="Windows Live" clId="Web-{492EFF19-843A-1FDB-BFE8-AE25ED29E74C}" dt="2025-03-21T14:27:53.328" v="207"/>
        <pc:sldMkLst>
          <pc:docMk/>
          <pc:sldMk cId="3732292493" sldId="287"/>
        </pc:sldMkLst>
      </pc:sldChg>
      <pc:sldChg chg="modSp add ord replId">
        <pc:chgData name="Akram Atouile" userId="d54f35c6555e4497" providerId="Windows Live" clId="Web-{492EFF19-843A-1FDB-BFE8-AE25ED29E74C}" dt="2025-03-21T14:42:04.856" v="482" actId="20577"/>
        <pc:sldMkLst>
          <pc:docMk/>
          <pc:sldMk cId="3026982253" sldId="291"/>
        </pc:sldMkLst>
      </pc:sldChg>
    </pc:docChg>
  </pc:docChgLst>
  <pc:docChgLst>
    <pc:chgData name="sarah hadi" userId="93ee62a5e095bd60" providerId="Windows Live" clId="Web-{41F1CB25-6346-3DD2-F6AD-121DD89B0FC1}"/>
    <pc:docChg chg="modSld">
      <pc:chgData name="sarah hadi" userId="93ee62a5e095bd60" providerId="Windows Live" clId="Web-{41F1CB25-6346-3DD2-F6AD-121DD89B0FC1}" dt="2025-04-02T15:43:34.003" v="51" actId="20577"/>
      <pc:docMkLst>
        <pc:docMk/>
      </pc:docMkLst>
      <pc:sldChg chg="modSp">
        <pc:chgData name="sarah hadi" userId="93ee62a5e095bd60" providerId="Windows Live" clId="Web-{41F1CB25-6346-3DD2-F6AD-121DD89B0FC1}" dt="2025-04-02T15:43:34.003" v="51" actId="20577"/>
        <pc:sldMkLst>
          <pc:docMk/>
          <pc:sldMk cId="657334022" sldId="274"/>
        </pc:sldMkLst>
      </pc:sldChg>
      <pc:sldChg chg="addSp delSp modSp">
        <pc:chgData name="sarah hadi" userId="93ee62a5e095bd60" providerId="Windows Live" clId="Web-{41F1CB25-6346-3DD2-F6AD-121DD89B0FC1}" dt="2025-04-02T15:42:31.485" v="24" actId="1076"/>
        <pc:sldMkLst>
          <pc:docMk/>
          <pc:sldMk cId="800904250" sldId="277"/>
        </pc:sldMkLst>
      </pc:sldChg>
    </pc:docChg>
  </pc:docChgLst>
  <pc:docChgLst>
    <pc:chgData name="Brice Gogué-Meunier" userId="0d14b2f8b916df3b" providerId="LiveId" clId="{30B5BD68-19C7-468A-8E3E-7E03FD3854E1}"/>
    <pc:docChg chg="undo custSel addSld delSld modSld sldOrd">
      <pc:chgData name="Brice Gogué-Meunier" userId="0d14b2f8b916df3b" providerId="LiveId" clId="{30B5BD68-19C7-468A-8E3E-7E03FD3854E1}" dt="2025-05-16T12:22:44.134" v="897" actId="20577"/>
      <pc:docMkLst>
        <pc:docMk/>
      </pc:docMkLst>
      <pc:sldChg chg="modSp">
        <pc:chgData name="Brice Gogué-Meunier" userId="0d14b2f8b916df3b" providerId="LiveId" clId="{30B5BD68-19C7-468A-8E3E-7E03FD3854E1}" dt="2025-05-16T08:55:49.659" v="5" actId="113"/>
        <pc:sldMkLst>
          <pc:docMk/>
          <pc:sldMk cId="360776931" sldId="302"/>
        </pc:sldMkLst>
      </pc:sldChg>
      <pc:sldChg chg="modSp mod modNotesTx">
        <pc:chgData name="Brice Gogué-Meunier" userId="0d14b2f8b916df3b" providerId="LiveId" clId="{30B5BD68-19C7-468A-8E3E-7E03FD3854E1}" dt="2025-05-16T09:00:15.198" v="70" actId="14100"/>
        <pc:sldMkLst>
          <pc:docMk/>
          <pc:sldMk cId="195985678" sldId="345"/>
        </pc:sldMkLst>
      </pc:sldChg>
      <pc:sldChg chg="modSp mod">
        <pc:chgData name="Brice Gogué-Meunier" userId="0d14b2f8b916df3b" providerId="LiveId" clId="{30B5BD68-19C7-468A-8E3E-7E03FD3854E1}" dt="2025-05-16T09:02:16.627" v="71" actId="20577"/>
        <pc:sldMkLst>
          <pc:docMk/>
          <pc:sldMk cId="3072073634" sldId="346"/>
        </pc:sldMkLst>
      </pc:sldChg>
      <pc:sldChg chg="addSp delSp modSp mod">
        <pc:chgData name="Brice Gogué-Meunier" userId="0d14b2f8b916df3b" providerId="LiveId" clId="{30B5BD68-19C7-468A-8E3E-7E03FD3854E1}" dt="2025-05-16T09:11:16.588" v="240" actId="478"/>
        <pc:sldMkLst>
          <pc:docMk/>
          <pc:sldMk cId="3949621363" sldId="347"/>
        </pc:sldMkLst>
      </pc:sldChg>
      <pc:sldChg chg="modSp mod">
        <pc:chgData name="Brice Gogué-Meunier" userId="0d14b2f8b916df3b" providerId="LiveId" clId="{30B5BD68-19C7-468A-8E3E-7E03FD3854E1}" dt="2025-05-16T08:59:44.303" v="67" actId="1036"/>
        <pc:sldMkLst>
          <pc:docMk/>
          <pc:sldMk cId="2609993914" sldId="353"/>
        </pc:sldMkLst>
      </pc:sldChg>
      <pc:sldChg chg="delSp add del mod">
        <pc:chgData name="Brice Gogué-Meunier" userId="0d14b2f8b916df3b" providerId="LiveId" clId="{30B5BD68-19C7-468A-8E3E-7E03FD3854E1}" dt="2025-05-16T09:36:50.014" v="532" actId="478"/>
        <pc:sldMkLst>
          <pc:docMk/>
          <pc:sldMk cId="693549375" sldId="354"/>
        </pc:sldMkLst>
      </pc:sldChg>
      <pc:sldChg chg="ord">
        <pc:chgData name="Brice Gogué-Meunier" userId="0d14b2f8b916df3b" providerId="LiveId" clId="{30B5BD68-19C7-468A-8E3E-7E03FD3854E1}" dt="2025-05-16T09:37:05.005" v="534"/>
        <pc:sldMkLst>
          <pc:docMk/>
          <pc:sldMk cId="3467041324" sldId="356"/>
        </pc:sldMkLst>
      </pc:sldChg>
      <pc:sldChg chg="modSp mod">
        <pc:chgData name="Brice Gogué-Meunier" userId="0d14b2f8b916df3b" providerId="LiveId" clId="{30B5BD68-19C7-468A-8E3E-7E03FD3854E1}" dt="2025-05-16T09:40:31.705" v="751" actId="20577"/>
        <pc:sldMkLst>
          <pc:docMk/>
          <pc:sldMk cId="1248964746" sldId="361"/>
        </pc:sldMkLst>
      </pc:sldChg>
      <pc:sldChg chg="modSp mod">
        <pc:chgData name="Brice Gogué-Meunier" userId="0d14b2f8b916df3b" providerId="LiveId" clId="{30B5BD68-19C7-468A-8E3E-7E03FD3854E1}" dt="2025-05-16T12:14:55.760" v="879" actId="20577"/>
        <pc:sldMkLst>
          <pc:docMk/>
          <pc:sldMk cId="1065490629" sldId="363"/>
        </pc:sldMkLst>
      </pc:sldChg>
      <pc:sldChg chg="addSp modSp mod">
        <pc:chgData name="Brice Gogué-Meunier" userId="0d14b2f8b916df3b" providerId="LiveId" clId="{30B5BD68-19C7-468A-8E3E-7E03FD3854E1}" dt="2025-05-16T09:03:57.466" v="78" actId="1582"/>
        <pc:sldMkLst>
          <pc:docMk/>
          <pc:sldMk cId="3821479123" sldId="367"/>
        </pc:sldMkLst>
      </pc:sldChg>
      <pc:sldChg chg="modSp mod">
        <pc:chgData name="Brice Gogué-Meunier" userId="0d14b2f8b916df3b" providerId="LiveId" clId="{30B5BD68-19C7-468A-8E3E-7E03FD3854E1}" dt="2025-05-16T09:05:48.373" v="109" actId="1076"/>
        <pc:sldMkLst>
          <pc:docMk/>
          <pc:sldMk cId="3324847880" sldId="368"/>
        </pc:sldMkLst>
      </pc:sldChg>
      <pc:sldChg chg="modNotesTx">
        <pc:chgData name="Brice Gogué-Meunier" userId="0d14b2f8b916df3b" providerId="LiveId" clId="{30B5BD68-19C7-468A-8E3E-7E03FD3854E1}" dt="2025-05-16T12:10:17.300" v="834" actId="20577"/>
        <pc:sldMkLst>
          <pc:docMk/>
          <pc:sldMk cId="3617371524" sldId="373"/>
        </pc:sldMkLst>
      </pc:sldChg>
      <pc:sldChg chg="modSp mod">
        <pc:chgData name="Brice Gogué-Meunier" userId="0d14b2f8b916df3b" providerId="LiveId" clId="{30B5BD68-19C7-468A-8E3E-7E03FD3854E1}" dt="2025-05-16T09:18:47.469" v="324" actId="207"/>
        <pc:sldMkLst>
          <pc:docMk/>
          <pc:sldMk cId="3321362229" sldId="375"/>
        </pc:sldMkLst>
      </pc:sldChg>
      <pc:sldChg chg="modSp mod">
        <pc:chgData name="Brice Gogué-Meunier" userId="0d14b2f8b916df3b" providerId="LiveId" clId="{30B5BD68-19C7-468A-8E3E-7E03FD3854E1}" dt="2025-05-16T09:19:23.652" v="336" actId="27636"/>
        <pc:sldMkLst>
          <pc:docMk/>
          <pc:sldMk cId="2502052164" sldId="376"/>
        </pc:sldMkLst>
      </pc:sldChg>
      <pc:sldChg chg="modSp mod">
        <pc:chgData name="Brice Gogué-Meunier" userId="0d14b2f8b916df3b" providerId="LiveId" clId="{30B5BD68-19C7-468A-8E3E-7E03FD3854E1}" dt="2025-05-16T09:20:21.742" v="352" actId="1076"/>
        <pc:sldMkLst>
          <pc:docMk/>
          <pc:sldMk cId="1684562054" sldId="381"/>
        </pc:sldMkLst>
      </pc:sldChg>
      <pc:sldChg chg="addSp delSp modSp mod">
        <pc:chgData name="Brice Gogué-Meunier" userId="0d14b2f8b916df3b" providerId="LiveId" clId="{30B5BD68-19C7-468A-8E3E-7E03FD3854E1}" dt="2025-05-16T09:23:10.672" v="389" actId="164"/>
        <pc:sldMkLst>
          <pc:docMk/>
          <pc:sldMk cId="2729461530" sldId="384"/>
        </pc:sldMkLst>
      </pc:sldChg>
      <pc:sldChg chg="delSp modSp mod">
        <pc:chgData name="Brice Gogué-Meunier" userId="0d14b2f8b916df3b" providerId="LiveId" clId="{30B5BD68-19C7-468A-8E3E-7E03FD3854E1}" dt="2025-05-16T09:25:21.396" v="451" actId="1076"/>
        <pc:sldMkLst>
          <pc:docMk/>
          <pc:sldMk cId="435761342" sldId="386"/>
        </pc:sldMkLst>
      </pc:sldChg>
      <pc:sldChg chg="modSp mod">
        <pc:chgData name="Brice Gogué-Meunier" userId="0d14b2f8b916df3b" providerId="LiveId" clId="{30B5BD68-19C7-468A-8E3E-7E03FD3854E1}" dt="2025-05-16T09:33:50.273" v="528" actId="166"/>
        <pc:sldMkLst>
          <pc:docMk/>
          <pc:sldMk cId="2412947538" sldId="389"/>
        </pc:sldMkLst>
      </pc:sldChg>
      <pc:sldChg chg="modSp mod">
        <pc:chgData name="Brice Gogué-Meunier" userId="0d14b2f8b916df3b" providerId="LiveId" clId="{30B5BD68-19C7-468A-8E3E-7E03FD3854E1}" dt="2025-05-16T09:27:59.917" v="478" actId="404"/>
        <pc:sldMkLst>
          <pc:docMk/>
          <pc:sldMk cId="2004824083" sldId="391"/>
        </pc:sldMkLst>
      </pc:sldChg>
      <pc:sldChg chg="modSp mod">
        <pc:chgData name="Brice Gogué-Meunier" userId="0d14b2f8b916df3b" providerId="LiveId" clId="{30B5BD68-19C7-468A-8E3E-7E03FD3854E1}" dt="2025-05-16T09:31:48.165" v="527" actId="20577"/>
        <pc:sldMkLst>
          <pc:docMk/>
          <pc:sldMk cId="1551158446" sldId="392"/>
        </pc:sldMkLst>
      </pc:sldChg>
      <pc:sldChg chg="modSp mod">
        <pc:chgData name="Brice Gogué-Meunier" userId="0d14b2f8b916df3b" providerId="LiveId" clId="{30B5BD68-19C7-468A-8E3E-7E03FD3854E1}" dt="2025-05-16T09:08:41.001" v="118" actId="20577"/>
        <pc:sldMkLst>
          <pc:docMk/>
          <pc:sldMk cId="1187415981" sldId="407"/>
        </pc:sldMkLst>
      </pc:sldChg>
      <pc:sldChg chg="modSp mod">
        <pc:chgData name="Brice Gogué-Meunier" userId="0d14b2f8b916df3b" providerId="LiveId" clId="{30B5BD68-19C7-468A-8E3E-7E03FD3854E1}" dt="2025-05-16T09:34:35.400" v="529" actId="20577"/>
        <pc:sldMkLst>
          <pc:docMk/>
          <pc:sldMk cId="3788446377" sldId="411"/>
        </pc:sldMkLst>
      </pc:sldChg>
      <pc:sldChg chg="modSp mod">
        <pc:chgData name="Brice Gogué-Meunier" userId="0d14b2f8b916df3b" providerId="LiveId" clId="{30B5BD68-19C7-468A-8E3E-7E03FD3854E1}" dt="2025-05-16T09:44:46.719" v="756" actId="20577"/>
        <pc:sldMkLst>
          <pc:docMk/>
          <pc:sldMk cId="87138548" sldId="412"/>
        </pc:sldMkLst>
      </pc:sldChg>
      <pc:sldChg chg="modSp mod">
        <pc:chgData name="Brice Gogué-Meunier" userId="0d14b2f8b916df3b" providerId="LiveId" clId="{30B5BD68-19C7-468A-8E3E-7E03FD3854E1}" dt="2025-05-16T09:42:48.011" v="754" actId="732"/>
        <pc:sldMkLst>
          <pc:docMk/>
          <pc:sldMk cId="2632650877" sldId="413"/>
        </pc:sldMkLst>
      </pc:sldChg>
      <pc:sldChg chg="modSp mod">
        <pc:chgData name="Brice Gogué-Meunier" userId="0d14b2f8b916df3b" providerId="LiveId" clId="{30B5BD68-19C7-468A-8E3E-7E03FD3854E1}" dt="2025-05-16T12:22:44.134" v="897" actId="20577"/>
        <pc:sldMkLst>
          <pc:docMk/>
          <pc:sldMk cId="1675302994" sldId="416"/>
        </pc:sldMkLst>
      </pc:sldChg>
      <pc:sldChg chg="add del">
        <pc:chgData name="Brice Gogué-Meunier" userId="0d14b2f8b916df3b" providerId="LiveId" clId="{30B5BD68-19C7-468A-8E3E-7E03FD3854E1}" dt="2025-05-16T09:42:37.068" v="753" actId="2890"/>
        <pc:sldMkLst>
          <pc:docMk/>
          <pc:sldMk cId="1889422597" sldId="416"/>
        </pc:sldMkLst>
      </pc:sldChg>
    </pc:docChg>
  </pc:docChgLst>
  <pc:docChgLst>
    <pc:chgData name="sarah hadi" userId="93ee62a5e095bd60" providerId="Windows Live" clId="Web-{3209F4B0-05DB-22E6-8F63-D5D51A3DD1D4}"/>
    <pc:docChg chg="addSld modSld sldOrd">
      <pc:chgData name="sarah hadi" userId="93ee62a5e095bd60" providerId="Windows Live" clId="Web-{3209F4B0-05DB-22E6-8F63-D5D51A3DD1D4}" dt="2025-05-16T13:05:49.264" v="932" actId="20577"/>
      <pc:docMkLst>
        <pc:docMk/>
      </pc:docMkLst>
      <pc:sldChg chg="modSp">
        <pc:chgData name="sarah hadi" userId="93ee62a5e095bd60" providerId="Windows Live" clId="Web-{3209F4B0-05DB-22E6-8F63-D5D51A3DD1D4}" dt="2025-05-16T12:11:14.355" v="292" actId="20577"/>
        <pc:sldMkLst>
          <pc:docMk/>
          <pc:sldMk cId="2609993914" sldId="353"/>
        </pc:sldMkLst>
      </pc:sldChg>
      <pc:sldChg chg="modSp">
        <pc:chgData name="sarah hadi" userId="93ee62a5e095bd60" providerId="Windows Live" clId="Web-{3209F4B0-05DB-22E6-8F63-D5D51A3DD1D4}" dt="2025-05-16T12:25:24.526" v="473" actId="20577"/>
        <pc:sldMkLst>
          <pc:docMk/>
          <pc:sldMk cId="1248964746" sldId="361"/>
        </pc:sldMkLst>
      </pc:sldChg>
      <pc:sldChg chg="modSp">
        <pc:chgData name="sarah hadi" userId="93ee62a5e095bd60" providerId="Windows Live" clId="Web-{3209F4B0-05DB-22E6-8F63-D5D51A3DD1D4}" dt="2025-05-16T12:19:10.202" v="415" actId="20577"/>
        <pc:sldMkLst>
          <pc:docMk/>
          <pc:sldMk cId="1065490629" sldId="363"/>
        </pc:sldMkLst>
      </pc:sldChg>
      <pc:sldChg chg="modSp">
        <pc:chgData name="sarah hadi" userId="93ee62a5e095bd60" providerId="Windows Live" clId="Web-{3209F4B0-05DB-22E6-8F63-D5D51A3DD1D4}" dt="2025-05-16T09:15:14.807" v="1"/>
        <pc:sldMkLst>
          <pc:docMk/>
          <pc:sldMk cId="893646172" sldId="369"/>
        </pc:sldMkLst>
      </pc:sldChg>
      <pc:sldChg chg="modSp">
        <pc:chgData name="sarah hadi" userId="93ee62a5e095bd60" providerId="Windows Live" clId="Web-{3209F4B0-05DB-22E6-8F63-D5D51A3DD1D4}" dt="2025-05-16T09:15:44.324" v="5"/>
        <pc:sldMkLst>
          <pc:docMk/>
          <pc:sldMk cId="977935072" sldId="380"/>
        </pc:sldMkLst>
      </pc:sldChg>
      <pc:sldChg chg="modSp">
        <pc:chgData name="sarah hadi" userId="93ee62a5e095bd60" providerId="Windows Live" clId="Web-{3209F4B0-05DB-22E6-8F63-D5D51A3DD1D4}" dt="2025-05-16T12:46:32.758" v="706" actId="20577"/>
        <pc:sldMkLst>
          <pc:docMk/>
          <pc:sldMk cId="687297663" sldId="393"/>
        </pc:sldMkLst>
      </pc:sldChg>
      <pc:sldChg chg="modSp">
        <pc:chgData name="sarah hadi" userId="93ee62a5e095bd60" providerId="Windows Live" clId="Web-{3209F4B0-05DB-22E6-8F63-D5D51A3DD1D4}" dt="2025-05-16T12:10:54.776" v="290" actId="20577"/>
        <pc:sldMkLst>
          <pc:docMk/>
          <pc:sldMk cId="2632650877" sldId="413"/>
        </pc:sldMkLst>
      </pc:sldChg>
      <pc:sldChg chg="addSp delSp modSp add ord replId">
        <pc:chgData name="sarah hadi" userId="93ee62a5e095bd60" providerId="Windows Live" clId="Web-{3209F4B0-05DB-22E6-8F63-D5D51A3DD1D4}" dt="2025-05-16T13:05:49.264" v="932" actId="20577"/>
        <pc:sldMkLst>
          <pc:docMk/>
          <pc:sldMk cId="1675302994" sldId="416"/>
        </pc:sldMkLst>
      </pc:sldChg>
      <pc:sldChg chg="new">
        <pc:chgData name="sarah hadi" userId="93ee62a5e095bd60" providerId="Windows Live" clId="Web-{3209F4B0-05DB-22E6-8F63-D5D51A3DD1D4}" dt="2025-05-16T12:16:20.268" v="357"/>
        <pc:sldMkLst>
          <pc:docMk/>
          <pc:sldMk cId="482636076" sldId="417"/>
        </pc:sldMkLst>
      </pc:sldChg>
    </pc:docChg>
  </pc:docChgLst>
  <pc:docChgLst>
    <pc:chgData name="Coco B." userId="2f810c6f01a863e8" providerId="Windows Live" clId="Web-{7BC2B942-2128-691A-4E18-B88F78B59F54}"/>
    <pc:docChg chg="addSld modSld sldOrd">
      <pc:chgData name="Coco B." userId="2f810c6f01a863e8" providerId="Windows Live" clId="Web-{7BC2B942-2128-691A-4E18-B88F78B59F54}" dt="2025-05-16T09:50:18.873" v="533" actId="20577"/>
      <pc:docMkLst>
        <pc:docMk/>
      </pc:docMkLst>
      <pc:sldChg chg="addSp delSp modSp">
        <pc:chgData name="Coco B." userId="2f810c6f01a863e8" providerId="Windows Live" clId="Web-{7BC2B942-2128-691A-4E18-B88F78B59F54}" dt="2025-05-16T06:30:27.362" v="17"/>
        <pc:sldMkLst>
          <pc:docMk/>
          <pc:sldMk cId="2363859236" sldId="256"/>
        </pc:sldMkLst>
      </pc:sldChg>
      <pc:sldChg chg="addSp delSp modSp">
        <pc:chgData name="Coco B." userId="2f810c6f01a863e8" providerId="Windows Live" clId="Web-{7BC2B942-2128-691A-4E18-B88F78B59F54}" dt="2025-05-16T06:30:25.315" v="16"/>
        <pc:sldMkLst>
          <pc:docMk/>
          <pc:sldMk cId="4235611116" sldId="257"/>
        </pc:sldMkLst>
      </pc:sldChg>
      <pc:sldChg chg="addSp delSp modSp">
        <pc:chgData name="Coco B." userId="2f810c6f01a863e8" providerId="Windows Live" clId="Web-{7BC2B942-2128-691A-4E18-B88F78B59F54}" dt="2025-05-16T06:30:20.018" v="14"/>
        <pc:sldMkLst>
          <pc:docMk/>
          <pc:sldMk cId="4101358579" sldId="272"/>
        </pc:sldMkLst>
      </pc:sldChg>
      <pc:sldChg chg="addSp delSp modSp">
        <pc:chgData name="Coco B." userId="2f810c6f01a863e8" providerId="Windows Live" clId="Web-{7BC2B942-2128-691A-4E18-B88F78B59F54}" dt="2025-05-16T06:30:15.815" v="12"/>
        <pc:sldMkLst>
          <pc:docMk/>
          <pc:sldMk cId="3979805233" sldId="325"/>
        </pc:sldMkLst>
      </pc:sldChg>
      <pc:sldChg chg="addSp delSp modSp">
        <pc:chgData name="Coco B." userId="2f810c6f01a863e8" providerId="Windows Live" clId="Web-{7BC2B942-2128-691A-4E18-B88F78B59F54}" dt="2025-05-16T06:30:18.143" v="13"/>
        <pc:sldMkLst>
          <pc:docMk/>
          <pc:sldMk cId="4040826943" sldId="328"/>
        </pc:sldMkLst>
      </pc:sldChg>
      <pc:sldChg chg="addSp delSp modSp">
        <pc:chgData name="Coco B." userId="2f810c6f01a863e8" providerId="Windows Live" clId="Web-{7BC2B942-2128-691A-4E18-B88F78B59F54}" dt="2025-05-16T06:30:07.846" v="10"/>
        <pc:sldMkLst>
          <pc:docMk/>
          <pc:sldMk cId="2662341090" sldId="338"/>
        </pc:sldMkLst>
      </pc:sldChg>
      <pc:sldChg chg="addSp delSp modSp">
        <pc:chgData name="Coco B." userId="2f810c6f01a863e8" providerId="Windows Live" clId="Web-{7BC2B942-2128-691A-4E18-B88F78B59F54}" dt="2025-05-16T06:30:04.628" v="9"/>
        <pc:sldMkLst>
          <pc:docMk/>
          <pc:sldMk cId="3943123426" sldId="339"/>
        </pc:sldMkLst>
      </pc:sldChg>
      <pc:sldChg chg="addSp delSp modSp">
        <pc:chgData name="Coco B." userId="2f810c6f01a863e8" providerId="Windows Live" clId="Web-{7BC2B942-2128-691A-4E18-B88F78B59F54}" dt="2025-05-16T06:30:22.331" v="15"/>
        <pc:sldMkLst>
          <pc:docMk/>
          <pc:sldMk cId="18552872" sldId="340"/>
        </pc:sldMkLst>
      </pc:sldChg>
      <pc:sldChg chg="addSp modSp">
        <pc:chgData name="Coco B." userId="2f810c6f01a863e8" providerId="Windows Live" clId="Web-{7BC2B942-2128-691A-4E18-B88F78B59F54}" dt="2025-05-16T06:30:50.488" v="18"/>
        <pc:sldMkLst>
          <pc:docMk/>
          <pc:sldMk cId="3072073634" sldId="346"/>
        </pc:sldMkLst>
      </pc:sldChg>
      <pc:sldChg chg="addSp modSp">
        <pc:chgData name="Coco B." userId="2f810c6f01a863e8" providerId="Windows Live" clId="Web-{7BC2B942-2128-691A-4E18-B88F78B59F54}" dt="2025-05-16T09:32:18.145" v="348" actId="20577"/>
        <pc:sldMkLst>
          <pc:docMk/>
          <pc:sldMk cId="3949621363" sldId="347"/>
        </pc:sldMkLst>
      </pc:sldChg>
      <pc:sldChg chg="addSp delSp modSp">
        <pc:chgData name="Coco B." userId="2f810c6f01a863e8" providerId="Windows Live" clId="Web-{7BC2B942-2128-691A-4E18-B88F78B59F54}" dt="2025-05-16T06:33:59.271" v="21"/>
        <pc:sldMkLst>
          <pc:docMk/>
          <pc:sldMk cId="3821479123" sldId="367"/>
        </pc:sldMkLst>
      </pc:sldChg>
      <pc:sldChg chg="addSp delSp modSp">
        <pc:chgData name="Coco B." userId="2f810c6f01a863e8" providerId="Windows Live" clId="Web-{7BC2B942-2128-691A-4E18-B88F78B59F54}" dt="2025-05-16T06:34:02.537" v="22"/>
        <pc:sldMkLst>
          <pc:docMk/>
          <pc:sldMk cId="3324847880" sldId="368"/>
        </pc:sldMkLst>
      </pc:sldChg>
      <pc:sldChg chg="addSp delSp modSp ord">
        <pc:chgData name="Coco B." userId="2f810c6f01a863e8" providerId="Windows Live" clId="Web-{7BC2B942-2128-691A-4E18-B88F78B59F54}" dt="2025-05-16T09:37:04.248" v="448"/>
        <pc:sldMkLst>
          <pc:docMk/>
          <pc:sldMk cId="3649690743" sldId="372"/>
        </pc:sldMkLst>
      </pc:sldChg>
      <pc:sldChg chg="modSp">
        <pc:chgData name="Coco B." userId="2f810c6f01a863e8" providerId="Windows Live" clId="Web-{7BC2B942-2128-691A-4E18-B88F78B59F54}" dt="2025-05-16T09:34:00.570" v="402" actId="14100"/>
        <pc:sldMkLst>
          <pc:docMk/>
          <pc:sldMk cId="2275080762" sldId="383"/>
        </pc:sldMkLst>
      </pc:sldChg>
      <pc:sldChg chg="addSp delSp modSp">
        <pc:chgData name="Coco B." userId="2f810c6f01a863e8" providerId="Windows Live" clId="Web-{7BC2B942-2128-691A-4E18-B88F78B59F54}" dt="2025-05-16T06:30:12.596" v="11"/>
        <pc:sldMkLst>
          <pc:docMk/>
          <pc:sldMk cId="720798409" sldId="396"/>
        </pc:sldMkLst>
      </pc:sldChg>
      <pc:sldChg chg="modSp">
        <pc:chgData name="Coco B." userId="2f810c6f01a863e8" providerId="Windows Live" clId="Web-{7BC2B942-2128-691A-4E18-B88F78B59F54}" dt="2025-05-16T09:50:18.873" v="533" actId="20577"/>
        <pc:sldMkLst>
          <pc:docMk/>
          <pc:sldMk cId="3788446377" sldId="411"/>
        </pc:sldMkLst>
      </pc:sldChg>
      <pc:sldChg chg="addSp delSp modSp add replId">
        <pc:chgData name="Coco B." userId="2f810c6f01a863e8" providerId="Windows Live" clId="Web-{7BC2B942-2128-691A-4E18-B88F78B59F54}" dt="2025-05-16T09:35:43.137" v="427" actId="1076"/>
        <pc:sldMkLst>
          <pc:docMk/>
          <pc:sldMk cId="1187774059" sldId="414"/>
        </pc:sldMkLst>
      </pc:sldChg>
      <pc:sldChg chg="addSp delSp modSp add ord replId">
        <pc:chgData name="Coco B." userId="2f810c6f01a863e8" providerId="Windows Live" clId="Web-{7BC2B942-2128-691A-4E18-B88F78B59F54}" dt="2025-05-16T09:38:11.540" v="480" actId="14100"/>
        <pc:sldMkLst>
          <pc:docMk/>
          <pc:sldMk cId="1472412180" sldId="415"/>
        </pc:sldMkLst>
      </pc:sldChg>
    </pc:docChg>
  </pc:docChgLst>
  <pc:docChgLst>
    <pc:chgData name="Elyas Arfaoui" userId="b68ce78a2a4adbb6" providerId="Windows Live" clId="Web-{B52AB26F-A0D3-7636-3C9B-451EF82A581F}"/>
    <pc:docChg chg="addSld modSld">
      <pc:chgData name="Elyas Arfaoui" userId="b68ce78a2a4adbb6" providerId="Windows Live" clId="Web-{B52AB26F-A0D3-7636-3C9B-451EF82A581F}" dt="2025-04-02T16:20:24.461" v="276" actId="20577"/>
      <pc:docMkLst>
        <pc:docMk/>
      </pc:docMkLst>
      <pc:sldChg chg="addSp delSp modSp">
        <pc:chgData name="Elyas Arfaoui" userId="b68ce78a2a4adbb6" providerId="Windows Live" clId="Web-{B52AB26F-A0D3-7636-3C9B-451EF82A581F}" dt="2025-04-02T16:15:44.612" v="219" actId="1076"/>
        <pc:sldMkLst>
          <pc:docMk/>
          <pc:sldMk cId="1950941612" sldId="299"/>
        </pc:sldMkLst>
      </pc:sldChg>
      <pc:sldChg chg="modSp">
        <pc:chgData name="Elyas Arfaoui" userId="b68ce78a2a4adbb6" providerId="Windows Live" clId="Web-{B52AB26F-A0D3-7636-3C9B-451EF82A581F}" dt="2025-04-02T16:17:03.571" v="264" actId="20577"/>
        <pc:sldMkLst>
          <pc:docMk/>
          <pc:sldMk cId="862720328" sldId="343"/>
        </pc:sldMkLst>
      </pc:sldChg>
      <pc:sldChg chg="modSp new">
        <pc:chgData name="Elyas Arfaoui" userId="b68ce78a2a4adbb6" providerId="Windows Live" clId="Web-{B52AB26F-A0D3-7636-3C9B-451EF82A581F}" dt="2025-04-02T16:20:24.461" v="276" actId="20577"/>
        <pc:sldMkLst>
          <pc:docMk/>
          <pc:sldMk cId="603215116" sldId="344"/>
        </pc:sldMkLst>
      </pc:sldChg>
      <pc:sldChg chg="new">
        <pc:chgData name="Elyas Arfaoui" userId="b68ce78a2a4adbb6" providerId="Windows Live" clId="Web-{B52AB26F-A0D3-7636-3C9B-451EF82A581F}" dt="2025-04-02T16:16:47.648" v="241"/>
        <pc:sldMkLst>
          <pc:docMk/>
          <pc:sldMk cId="3421107791" sldId="345"/>
        </pc:sldMkLst>
      </pc:sldChg>
    </pc:docChg>
  </pc:docChgLst>
  <pc:docChgLst>
    <pc:chgData name="Coco B." userId="2f810c6f01a863e8" providerId="Windows Live" clId="Web-{40CF44E8-A1A6-B3EB-4AFA-202DF87508C9}"/>
    <pc:docChg chg="addSld modSld">
      <pc:chgData name="Coco B." userId="2f810c6f01a863e8" providerId="Windows Live" clId="Web-{40CF44E8-A1A6-B3EB-4AFA-202DF87508C9}" dt="2025-04-01T12:29:37.332" v="529" actId="20577"/>
      <pc:docMkLst>
        <pc:docMk/>
      </pc:docMkLst>
      <pc:sldChg chg="modSp">
        <pc:chgData name="Coco B." userId="2f810c6f01a863e8" providerId="Windows Live" clId="Web-{40CF44E8-A1A6-B3EB-4AFA-202DF87508C9}" dt="2025-04-01T11:53:18.880" v="7" actId="20577"/>
        <pc:sldMkLst>
          <pc:docMk/>
          <pc:sldMk cId="4235611116" sldId="257"/>
        </pc:sldMkLst>
      </pc:sldChg>
      <pc:sldChg chg="modSp">
        <pc:chgData name="Coco B." userId="2f810c6f01a863e8" providerId="Windows Live" clId="Web-{40CF44E8-A1A6-B3EB-4AFA-202DF87508C9}" dt="2025-04-01T12:16:26.205" v="455" actId="20577"/>
        <pc:sldMkLst>
          <pc:docMk/>
          <pc:sldMk cId="1783221472" sldId="268"/>
        </pc:sldMkLst>
      </pc:sldChg>
      <pc:sldChg chg="modSp">
        <pc:chgData name="Coco B." userId="2f810c6f01a863e8" providerId="Windows Live" clId="Web-{40CF44E8-A1A6-B3EB-4AFA-202DF87508C9}" dt="2025-04-01T12:14:54.216" v="436"/>
        <pc:sldMkLst>
          <pc:docMk/>
          <pc:sldMk cId="2254911150" sldId="270"/>
        </pc:sldMkLst>
      </pc:sldChg>
      <pc:sldChg chg="modSp">
        <pc:chgData name="Coco B." userId="2f810c6f01a863e8" providerId="Windows Live" clId="Web-{40CF44E8-A1A6-B3EB-4AFA-202DF87508C9}" dt="2025-04-01T11:51:36.657" v="5" actId="20577"/>
        <pc:sldMkLst>
          <pc:docMk/>
          <pc:sldMk cId="93757964" sldId="271"/>
        </pc:sldMkLst>
      </pc:sldChg>
      <pc:sldChg chg="addSp modSp">
        <pc:chgData name="Coco B." userId="2f810c6f01a863e8" providerId="Windows Live" clId="Web-{40CF44E8-A1A6-B3EB-4AFA-202DF87508C9}" dt="2025-04-01T12:07:03.103" v="212" actId="20577"/>
        <pc:sldMkLst>
          <pc:docMk/>
          <pc:sldMk cId="433035573" sldId="276"/>
        </pc:sldMkLst>
      </pc:sldChg>
      <pc:sldChg chg="addSp delSp modSp">
        <pc:chgData name="Coco B." userId="2f810c6f01a863e8" providerId="Windows Live" clId="Web-{40CF44E8-A1A6-B3EB-4AFA-202DF87508C9}" dt="2025-04-01T12:16:50.284" v="463" actId="20577"/>
        <pc:sldMkLst>
          <pc:docMk/>
          <pc:sldMk cId="800904250" sldId="277"/>
        </pc:sldMkLst>
      </pc:sldChg>
      <pc:sldChg chg="modSp">
        <pc:chgData name="Coco B." userId="2f810c6f01a863e8" providerId="Windows Live" clId="Web-{40CF44E8-A1A6-B3EB-4AFA-202DF87508C9}" dt="2025-04-01T11:53:25.646" v="13" actId="20577"/>
        <pc:sldMkLst>
          <pc:docMk/>
          <pc:sldMk cId="362002222" sldId="278"/>
        </pc:sldMkLst>
      </pc:sldChg>
      <pc:sldChg chg="addSp modSp">
        <pc:chgData name="Coco B." userId="2f810c6f01a863e8" providerId="Windows Live" clId="Web-{40CF44E8-A1A6-B3EB-4AFA-202DF87508C9}" dt="2025-04-01T12:12:39.242" v="407" actId="20577"/>
        <pc:sldMkLst>
          <pc:docMk/>
          <pc:sldMk cId="3774365607" sldId="284"/>
        </pc:sldMkLst>
      </pc:sldChg>
      <pc:sldChg chg="addSp delSp modSp">
        <pc:chgData name="Coco B." userId="2f810c6f01a863e8" providerId="Windows Live" clId="Web-{40CF44E8-A1A6-B3EB-4AFA-202DF87508C9}" dt="2025-04-01T12:01:13.833" v="129"/>
        <pc:sldMkLst>
          <pc:docMk/>
          <pc:sldMk cId="2764322103" sldId="285"/>
        </pc:sldMkLst>
      </pc:sldChg>
      <pc:sldChg chg="modSp">
        <pc:chgData name="Coco B." userId="2f810c6f01a863e8" providerId="Windows Live" clId="Web-{40CF44E8-A1A6-B3EB-4AFA-202DF87508C9}" dt="2025-04-01T12:29:28.612" v="527" actId="20577"/>
        <pc:sldMkLst>
          <pc:docMk/>
          <pc:sldMk cId="3162349410" sldId="288"/>
        </pc:sldMkLst>
      </pc:sldChg>
      <pc:sldChg chg="modSp">
        <pc:chgData name="Coco B." userId="2f810c6f01a863e8" providerId="Windows Live" clId="Web-{40CF44E8-A1A6-B3EB-4AFA-202DF87508C9}" dt="2025-04-01T12:29:37.332" v="529" actId="20577"/>
        <pc:sldMkLst>
          <pc:docMk/>
          <pc:sldMk cId="172212905" sldId="289"/>
        </pc:sldMkLst>
      </pc:sldChg>
      <pc:sldChg chg="addSp">
        <pc:chgData name="Coco B." userId="2f810c6f01a863e8" providerId="Windows Live" clId="Web-{40CF44E8-A1A6-B3EB-4AFA-202DF87508C9}" dt="2025-04-01T11:54:40.134" v="27"/>
        <pc:sldMkLst>
          <pc:docMk/>
          <pc:sldMk cId="1800076033" sldId="292"/>
        </pc:sldMkLst>
      </pc:sldChg>
      <pc:sldChg chg="addSp delSp modSp">
        <pc:chgData name="Coco B." userId="2f810c6f01a863e8" providerId="Windows Live" clId="Web-{40CF44E8-A1A6-B3EB-4AFA-202DF87508C9}" dt="2025-04-01T11:58:58.973" v="93" actId="20577"/>
        <pc:sldMkLst>
          <pc:docMk/>
          <pc:sldMk cId="3162718394" sldId="295"/>
        </pc:sldMkLst>
      </pc:sldChg>
      <pc:sldChg chg="addSp modSp">
        <pc:chgData name="Coco B." userId="2f810c6f01a863e8" providerId="Windows Live" clId="Web-{40CF44E8-A1A6-B3EB-4AFA-202DF87508C9}" dt="2025-04-01T11:54:27.711" v="26"/>
        <pc:sldMkLst>
          <pc:docMk/>
          <pc:sldMk cId="2221938611" sldId="297"/>
        </pc:sldMkLst>
      </pc:sldChg>
      <pc:sldChg chg="modSp">
        <pc:chgData name="Coco B." userId="2f810c6f01a863e8" providerId="Windows Live" clId="Web-{40CF44E8-A1A6-B3EB-4AFA-202DF87508C9}" dt="2025-04-01T11:55:24.979" v="29" actId="20577"/>
        <pc:sldMkLst>
          <pc:docMk/>
          <pc:sldMk cId="1752970918" sldId="298"/>
        </pc:sldMkLst>
      </pc:sldChg>
      <pc:sldChg chg="addSp modSp">
        <pc:chgData name="Coco B." userId="2f810c6f01a863e8" providerId="Windows Live" clId="Web-{40CF44E8-A1A6-B3EB-4AFA-202DF87508C9}" dt="2025-04-01T12:01:20.583" v="131" actId="1076"/>
        <pc:sldMkLst>
          <pc:docMk/>
          <pc:sldMk cId="2713301952" sldId="301"/>
        </pc:sldMkLst>
      </pc:sldChg>
      <pc:sldChg chg="modSp">
        <pc:chgData name="Coco B." userId="2f810c6f01a863e8" providerId="Windows Live" clId="Web-{40CF44E8-A1A6-B3EB-4AFA-202DF87508C9}" dt="2025-04-01T12:29:26.675" v="526" actId="20577"/>
        <pc:sldMkLst>
          <pc:docMk/>
          <pc:sldMk cId="1527331418" sldId="303"/>
        </pc:sldMkLst>
      </pc:sldChg>
      <pc:sldChg chg="addSp delSp modSp">
        <pc:chgData name="Coco B." userId="2f810c6f01a863e8" providerId="Windows Live" clId="Web-{40CF44E8-A1A6-B3EB-4AFA-202DF87508C9}" dt="2025-04-01T12:21:07.498" v="523" actId="20577"/>
        <pc:sldMkLst>
          <pc:docMk/>
          <pc:sldMk cId="1553451025" sldId="311"/>
        </pc:sldMkLst>
      </pc:sldChg>
      <pc:sldChg chg="addSp modSp new">
        <pc:chgData name="Coco B." userId="2f810c6f01a863e8" providerId="Windows Live" clId="Web-{40CF44E8-A1A6-B3EB-4AFA-202DF87508C9}" dt="2025-04-01T12:05:02.541" v="174" actId="20577"/>
        <pc:sldMkLst>
          <pc:docMk/>
          <pc:sldMk cId="2591527463" sldId="314"/>
        </pc:sldMkLst>
      </pc:sldChg>
      <pc:sldChg chg="addSp modSp new">
        <pc:chgData name="Coco B." userId="2f810c6f01a863e8" providerId="Windows Live" clId="Web-{40CF44E8-A1A6-B3EB-4AFA-202DF87508C9}" dt="2025-04-01T12:19:03.539" v="519" actId="20577"/>
        <pc:sldMkLst>
          <pc:docMk/>
          <pc:sldMk cId="3323328206" sldId="315"/>
        </pc:sldMkLst>
      </pc:sldChg>
    </pc:docChg>
  </pc:docChgLst>
  <pc:docChgLst>
    <pc:chgData name="sarah hadi" userId="93ee62a5e095bd60" providerId="Windows Live" clId="Web-{1B69C1FA-18DF-6E94-B42A-D941B70BC85F}"/>
    <pc:docChg chg="modSld modMainMaster">
      <pc:chgData name="sarah hadi" userId="93ee62a5e095bd60" providerId="Windows Live" clId="Web-{1B69C1FA-18DF-6E94-B42A-D941B70BC85F}" dt="2025-03-24T08:25:44.341" v="524"/>
      <pc:docMkLst>
        <pc:docMk/>
      </pc:docMkLst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2363859236" sldId="256"/>
        </pc:sldMkLst>
        <pc:spChg chg="add mod">
          <ac:chgData name="sarah hadi" userId="93ee62a5e095bd60" providerId="Windows Live" clId="Web-{1B69C1FA-18DF-6E94-B42A-D941B70BC85F}" dt="2025-03-24T08:25:43.059" v="523"/>
          <ac:spMkLst>
            <pc:docMk/>
            <pc:sldMk cId="2363859236" sldId="256"/>
            <ac:spMk id="4" creationId="{ADE47BA7-51F0-392A-9B23-56B0A352759B}"/>
          </ac:spMkLst>
        </pc:spChg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4235611116" sldId="257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2915928237" sldId="258"/>
        </pc:sldMkLst>
      </pc:sldChg>
      <pc:sldChg chg="modSp">
        <pc:chgData name="sarah hadi" userId="93ee62a5e095bd60" providerId="Windows Live" clId="Web-{1B69C1FA-18DF-6E94-B42A-D941B70BC85F}" dt="2025-03-24T08:16:17.708" v="411"/>
        <pc:sldMkLst>
          <pc:docMk/>
          <pc:sldMk cId="3294743337" sldId="265"/>
        </pc:sldMkLst>
      </pc:sldChg>
      <pc:sldChg chg="modSp">
        <pc:chgData name="sarah hadi" userId="93ee62a5e095bd60" providerId="Windows Live" clId="Web-{1B69C1FA-18DF-6E94-B42A-D941B70BC85F}" dt="2025-03-24T08:22:33.411" v="516"/>
        <pc:sldMkLst>
          <pc:docMk/>
          <pc:sldMk cId="2254911150" sldId="270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93757964" sldId="271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4101358579" sldId="272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2535149947" sldId="273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657334022" sldId="274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3611869455" sldId="275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433035573" sldId="276"/>
        </pc:sldMkLst>
      </pc:sldChg>
      <pc:sldChg chg="addSp delSp modSp">
        <pc:chgData name="sarah hadi" userId="93ee62a5e095bd60" providerId="Windows Live" clId="Web-{1B69C1FA-18DF-6E94-B42A-D941B70BC85F}" dt="2025-03-24T08:25:43.059" v="523"/>
        <pc:sldMkLst>
          <pc:docMk/>
          <pc:sldMk cId="800904250" sldId="277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362002222" sldId="278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1655012882" sldId="279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2939054367" sldId="280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3347303614" sldId="282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3242581762" sldId="283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3774365607" sldId="284"/>
        </pc:sldMkLst>
      </pc:sldChg>
      <pc:sldChg chg="addSp modSp">
        <pc:chgData name="sarah hadi" userId="93ee62a5e095bd60" providerId="Windows Live" clId="Web-{1B69C1FA-18DF-6E94-B42A-D941B70BC85F}" dt="2025-03-24T08:25:33.934" v="522"/>
        <pc:sldMkLst>
          <pc:docMk/>
          <pc:sldMk cId="2764322103" sldId="285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3431720007" sldId="286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3162349410" sldId="288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172212905" sldId="289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2406975857" sldId="290"/>
        </pc:sldMkLst>
      </pc:sldChg>
      <pc:sldChg chg="addSp modSp">
        <pc:chgData name="sarah hadi" userId="93ee62a5e095bd60" providerId="Windows Live" clId="Web-{1B69C1FA-18DF-6E94-B42A-D941B70BC85F}" dt="2025-03-24T08:25:43.059" v="523"/>
        <pc:sldMkLst>
          <pc:docMk/>
          <pc:sldMk cId="3026982253" sldId="291"/>
        </pc:sldMkLst>
      </pc:sldChg>
      <pc:sldMasterChg chg="mod modSldLayout">
        <pc:chgData name="sarah hadi" userId="93ee62a5e095bd60" providerId="Windows Live" clId="Web-{1B69C1FA-18DF-6E94-B42A-D941B70BC85F}" dt="2025-03-24T08:25:44.341" v="524"/>
        <pc:sldMasterMkLst>
          <pc:docMk/>
          <pc:sldMasterMk cId="2805418097" sldId="2147483660"/>
        </pc:sldMasterMkLst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293413188" sldId="2147483661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2048957482" sldId="2147483662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1202816957" sldId="2147483663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2016388384" sldId="2147483664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2009219403" sldId="2147483665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234650277" sldId="2147483666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1434318925" sldId="2147483667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1503756637" sldId="2147483668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3547521896" sldId="2147483669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4107091784" sldId="2147483670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2805418097" sldId="2147483660"/>
            <pc:sldLayoutMk cId="3049076220" sldId="2147483671"/>
          </pc:sldLayoutMkLst>
        </pc:sldLayoutChg>
      </pc:sldMasterChg>
      <pc:sldMasterChg chg="mod modSldLayout">
        <pc:chgData name="sarah hadi" userId="93ee62a5e095bd60" providerId="Windows Live" clId="Web-{1B69C1FA-18DF-6E94-B42A-D941B70BC85F}" dt="2025-03-24T08:25:44.341" v="524"/>
        <pc:sldMasterMkLst>
          <pc:docMk/>
          <pc:sldMasterMk cId="1789874239" sldId="2147483672"/>
        </pc:sldMasterMkLst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2172592609" sldId="2147483673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4221360276" sldId="2147483674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2049232827" sldId="2147483675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3633377379" sldId="2147483676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2533461290" sldId="2147483677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837113051" sldId="2147483678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2517042159" sldId="2147483679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4129581564" sldId="2147483680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617302069" sldId="2147483681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207897883" sldId="2147483682"/>
          </pc:sldLayoutMkLst>
        </pc:sldLayoutChg>
        <pc:sldLayoutChg chg="mod">
          <pc:chgData name="sarah hadi" userId="93ee62a5e095bd60" providerId="Windows Live" clId="Web-{1B69C1FA-18DF-6E94-B42A-D941B70BC85F}" dt="2025-03-24T08:25:44.341" v="524"/>
          <pc:sldLayoutMkLst>
            <pc:docMk/>
            <pc:sldMasterMk cId="1789874239" sldId="2147483672"/>
            <pc:sldLayoutMk cId="245306069" sldId="2147483683"/>
          </pc:sldLayoutMkLst>
        </pc:sldLayoutChg>
      </pc:sldMasterChg>
    </pc:docChg>
  </pc:docChgLst>
  <pc:docChgLst>
    <pc:chgData name="Brice Gogué-Meunier" userId="0d14b2f8b916df3b" providerId="Windows Live" clId="Web-{F6EACEFA-F794-FF8F-8A77-8CDD2C2C0672}"/>
    <pc:docChg chg="addSld delSld modSld">
      <pc:chgData name="Brice Gogué-Meunier" userId="0d14b2f8b916df3b" providerId="Windows Live" clId="Web-{F6EACEFA-F794-FF8F-8A77-8CDD2C2C0672}" dt="2025-06-02T07:39:54.495" v="863" actId="1076"/>
      <pc:docMkLst>
        <pc:docMk/>
      </pc:docMkLst>
      <pc:sldChg chg="addSp delSp modSp">
        <pc:chgData name="Brice Gogué-Meunier" userId="0d14b2f8b916df3b" providerId="Windows Live" clId="Web-{F6EACEFA-F794-FF8F-8A77-8CDD2C2C0672}" dt="2025-06-02T07:05:01.678" v="390" actId="20577"/>
        <pc:sldMkLst>
          <pc:docMk/>
          <pc:sldMk cId="2523051528" sldId="258"/>
        </pc:sldMkLst>
        <pc:spChg chg="mod">
          <ac:chgData name="Brice Gogué-Meunier" userId="0d14b2f8b916df3b" providerId="Windows Live" clId="Web-{F6EACEFA-F794-FF8F-8A77-8CDD2C2C0672}" dt="2025-06-02T06:49:34.990" v="71" actId="14100"/>
          <ac:spMkLst>
            <pc:docMk/>
            <pc:sldMk cId="2523051528" sldId="258"/>
            <ac:spMk id="2" creationId="{F0EA4514-A6B9-54D9-A591-9411E5C783C7}"/>
          </ac:spMkLst>
        </pc:spChg>
        <pc:spChg chg="add mod">
          <ac:chgData name="Brice Gogué-Meunier" userId="0d14b2f8b916df3b" providerId="Windows Live" clId="Web-{F6EACEFA-F794-FF8F-8A77-8CDD2C2C0672}" dt="2025-06-02T07:04:11.176" v="361" actId="20577"/>
          <ac:spMkLst>
            <pc:docMk/>
            <pc:sldMk cId="2523051528" sldId="258"/>
            <ac:spMk id="6" creationId="{CF95460B-8B98-DC11-DEC0-1B5633B906EC}"/>
          </ac:spMkLst>
        </pc:spChg>
        <pc:spChg chg="add mod">
          <ac:chgData name="Brice Gogué-Meunier" userId="0d14b2f8b916df3b" providerId="Windows Live" clId="Web-{F6EACEFA-F794-FF8F-8A77-8CDD2C2C0672}" dt="2025-06-02T07:03:44.910" v="351" actId="20577"/>
          <ac:spMkLst>
            <pc:docMk/>
            <pc:sldMk cId="2523051528" sldId="258"/>
            <ac:spMk id="9" creationId="{30A2B91D-C1E6-77FF-E614-2F707EFED20D}"/>
          </ac:spMkLst>
        </pc:spChg>
        <pc:spChg chg="add mod">
          <ac:chgData name="Brice Gogué-Meunier" userId="0d14b2f8b916df3b" providerId="Windows Live" clId="Web-{F6EACEFA-F794-FF8F-8A77-8CDD2C2C0672}" dt="2025-06-02T07:04:25.489" v="366" actId="20577"/>
          <ac:spMkLst>
            <pc:docMk/>
            <pc:sldMk cId="2523051528" sldId="258"/>
            <ac:spMk id="10" creationId="{A756BAC4-4F53-A06D-7247-76D01FD99968}"/>
          </ac:spMkLst>
        </pc:spChg>
        <pc:spChg chg="add mod">
          <ac:chgData name="Brice Gogué-Meunier" userId="0d14b2f8b916df3b" providerId="Windows Live" clId="Web-{F6EACEFA-F794-FF8F-8A77-8CDD2C2C0672}" dt="2025-06-02T07:04:43.974" v="380" actId="20577"/>
          <ac:spMkLst>
            <pc:docMk/>
            <pc:sldMk cId="2523051528" sldId="258"/>
            <ac:spMk id="11" creationId="{125C8BAF-82E9-C8C6-A93F-4EA8825548A2}"/>
          </ac:spMkLst>
        </pc:spChg>
        <pc:spChg chg="add mod">
          <ac:chgData name="Brice Gogué-Meunier" userId="0d14b2f8b916df3b" providerId="Windows Live" clId="Web-{F6EACEFA-F794-FF8F-8A77-8CDD2C2C0672}" dt="2025-06-02T07:05:01.678" v="390" actId="20577"/>
          <ac:spMkLst>
            <pc:docMk/>
            <pc:sldMk cId="2523051528" sldId="258"/>
            <ac:spMk id="12" creationId="{E1EE49C1-C3F9-72CA-A4BF-FBB16E6AE771}"/>
          </ac:spMkLst>
        </pc:spChg>
        <pc:picChg chg="add mod">
          <ac:chgData name="Brice Gogué-Meunier" userId="0d14b2f8b916df3b" providerId="Windows Live" clId="Web-{F6EACEFA-F794-FF8F-8A77-8CDD2C2C0672}" dt="2025-06-02T07:01:03.717" v="279" actId="1076"/>
          <ac:picMkLst>
            <pc:docMk/>
            <pc:sldMk cId="2523051528" sldId="258"/>
            <ac:picMk id="7" creationId="{4CF8934B-138E-7F6C-5DCA-6C6091F8CE7C}"/>
          </ac:picMkLst>
        </pc:picChg>
      </pc:sldChg>
      <pc:sldChg chg="add replId">
        <pc:chgData name="Brice Gogué-Meunier" userId="0d14b2f8b916df3b" providerId="Windows Live" clId="Web-{F6EACEFA-F794-FF8F-8A77-8CDD2C2C0672}" dt="2025-06-02T06:51:34.073" v="79"/>
        <pc:sldMkLst>
          <pc:docMk/>
          <pc:sldMk cId="3951785971" sldId="259"/>
        </pc:sldMkLst>
      </pc:sldChg>
      <pc:sldChg chg="modSp add replId">
        <pc:chgData name="Brice Gogué-Meunier" userId="0d14b2f8b916df3b" providerId="Windows Live" clId="Web-{F6EACEFA-F794-FF8F-8A77-8CDD2C2C0672}" dt="2025-06-02T07:39:54.495" v="863" actId="1076"/>
        <pc:sldMkLst>
          <pc:docMk/>
          <pc:sldMk cId="1332619119" sldId="260"/>
        </pc:sldMkLst>
        <pc:spChg chg="mod">
          <ac:chgData name="Brice Gogué-Meunier" userId="0d14b2f8b916df3b" providerId="Windows Live" clId="Web-{F6EACEFA-F794-FF8F-8A77-8CDD2C2C0672}" dt="2025-06-02T07:39:54.495" v="863" actId="1076"/>
          <ac:spMkLst>
            <pc:docMk/>
            <pc:sldMk cId="1332619119" sldId="260"/>
            <ac:spMk id="5" creationId="{C48875EF-F040-E704-C70F-3611761245D4}"/>
          </ac:spMkLst>
        </pc:spChg>
      </pc:sldChg>
      <pc:sldChg chg="new del">
        <pc:chgData name="Brice Gogué-Meunier" userId="0d14b2f8b916df3b" providerId="Windows Live" clId="Web-{F6EACEFA-F794-FF8F-8A77-8CDD2C2C0672}" dt="2025-06-02T06:59:17.791" v="202"/>
        <pc:sldMkLst>
          <pc:docMk/>
          <pc:sldMk cId="2148852652" sldId="260"/>
        </pc:sldMkLst>
      </pc:sldChg>
    </pc:docChg>
  </pc:docChgLst>
  <pc:docChgLst>
    <pc:chgData name="Sacha LUTOFF" userId="a37079e7ccb5967d" providerId="LiveId" clId="{74B40397-D960-46CE-9E08-5AA77A90A816}"/>
    <pc:docChg chg="undo redo custSel addSld delSld modSld sldOrd">
      <pc:chgData name="Sacha LUTOFF" userId="a37079e7ccb5967d" providerId="LiveId" clId="{74B40397-D960-46CE-9E08-5AA77A90A816}" dt="2025-05-28T12:20:11.591" v="3278" actId="207"/>
      <pc:docMkLst>
        <pc:docMk/>
      </pc:docMkLst>
      <pc:sldChg chg="modSp mod">
        <pc:chgData name="Sacha LUTOFF" userId="a37079e7ccb5967d" providerId="LiveId" clId="{74B40397-D960-46CE-9E08-5AA77A90A816}" dt="2025-05-27T06:58:08.409" v="37" actId="20577"/>
        <pc:sldMkLst>
          <pc:docMk/>
          <pc:sldMk cId="4235611116" sldId="257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698156763" sldId="264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782341293" sldId="265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851983406" sldId="266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60776931" sldId="302"/>
        </pc:sldMkLst>
      </pc:sldChg>
      <pc:sldChg chg="modSp">
        <pc:chgData name="Sacha LUTOFF" userId="a37079e7ccb5967d" providerId="LiveId" clId="{74B40397-D960-46CE-9E08-5AA77A90A816}" dt="2025-05-28T06:06:12.958" v="112"/>
        <pc:sldMkLst>
          <pc:docMk/>
          <pc:sldMk cId="913151741" sldId="307"/>
        </pc:sldMkLst>
      </pc:sldChg>
      <pc:sldChg chg="modSp">
        <pc:chgData name="Sacha LUTOFF" userId="a37079e7ccb5967d" providerId="LiveId" clId="{74B40397-D960-46CE-9E08-5AA77A90A816}" dt="2025-05-28T06:06:22.531" v="114"/>
        <pc:sldMkLst>
          <pc:docMk/>
          <pc:sldMk cId="3075213808" sldId="311"/>
        </pc:sldMkLst>
      </pc:sldChg>
      <pc:sldChg chg="add">
        <pc:chgData name="Sacha LUTOFF" userId="a37079e7ccb5967d" providerId="LiveId" clId="{74B40397-D960-46CE-9E08-5AA77A90A816}" dt="2025-05-28T10:39:40.182" v="1872"/>
        <pc:sldMkLst>
          <pc:docMk/>
          <pc:sldMk cId="541109412" sldId="313"/>
        </pc:sldMkLst>
      </pc:sldChg>
      <pc:sldChg chg="add">
        <pc:chgData name="Sacha LUTOFF" userId="a37079e7ccb5967d" providerId="LiveId" clId="{74B40397-D960-46CE-9E08-5AA77A90A816}" dt="2025-05-28T10:39:40.182" v="1872"/>
        <pc:sldMkLst>
          <pc:docMk/>
          <pc:sldMk cId="873203545" sldId="322"/>
        </pc:sldMkLst>
      </pc:sldChg>
      <pc:sldChg chg="add">
        <pc:chgData name="Sacha LUTOFF" userId="a37079e7ccb5967d" providerId="LiveId" clId="{74B40397-D960-46CE-9E08-5AA77A90A816}" dt="2025-05-28T10:39:40.182" v="1872"/>
        <pc:sldMkLst>
          <pc:docMk/>
          <pc:sldMk cId="3275307292" sldId="323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3979805233" sldId="325"/>
        </pc:sldMkLst>
      </pc:sldChg>
      <pc:sldChg chg="modSp mod ord">
        <pc:chgData name="Sacha LUTOFF" userId="a37079e7ccb5967d" providerId="LiveId" clId="{74B40397-D960-46CE-9E08-5AA77A90A816}" dt="2025-05-28T09:01:08.717" v="135"/>
        <pc:sldMkLst>
          <pc:docMk/>
          <pc:sldMk cId="4040826943" sldId="328"/>
        </pc:sldMkLst>
      </pc:sldChg>
      <pc:sldChg chg="modSp">
        <pc:chgData name="Sacha LUTOFF" userId="a37079e7ccb5967d" providerId="LiveId" clId="{74B40397-D960-46CE-9E08-5AA77A90A816}" dt="2025-05-28T06:06:04.049" v="110"/>
        <pc:sldMkLst>
          <pc:docMk/>
          <pc:sldMk cId="121951784" sldId="334"/>
        </pc:sldMkLst>
      </pc:sldChg>
      <pc:sldChg chg="modSp add del mod">
        <pc:chgData name="Sacha LUTOFF" userId="a37079e7ccb5967d" providerId="LiveId" clId="{74B40397-D960-46CE-9E08-5AA77A90A816}" dt="2025-05-27T06:57:32.377" v="16" actId="47"/>
        <pc:sldMkLst>
          <pc:docMk/>
          <pc:sldMk cId="2662341090" sldId="338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3943123426" sldId="339"/>
        </pc:sldMkLst>
      </pc:sldChg>
      <pc:sldChg chg="modSp mod">
        <pc:chgData name="Sacha LUTOFF" userId="a37079e7ccb5967d" providerId="LiveId" clId="{74B40397-D960-46CE-9E08-5AA77A90A816}" dt="2025-05-27T06:58:05.384" v="35" actId="20577"/>
        <pc:sldMkLst>
          <pc:docMk/>
          <pc:sldMk cId="18552872" sldId="340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4073058889" sldId="341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010144482" sldId="344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95985678" sldId="345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072073634" sldId="346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949621363" sldId="347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209844506" sldId="349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527532607" sldId="352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609993914" sldId="353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1057532139" sldId="355"/>
        </pc:sldMkLst>
      </pc:sldChg>
      <pc:sldChg chg="modSp mod">
        <pc:chgData name="Sacha LUTOFF" userId="a37079e7ccb5967d" providerId="LiveId" clId="{74B40397-D960-46CE-9E08-5AA77A90A816}" dt="2025-05-28T12:20:11.591" v="3278" actId="207"/>
        <pc:sldMkLst>
          <pc:docMk/>
          <pc:sldMk cId="1248964746" sldId="361"/>
        </pc:sldMkLst>
      </pc:sldChg>
      <pc:sldChg chg="modSp del mod">
        <pc:chgData name="Sacha LUTOFF" userId="a37079e7ccb5967d" providerId="LiveId" clId="{74B40397-D960-46CE-9E08-5AA77A90A816}" dt="2025-05-28T12:20:03.700" v="3276" actId="47"/>
        <pc:sldMkLst>
          <pc:docMk/>
          <pc:sldMk cId="1065490629" sldId="363"/>
        </pc:sldMkLst>
      </pc:sldChg>
      <pc:sldChg chg="modSp add del mod">
        <pc:chgData name="Sacha LUTOFF" userId="a37079e7ccb5967d" providerId="LiveId" clId="{74B40397-D960-46CE-9E08-5AA77A90A816}" dt="2025-05-28T09:06:03.798" v="139" actId="13926"/>
        <pc:sldMkLst>
          <pc:docMk/>
          <pc:sldMk cId="2242774057" sldId="364"/>
        </pc:sldMkLst>
      </pc:sldChg>
      <pc:sldChg chg="del">
        <pc:chgData name="Sacha LUTOFF" userId="a37079e7ccb5967d" providerId="LiveId" clId="{74B40397-D960-46CE-9E08-5AA77A90A816}" dt="2025-05-27T06:20:24.820" v="4" actId="47"/>
        <pc:sldMkLst>
          <pc:docMk/>
          <pc:sldMk cId="1687751359" sldId="365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821479123" sldId="367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324847880" sldId="368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893646172" sldId="369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4083123897" sldId="370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4273896720" sldId="371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649690743" sldId="372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617371524" sldId="373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321362229" sldId="375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502052164" sldId="376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172187870" sldId="377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3537097721" sldId="378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1123394660" sldId="379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977935072" sldId="380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684562054" sldId="381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994995662" sldId="382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275080762" sldId="383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729461530" sldId="384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435761342" sldId="386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439858745" sldId="388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412947538" sldId="389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004824083" sldId="391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551158446" sldId="392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687297663" sldId="393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720798409" sldId="396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420810234" sldId="398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946623384" sldId="399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613943204" sldId="401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11913299" sldId="402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089543092" sldId="405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693451256" sldId="406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187415981" sldId="407"/>
        </pc:sldMkLst>
      </pc:sldChg>
      <pc:sldChg chg="modSp del mod">
        <pc:chgData name="Sacha LUTOFF" userId="a37079e7ccb5967d" providerId="LiveId" clId="{74B40397-D960-46CE-9E08-5AA77A90A816}" dt="2025-05-28T09:29:08.750" v="185" actId="1076"/>
        <pc:sldMkLst>
          <pc:docMk/>
          <pc:sldMk cId="3333103971" sldId="409"/>
        </pc:sldMkLst>
      </pc:sldChg>
      <pc:sldChg chg="del">
        <pc:chgData name="Sacha LUTOFF" userId="a37079e7ccb5967d" providerId="LiveId" clId="{74B40397-D960-46CE-9E08-5AA77A90A816}" dt="2025-05-27T06:20:09.734" v="2" actId="47"/>
        <pc:sldMkLst>
          <pc:docMk/>
          <pc:sldMk cId="3187047366" sldId="410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3788446377" sldId="411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87138548" sldId="412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2632650877" sldId="413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187774059" sldId="414"/>
        </pc:sldMkLst>
      </pc:sldChg>
      <pc:sldChg chg="del">
        <pc:chgData name="Sacha LUTOFF" userId="a37079e7ccb5967d" providerId="LiveId" clId="{74B40397-D960-46CE-9E08-5AA77A90A816}" dt="2025-05-27T06:20:19.180" v="3" actId="47"/>
        <pc:sldMkLst>
          <pc:docMk/>
          <pc:sldMk cId="1472412180" sldId="415"/>
        </pc:sldMkLst>
      </pc:sldChg>
      <pc:sldChg chg="delSp modSp del mod">
        <pc:chgData name="Sacha LUTOFF" userId="a37079e7ccb5967d" providerId="LiveId" clId="{74B40397-D960-46CE-9E08-5AA77A90A816}" dt="2025-05-28T09:30:32.326" v="265" actId="47"/>
        <pc:sldMkLst>
          <pc:docMk/>
          <pc:sldMk cId="1675302994" sldId="416"/>
        </pc:sldMkLst>
      </pc:sldChg>
      <pc:sldChg chg="del">
        <pc:chgData name="Sacha LUTOFF" userId="a37079e7ccb5967d" providerId="LiveId" clId="{74B40397-D960-46CE-9E08-5AA77A90A816}" dt="2025-05-28T10:57:49.056" v="2574" actId="47"/>
        <pc:sldMkLst>
          <pc:docMk/>
          <pc:sldMk cId="482636076" sldId="417"/>
        </pc:sldMkLst>
      </pc:sldChg>
      <pc:sldChg chg="addSp delSp modSp new mod modClrScheme chgLayout">
        <pc:chgData name="Sacha LUTOFF" userId="a37079e7ccb5967d" providerId="LiveId" clId="{74B40397-D960-46CE-9E08-5AA77A90A816}" dt="2025-05-27T06:58:50.316" v="103" actId="113"/>
        <pc:sldMkLst>
          <pc:docMk/>
          <pc:sldMk cId="744589822" sldId="418"/>
        </pc:sldMkLst>
      </pc:sldChg>
      <pc:sldChg chg="modSp">
        <pc:chgData name="Sacha LUTOFF" userId="a37079e7ccb5967d" providerId="LiveId" clId="{74B40397-D960-46CE-9E08-5AA77A90A816}" dt="2025-05-28T06:05:44.458" v="105"/>
        <pc:sldMkLst>
          <pc:docMk/>
          <pc:sldMk cId="2059899401" sldId="419"/>
        </pc:sldMkLst>
      </pc:sldChg>
      <pc:sldChg chg="modSp mod">
        <pc:chgData name="Sacha LUTOFF" userId="a37079e7ccb5967d" providerId="LiveId" clId="{74B40397-D960-46CE-9E08-5AA77A90A816}" dt="2025-05-28T06:05:54.468" v="108"/>
        <pc:sldMkLst>
          <pc:docMk/>
          <pc:sldMk cId="2966250470" sldId="420"/>
        </pc:sldMkLst>
      </pc:sldChg>
      <pc:sldChg chg="modSp">
        <pc:chgData name="Sacha LUTOFF" userId="a37079e7ccb5967d" providerId="LiveId" clId="{74B40397-D960-46CE-9E08-5AA77A90A816}" dt="2025-05-28T06:06:27.962" v="115"/>
        <pc:sldMkLst>
          <pc:docMk/>
          <pc:sldMk cId="2256399942" sldId="421"/>
        </pc:sldMkLst>
      </pc:sldChg>
      <pc:sldChg chg="modSp">
        <pc:chgData name="Sacha LUTOFF" userId="a37079e7ccb5967d" providerId="LiveId" clId="{74B40397-D960-46CE-9E08-5AA77A90A816}" dt="2025-05-28T06:06:38.619" v="117"/>
        <pc:sldMkLst>
          <pc:docMk/>
          <pc:sldMk cId="998719484" sldId="424"/>
        </pc:sldMkLst>
      </pc:sldChg>
      <pc:sldChg chg="modSp">
        <pc:chgData name="Sacha LUTOFF" userId="a37079e7ccb5967d" providerId="LiveId" clId="{74B40397-D960-46CE-9E08-5AA77A90A816}" dt="2025-05-28T06:07:33.461" v="127"/>
        <pc:sldMkLst>
          <pc:docMk/>
          <pc:sldMk cId="1301225943" sldId="425"/>
        </pc:sldMkLst>
      </pc:sldChg>
      <pc:sldChg chg="modSp">
        <pc:chgData name="Sacha LUTOFF" userId="a37079e7ccb5967d" providerId="LiveId" clId="{74B40397-D960-46CE-9E08-5AA77A90A816}" dt="2025-05-28T06:07:12.261" v="124"/>
        <pc:sldMkLst>
          <pc:docMk/>
          <pc:sldMk cId="2599485922" sldId="426"/>
        </pc:sldMkLst>
      </pc:sldChg>
      <pc:sldChg chg="modSp">
        <pc:chgData name="Sacha LUTOFF" userId="a37079e7ccb5967d" providerId="LiveId" clId="{74B40397-D960-46CE-9E08-5AA77A90A816}" dt="2025-05-28T06:06:44.672" v="118"/>
        <pc:sldMkLst>
          <pc:docMk/>
          <pc:sldMk cId="3207541984" sldId="428"/>
        </pc:sldMkLst>
      </pc:sldChg>
      <pc:sldChg chg="modSp mod">
        <pc:chgData name="Sacha LUTOFF" userId="a37079e7ccb5967d" providerId="LiveId" clId="{74B40397-D960-46CE-9E08-5AA77A90A816}" dt="2025-05-28T06:06:54.170" v="121"/>
        <pc:sldMkLst>
          <pc:docMk/>
          <pc:sldMk cId="842270439" sldId="429"/>
        </pc:sldMkLst>
      </pc:sldChg>
      <pc:sldChg chg="addSp modSp mod">
        <pc:chgData name="Sacha LUTOFF" userId="a37079e7ccb5967d" providerId="LiveId" clId="{74B40397-D960-46CE-9E08-5AA77A90A816}" dt="2025-05-28T10:30:34.876" v="663" actId="20577"/>
        <pc:sldMkLst>
          <pc:docMk/>
          <pc:sldMk cId="3815594629" sldId="432"/>
        </pc:sldMkLst>
      </pc:sldChg>
      <pc:sldChg chg="modSp new del mod">
        <pc:chgData name="Sacha LUTOFF" userId="a37079e7ccb5967d" providerId="LiveId" clId="{74B40397-D960-46CE-9E08-5AA77A90A816}" dt="2025-05-28T10:53:23.784" v="2543" actId="2696"/>
        <pc:sldMkLst>
          <pc:docMk/>
          <pc:sldMk cId="1628962319" sldId="457"/>
        </pc:sldMkLst>
      </pc:sldChg>
      <pc:sldChg chg="addSp modSp mod">
        <pc:chgData name="Sacha LUTOFF" userId="a37079e7ccb5967d" providerId="LiveId" clId="{74B40397-D960-46CE-9E08-5AA77A90A816}" dt="2025-05-28T10:45:09.293" v="1893" actId="1076"/>
        <pc:sldMkLst>
          <pc:docMk/>
          <pc:sldMk cId="3392310803" sldId="459"/>
        </pc:sldMkLst>
      </pc:sldChg>
      <pc:sldChg chg="del">
        <pc:chgData name="Sacha LUTOFF" userId="a37079e7ccb5967d" providerId="LiveId" clId="{74B40397-D960-46CE-9E08-5AA77A90A816}" dt="2025-05-28T10:39:41.775" v="1873" actId="47"/>
        <pc:sldMkLst>
          <pc:docMk/>
          <pc:sldMk cId="1364715515" sldId="461"/>
        </pc:sldMkLst>
      </pc:sldChg>
      <pc:sldChg chg="modSp new mod ord">
        <pc:chgData name="Sacha LUTOFF" userId="a37079e7ccb5967d" providerId="LiveId" clId="{74B40397-D960-46CE-9E08-5AA77A90A816}" dt="2025-05-28T10:34:12.885" v="1129" actId="20577"/>
        <pc:sldMkLst>
          <pc:docMk/>
          <pc:sldMk cId="371713310" sldId="466"/>
        </pc:sldMkLst>
      </pc:sldChg>
      <pc:sldChg chg="addSp modSp add mod">
        <pc:chgData name="Sacha LUTOFF" userId="a37079e7ccb5967d" providerId="LiveId" clId="{74B40397-D960-46CE-9E08-5AA77A90A816}" dt="2025-05-28T10:41:44.130" v="1883" actId="20577"/>
        <pc:sldMkLst>
          <pc:docMk/>
          <pc:sldMk cId="2880500643" sldId="467"/>
        </pc:sldMkLst>
      </pc:sldChg>
      <pc:sldChg chg="addSp delSp modSp new del mod modClrScheme chgLayout">
        <pc:chgData name="Sacha LUTOFF" userId="a37079e7ccb5967d" providerId="LiveId" clId="{74B40397-D960-46CE-9E08-5AA77A90A816}" dt="2025-05-28T10:52:42.584" v="2524" actId="47"/>
        <pc:sldMkLst>
          <pc:docMk/>
          <pc:sldMk cId="2123053324" sldId="468"/>
        </pc:sldMkLst>
      </pc:sldChg>
      <pc:sldChg chg="modSp new del mod">
        <pc:chgData name="Sacha LUTOFF" userId="a37079e7ccb5967d" providerId="LiveId" clId="{74B40397-D960-46CE-9E08-5AA77A90A816}" dt="2025-05-28T10:40:02.639" v="1879" actId="47"/>
        <pc:sldMkLst>
          <pc:docMk/>
          <pc:sldMk cId="3309720787" sldId="468"/>
        </pc:sldMkLst>
      </pc:sldChg>
      <pc:sldChg chg="addSp delSp modSp add del mod">
        <pc:chgData name="Sacha LUTOFF" userId="a37079e7ccb5967d" providerId="LiveId" clId="{74B40397-D960-46CE-9E08-5AA77A90A816}" dt="2025-05-28T10:52:27.534" v="2519" actId="47"/>
        <pc:sldMkLst>
          <pc:docMk/>
          <pc:sldMk cId="2300935226" sldId="469"/>
        </pc:sldMkLst>
      </pc:sldChg>
      <pc:sldChg chg="addSp delSp modSp add mod ord">
        <pc:chgData name="Sacha LUTOFF" userId="a37079e7ccb5967d" providerId="LiveId" clId="{74B40397-D960-46CE-9E08-5AA77A90A816}" dt="2025-05-28T10:56:26.493" v="2563" actId="20577"/>
        <pc:sldMkLst>
          <pc:docMk/>
          <pc:sldMk cId="2052628832" sldId="470"/>
        </pc:sldMkLst>
      </pc:sldChg>
      <pc:sldChg chg="addSp delSp modSp add mod ord">
        <pc:chgData name="Sacha LUTOFF" userId="a37079e7ccb5967d" providerId="LiveId" clId="{74B40397-D960-46CE-9E08-5AA77A90A816}" dt="2025-05-28T10:57:26.570" v="2573" actId="1076"/>
        <pc:sldMkLst>
          <pc:docMk/>
          <pc:sldMk cId="2696229296" sldId="471"/>
        </pc:sldMkLst>
      </pc:sldChg>
      <pc:sldChg chg="modSp add mod">
        <pc:chgData name="Sacha LUTOFF" userId="a37079e7ccb5967d" providerId="LiveId" clId="{74B40397-D960-46CE-9E08-5AA77A90A816}" dt="2025-05-28T12:19:58.938" v="3275" actId="27636"/>
        <pc:sldMkLst>
          <pc:docMk/>
          <pc:sldMk cId="566736329" sldId="472"/>
        </pc:sldMkLst>
      </pc:sldChg>
    </pc:docChg>
  </pc:docChgLst>
  <pc:docChgLst>
    <pc:chgData name="Brice Gogué-Meunier" userId="0d14b2f8b916df3b" providerId="LiveId" clId="{44F1C10D-B71B-4FC7-B313-0264D3A43828}"/>
    <pc:docChg chg="undo custSel addSld delSld modSld sldOrd">
      <pc:chgData name="Brice Gogué-Meunier" userId="0d14b2f8b916df3b" providerId="LiveId" clId="{44F1C10D-B71B-4FC7-B313-0264D3A43828}" dt="2025-05-28T11:52:42.869" v="1280" actId="20577"/>
      <pc:docMkLst>
        <pc:docMk/>
      </pc:docMkLst>
      <pc:sldChg chg="addSp delSp modSp mod">
        <pc:chgData name="Brice Gogué-Meunier" userId="0d14b2f8b916df3b" providerId="LiveId" clId="{44F1C10D-B71B-4FC7-B313-0264D3A43828}" dt="2025-05-28T09:34:17.443" v="933" actId="20577"/>
        <pc:sldMkLst>
          <pc:docMk/>
          <pc:sldMk cId="4235611116" sldId="257"/>
        </pc:sldMkLst>
      </pc:sldChg>
      <pc:sldChg chg="modSp mod">
        <pc:chgData name="Brice Gogué-Meunier" userId="0d14b2f8b916df3b" providerId="LiveId" clId="{44F1C10D-B71B-4FC7-B313-0264D3A43828}" dt="2025-05-28T09:13:45.329" v="443" actId="6549"/>
        <pc:sldMkLst>
          <pc:docMk/>
          <pc:sldMk cId="913151741" sldId="307"/>
        </pc:sldMkLst>
      </pc:sldChg>
      <pc:sldChg chg="modSp mod">
        <pc:chgData name="Brice Gogué-Meunier" userId="0d14b2f8b916df3b" providerId="LiveId" clId="{44F1C10D-B71B-4FC7-B313-0264D3A43828}" dt="2025-05-28T09:13:37.981" v="441" actId="20577"/>
        <pc:sldMkLst>
          <pc:docMk/>
          <pc:sldMk cId="3075213808" sldId="311"/>
        </pc:sldMkLst>
      </pc:sldChg>
      <pc:sldChg chg="modSp mod">
        <pc:chgData name="Brice Gogué-Meunier" userId="0d14b2f8b916df3b" providerId="LiveId" clId="{44F1C10D-B71B-4FC7-B313-0264D3A43828}" dt="2025-05-28T09:00:01.159" v="387" actId="20577"/>
        <pc:sldMkLst>
          <pc:docMk/>
          <pc:sldMk cId="2662341090" sldId="338"/>
        </pc:sldMkLst>
      </pc:sldChg>
      <pc:sldChg chg="modSp mod">
        <pc:chgData name="Brice Gogué-Meunier" userId="0d14b2f8b916df3b" providerId="LiveId" clId="{44F1C10D-B71B-4FC7-B313-0264D3A43828}" dt="2025-05-28T11:52:42.869" v="1280" actId="20577"/>
        <pc:sldMkLst>
          <pc:docMk/>
          <pc:sldMk cId="1248964746" sldId="361"/>
        </pc:sldMkLst>
      </pc:sldChg>
      <pc:sldChg chg="modSp mod">
        <pc:chgData name="Brice Gogué-Meunier" userId="0d14b2f8b916df3b" providerId="LiveId" clId="{44F1C10D-B71B-4FC7-B313-0264D3A43828}" dt="2025-05-28T09:05:28.343" v="388" actId="13926"/>
        <pc:sldMkLst>
          <pc:docMk/>
          <pc:sldMk cId="2242774057" sldId="364"/>
        </pc:sldMkLst>
      </pc:sldChg>
      <pc:sldChg chg="addSp modSp mod">
        <pc:chgData name="Brice Gogué-Meunier" userId="0d14b2f8b916df3b" providerId="LiveId" clId="{44F1C10D-B71B-4FC7-B313-0264D3A43828}" dt="2025-05-28T09:27:57.562" v="643" actId="1076"/>
        <pc:sldMkLst>
          <pc:docMk/>
          <pc:sldMk cId="1687751359" sldId="365"/>
        </pc:sldMkLst>
      </pc:sldChg>
      <pc:sldChg chg="del">
        <pc:chgData name="Brice Gogué-Meunier" userId="0d14b2f8b916df3b" providerId="LiveId" clId="{44F1C10D-B71B-4FC7-B313-0264D3A43828}" dt="2025-05-28T09:08:33.704" v="427" actId="47"/>
        <pc:sldMkLst>
          <pc:docMk/>
          <pc:sldMk cId="1408471912" sldId="408"/>
        </pc:sldMkLst>
      </pc:sldChg>
      <pc:sldChg chg="delSp modSp mod">
        <pc:chgData name="Brice Gogué-Meunier" userId="0d14b2f8b916df3b" providerId="LiveId" clId="{44F1C10D-B71B-4FC7-B313-0264D3A43828}" dt="2025-05-28T09:34:09.278" v="931" actId="20577"/>
        <pc:sldMkLst>
          <pc:docMk/>
          <pc:sldMk cId="3333103971" sldId="409"/>
        </pc:sldMkLst>
      </pc:sldChg>
      <pc:sldChg chg="addSp modSp">
        <pc:chgData name="Brice Gogué-Meunier" userId="0d14b2f8b916df3b" providerId="LiveId" clId="{44F1C10D-B71B-4FC7-B313-0264D3A43828}" dt="2025-05-27T13:05:59.199" v="5"/>
        <pc:sldMkLst>
          <pc:docMk/>
          <pc:sldMk cId="87138548" sldId="412"/>
        </pc:sldMkLst>
      </pc:sldChg>
      <pc:sldChg chg="del">
        <pc:chgData name="Brice Gogué-Meunier" userId="0d14b2f8b916df3b" providerId="LiveId" clId="{44F1C10D-B71B-4FC7-B313-0264D3A43828}" dt="2025-05-28T09:08:52.627" v="428" actId="47"/>
        <pc:sldMkLst>
          <pc:docMk/>
          <pc:sldMk cId="744589822" sldId="418"/>
        </pc:sldMkLst>
      </pc:sldChg>
      <pc:sldChg chg="modSp mod">
        <pc:chgData name="Brice Gogué-Meunier" userId="0d14b2f8b916df3b" providerId="LiveId" clId="{44F1C10D-B71B-4FC7-B313-0264D3A43828}" dt="2025-05-28T09:10:46.462" v="437" actId="1036"/>
        <pc:sldMkLst>
          <pc:docMk/>
          <pc:sldMk cId="2059899401" sldId="419"/>
        </pc:sldMkLst>
      </pc:sldChg>
      <pc:sldChg chg="modSp mod">
        <pc:chgData name="Brice Gogué-Meunier" userId="0d14b2f8b916df3b" providerId="LiveId" clId="{44F1C10D-B71B-4FC7-B313-0264D3A43828}" dt="2025-05-28T09:14:51.678" v="456" actId="20577"/>
        <pc:sldMkLst>
          <pc:docMk/>
          <pc:sldMk cId="2256399942" sldId="421"/>
        </pc:sldMkLst>
      </pc:sldChg>
      <pc:sldChg chg="addSp delSp modSp mod modAnim">
        <pc:chgData name="Brice Gogué-Meunier" userId="0d14b2f8b916df3b" providerId="LiveId" clId="{44F1C10D-B71B-4FC7-B313-0264D3A43828}" dt="2025-05-28T11:47:59.533" v="1131" actId="478"/>
        <pc:sldMkLst>
          <pc:docMk/>
          <pc:sldMk cId="4083781452" sldId="422"/>
        </pc:sldMkLst>
      </pc:sldChg>
      <pc:sldChg chg="addSp modSp mod">
        <pc:chgData name="Brice Gogué-Meunier" userId="0d14b2f8b916df3b" providerId="LiveId" clId="{44F1C10D-B71B-4FC7-B313-0264D3A43828}" dt="2025-05-27T13:07:12.487" v="36" actId="1076"/>
        <pc:sldMkLst>
          <pc:docMk/>
          <pc:sldMk cId="3435886825" sldId="423"/>
        </pc:sldMkLst>
      </pc:sldChg>
      <pc:sldChg chg="modSp mod">
        <pc:chgData name="Brice Gogué-Meunier" userId="0d14b2f8b916df3b" providerId="LiveId" clId="{44F1C10D-B71B-4FC7-B313-0264D3A43828}" dt="2025-05-28T09:17:57.938" v="460" actId="1036"/>
        <pc:sldMkLst>
          <pc:docMk/>
          <pc:sldMk cId="1301225943" sldId="425"/>
        </pc:sldMkLst>
      </pc:sldChg>
      <pc:sldChg chg="modSp">
        <pc:chgData name="Brice Gogué-Meunier" userId="0d14b2f8b916df3b" providerId="LiveId" clId="{44F1C10D-B71B-4FC7-B313-0264D3A43828}" dt="2025-05-28T09:19:37.922" v="495"/>
        <pc:sldMkLst>
          <pc:docMk/>
          <pc:sldMk cId="461227050" sldId="431"/>
        </pc:sldMkLst>
      </pc:sldChg>
      <pc:sldChg chg="addSp delSp modSp mod modNotesTx">
        <pc:chgData name="Brice Gogué-Meunier" userId="0d14b2f8b916df3b" providerId="LiveId" clId="{44F1C10D-B71B-4FC7-B313-0264D3A43828}" dt="2025-05-28T09:09:21.703" v="436" actId="20577"/>
        <pc:sldMkLst>
          <pc:docMk/>
          <pc:sldMk cId="3815594629" sldId="432"/>
        </pc:sldMkLst>
      </pc:sldChg>
      <pc:sldChg chg="modSp mod">
        <pc:chgData name="Brice Gogué-Meunier" userId="0d14b2f8b916df3b" providerId="LiveId" clId="{44F1C10D-B71B-4FC7-B313-0264D3A43828}" dt="2025-05-28T11:31:30.360" v="1124" actId="1036"/>
        <pc:sldMkLst>
          <pc:docMk/>
          <pc:sldMk cId="2873268033" sldId="435"/>
        </pc:sldMkLst>
      </pc:sldChg>
      <pc:sldChg chg="modSp">
        <pc:chgData name="Brice Gogué-Meunier" userId="0d14b2f8b916df3b" providerId="LiveId" clId="{44F1C10D-B71B-4FC7-B313-0264D3A43828}" dt="2025-05-28T09:21:51.637" v="504"/>
        <pc:sldMkLst>
          <pc:docMk/>
          <pc:sldMk cId="3790986918" sldId="436"/>
        </pc:sldMkLst>
      </pc:sldChg>
      <pc:sldChg chg="modSp">
        <pc:chgData name="Brice Gogué-Meunier" userId="0d14b2f8b916df3b" providerId="LiveId" clId="{44F1C10D-B71B-4FC7-B313-0264D3A43828}" dt="2025-05-28T09:40:57.601" v="1024"/>
        <pc:sldMkLst>
          <pc:docMk/>
          <pc:sldMk cId="543173347" sldId="438"/>
        </pc:sldMkLst>
      </pc:sldChg>
      <pc:sldChg chg="modSp mod">
        <pc:chgData name="Brice Gogué-Meunier" userId="0d14b2f8b916df3b" providerId="LiveId" clId="{44F1C10D-B71B-4FC7-B313-0264D3A43828}" dt="2025-05-28T09:19:29.550" v="494"/>
        <pc:sldMkLst>
          <pc:docMk/>
          <pc:sldMk cId="4013533989" sldId="439"/>
        </pc:sldMkLst>
      </pc:sldChg>
      <pc:sldChg chg="modSp">
        <pc:chgData name="Brice Gogué-Meunier" userId="0d14b2f8b916df3b" providerId="LiveId" clId="{44F1C10D-B71B-4FC7-B313-0264D3A43828}" dt="2025-05-28T09:24:08.025" v="512"/>
        <pc:sldMkLst>
          <pc:docMk/>
          <pc:sldMk cId="3388582905" sldId="440"/>
        </pc:sldMkLst>
      </pc:sldChg>
      <pc:sldChg chg="modSp">
        <pc:chgData name="Brice Gogué-Meunier" userId="0d14b2f8b916df3b" providerId="LiveId" clId="{44F1C10D-B71B-4FC7-B313-0264D3A43828}" dt="2025-05-28T09:22:39.199" v="505"/>
        <pc:sldMkLst>
          <pc:docMk/>
          <pc:sldMk cId="1159068431" sldId="441"/>
        </pc:sldMkLst>
      </pc:sldChg>
      <pc:sldChg chg="modSp">
        <pc:chgData name="Brice Gogué-Meunier" userId="0d14b2f8b916df3b" providerId="LiveId" clId="{44F1C10D-B71B-4FC7-B313-0264D3A43828}" dt="2025-05-28T09:20:09.954" v="496"/>
        <pc:sldMkLst>
          <pc:docMk/>
          <pc:sldMk cId="931284279" sldId="442"/>
        </pc:sldMkLst>
      </pc:sldChg>
      <pc:sldChg chg="modSp">
        <pc:chgData name="Brice Gogué-Meunier" userId="0d14b2f8b916df3b" providerId="LiveId" clId="{44F1C10D-B71B-4FC7-B313-0264D3A43828}" dt="2025-05-28T09:20:20.890" v="497"/>
        <pc:sldMkLst>
          <pc:docMk/>
          <pc:sldMk cId="1612979410" sldId="443"/>
        </pc:sldMkLst>
      </pc:sldChg>
      <pc:sldChg chg="modSp">
        <pc:chgData name="Brice Gogué-Meunier" userId="0d14b2f8b916df3b" providerId="LiveId" clId="{44F1C10D-B71B-4FC7-B313-0264D3A43828}" dt="2025-05-28T09:20:29.195" v="498"/>
        <pc:sldMkLst>
          <pc:docMk/>
          <pc:sldMk cId="465657115" sldId="444"/>
        </pc:sldMkLst>
      </pc:sldChg>
      <pc:sldChg chg="modSp">
        <pc:chgData name="Brice Gogué-Meunier" userId="0d14b2f8b916df3b" providerId="LiveId" clId="{44F1C10D-B71B-4FC7-B313-0264D3A43828}" dt="2025-05-28T09:20:45.667" v="500"/>
        <pc:sldMkLst>
          <pc:docMk/>
          <pc:sldMk cId="2610219716" sldId="445"/>
        </pc:sldMkLst>
      </pc:sldChg>
      <pc:sldChg chg="modSp">
        <pc:chgData name="Brice Gogué-Meunier" userId="0d14b2f8b916df3b" providerId="LiveId" clId="{44F1C10D-B71B-4FC7-B313-0264D3A43828}" dt="2025-05-28T09:49:08.799" v="1026"/>
        <pc:sldMkLst>
          <pc:docMk/>
          <pc:sldMk cId="4007395578" sldId="446"/>
        </pc:sldMkLst>
      </pc:sldChg>
      <pc:sldChg chg="addSp delSp modSp add mod setBg modAnim">
        <pc:chgData name="Brice Gogué-Meunier" userId="0d14b2f8b916df3b" providerId="LiveId" clId="{44F1C10D-B71B-4FC7-B313-0264D3A43828}" dt="2025-05-28T11:48:13.786" v="1132" actId="478"/>
        <pc:sldMkLst>
          <pc:docMk/>
          <pc:sldMk cId="3221091700" sldId="449"/>
        </pc:sldMkLst>
      </pc:sldChg>
      <pc:sldChg chg="addSp delSp modSp add del mod setBg">
        <pc:chgData name="Brice Gogué-Meunier" userId="0d14b2f8b916df3b" providerId="LiveId" clId="{44F1C10D-B71B-4FC7-B313-0264D3A43828}" dt="2025-05-28T09:16:00.090" v="458" actId="20577"/>
        <pc:sldMkLst>
          <pc:docMk/>
          <pc:sldMk cId="3662117063" sldId="450"/>
        </pc:sldMkLst>
      </pc:sldChg>
      <pc:sldChg chg="modSp">
        <pc:chgData name="Brice Gogué-Meunier" userId="0d14b2f8b916df3b" providerId="LiveId" clId="{44F1C10D-B71B-4FC7-B313-0264D3A43828}" dt="2025-05-28T09:21:03.989" v="502"/>
        <pc:sldMkLst>
          <pc:docMk/>
          <pc:sldMk cId="3591799026" sldId="451"/>
        </pc:sldMkLst>
      </pc:sldChg>
      <pc:sldChg chg="modSp mod">
        <pc:chgData name="Brice Gogué-Meunier" userId="0d14b2f8b916df3b" providerId="LiveId" clId="{44F1C10D-B71B-4FC7-B313-0264D3A43828}" dt="2025-05-28T09:21:36.458" v="503" actId="33524"/>
        <pc:sldMkLst>
          <pc:docMk/>
          <pc:sldMk cId="1434197982" sldId="453"/>
        </pc:sldMkLst>
      </pc:sldChg>
      <pc:sldChg chg="add del">
        <pc:chgData name="Brice Gogué-Meunier" userId="0d14b2f8b916df3b" providerId="LiveId" clId="{44F1C10D-B71B-4FC7-B313-0264D3A43828}" dt="2025-05-28T09:18:21.746" v="462" actId="47"/>
        <pc:sldMkLst>
          <pc:docMk/>
          <pc:sldMk cId="2991409055" sldId="455"/>
        </pc:sldMkLst>
      </pc:sldChg>
      <pc:sldChg chg="modNotesTx">
        <pc:chgData name="Brice Gogué-Meunier" userId="0d14b2f8b916df3b" providerId="LiveId" clId="{44F1C10D-B71B-4FC7-B313-0264D3A43828}" dt="2025-05-28T09:37:35.230" v="1022" actId="20577"/>
        <pc:sldMkLst>
          <pc:docMk/>
          <pc:sldMk cId="1628962319" sldId="457"/>
        </pc:sldMkLst>
      </pc:sldChg>
      <pc:sldChg chg="modSp add mod">
        <pc:chgData name="Brice Gogué-Meunier" userId="0d14b2f8b916df3b" providerId="LiveId" clId="{44F1C10D-B71B-4FC7-B313-0264D3A43828}" dt="2025-05-28T09:34:00.411" v="927" actId="20577"/>
        <pc:sldMkLst>
          <pc:docMk/>
          <pc:sldMk cId="2816302246" sldId="458"/>
        </pc:sldMkLst>
      </pc:sldChg>
      <pc:sldChg chg="modSp new mod ord modNotesTx">
        <pc:chgData name="Brice Gogué-Meunier" userId="0d14b2f8b916df3b" providerId="LiveId" clId="{44F1C10D-B71B-4FC7-B313-0264D3A43828}" dt="2025-05-28T09:35:46.935" v="974" actId="20577"/>
        <pc:sldMkLst>
          <pc:docMk/>
          <pc:sldMk cId="4220586516" sldId="460"/>
        </pc:sldMkLst>
      </pc:sldChg>
      <pc:sldChg chg="modSp new mod ord modNotesTx">
        <pc:chgData name="Brice Gogué-Meunier" userId="0d14b2f8b916df3b" providerId="LiveId" clId="{44F1C10D-B71B-4FC7-B313-0264D3A43828}" dt="2025-05-28T09:37:26.975" v="1017" actId="20577"/>
        <pc:sldMkLst>
          <pc:docMk/>
          <pc:sldMk cId="1364715515" sldId="461"/>
        </pc:sldMkLst>
      </pc:sldChg>
      <pc:sldChg chg="addSp delSp modSp add mod modAnim">
        <pc:chgData name="Brice Gogué-Meunier" userId="0d14b2f8b916df3b" providerId="LiveId" clId="{44F1C10D-B71B-4FC7-B313-0264D3A43828}" dt="2025-05-28T11:46:36.348" v="1127"/>
        <pc:sldMkLst>
          <pc:docMk/>
          <pc:sldMk cId="3182307200" sldId="462"/>
        </pc:sldMkLst>
      </pc:sldChg>
      <pc:sldChg chg="addSp delSp modSp add mod modAnim">
        <pc:chgData name="Brice Gogué-Meunier" userId="0d14b2f8b916df3b" providerId="LiveId" clId="{44F1C10D-B71B-4FC7-B313-0264D3A43828}" dt="2025-05-28T11:46:46.482" v="1130"/>
        <pc:sldMkLst>
          <pc:docMk/>
          <pc:sldMk cId="3196250580" sldId="464"/>
        </pc:sldMkLst>
      </pc:sldChg>
    </pc:docChg>
  </pc:docChgLst>
  <pc:docChgLst>
    <pc:chgData name="Akram Atouile" userId="d54f35c6555e4497" providerId="Windows Live" clId="Web-{4C0C2F87-23BA-45C3-8B69-4E9B3412973A}"/>
    <pc:docChg chg="modSld">
      <pc:chgData name="Akram Atouile" userId="d54f35c6555e4497" providerId="Windows Live" clId="Web-{4C0C2F87-23BA-45C3-8B69-4E9B3412973A}" dt="2025-05-15T09:34:03.141" v="109" actId="20577"/>
      <pc:docMkLst>
        <pc:docMk/>
      </pc:docMkLst>
      <pc:sldChg chg="modSp">
        <pc:chgData name="Akram Atouile" userId="d54f35c6555e4497" providerId="Windows Live" clId="Web-{4C0C2F87-23BA-45C3-8B69-4E9B3412973A}" dt="2025-05-15T09:34:03.141" v="109" actId="20577"/>
        <pc:sldMkLst>
          <pc:docMk/>
          <pc:sldMk cId="1906914131" sldId="366"/>
        </pc:sldMkLst>
      </pc:sldChg>
    </pc:docChg>
  </pc:docChgLst>
  <pc:docChgLst>
    <pc:chgData name="TIM GRUGRU" userId="f4d65a87c7acd407" providerId="Windows Live" clId="Web-{412A2CD9-1083-832B-FC15-3B3E23DB0A17}"/>
    <pc:docChg chg="modSld">
      <pc:chgData name="TIM GRUGRU" userId="f4d65a87c7acd407" providerId="Windows Live" clId="Web-{412A2CD9-1083-832B-FC15-3B3E23DB0A17}" dt="2025-05-28T09:48:18.115" v="19" actId="1076"/>
      <pc:docMkLst>
        <pc:docMk/>
      </pc:docMkLst>
      <pc:sldChg chg="addSp delSp modSp">
        <pc:chgData name="TIM GRUGRU" userId="f4d65a87c7acd407" providerId="Windows Live" clId="Web-{412A2CD9-1083-832B-FC15-3B3E23DB0A17}" dt="2025-05-28T09:48:18.115" v="19" actId="1076"/>
        <pc:sldMkLst>
          <pc:docMk/>
          <pc:sldMk cId="4007395578" sldId="446"/>
        </pc:sldMkLst>
      </pc:sldChg>
    </pc:docChg>
  </pc:docChgLst>
  <pc:docChgLst>
    <pc:chgData name="sarah hadi" userId="93ee62a5e095bd60" providerId="Windows Live" clId="Web-{25216FF8-097A-CF4B-9310-DFBE6CDEC2E8}"/>
    <pc:docChg chg="addSld modSld">
      <pc:chgData name="sarah hadi" userId="93ee62a5e095bd60" providerId="Windows Live" clId="Web-{25216FF8-097A-CF4B-9310-DFBE6CDEC2E8}" dt="2025-05-27T15:10:40.622" v="179"/>
      <pc:docMkLst>
        <pc:docMk/>
      </pc:docMkLst>
      <pc:sldChg chg="addSp delSp modSp new">
        <pc:chgData name="sarah hadi" userId="93ee62a5e095bd60" providerId="Windows Live" clId="Web-{25216FF8-097A-CF4B-9310-DFBE6CDEC2E8}" dt="2025-05-27T13:06:25.756" v="150" actId="20577"/>
        <pc:sldMkLst>
          <pc:docMk/>
          <pc:sldMk cId="998719484" sldId="424"/>
        </pc:sldMkLst>
      </pc:sldChg>
      <pc:sldChg chg="addSp delSp modSp new">
        <pc:chgData name="sarah hadi" userId="93ee62a5e095bd60" providerId="Windows Live" clId="Web-{25216FF8-097A-CF4B-9310-DFBE6CDEC2E8}" dt="2025-05-27T15:10:40.622" v="179"/>
        <pc:sldMkLst>
          <pc:docMk/>
          <pc:sldMk cId="1301225943" sldId="425"/>
        </pc:sldMkLst>
      </pc:sldChg>
      <pc:sldChg chg="addSp delSp modSp new">
        <pc:chgData name="sarah hadi" userId="93ee62a5e095bd60" providerId="Windows Live" clId="Web-{25216FF8-097A-CF4B-9310-DFBE6CDEC2E8}" dt="2025-05-27T13:22:48.105" v="178" actId="1076"/>
        <pc:sldMkLst>
          <pc:docMk/>
          <pc:sldMk cId="2599485922" sldId="426"/>
        </pc:sldMkLst>
      </pc:sldChg>
    </pc:docChg>
  </pc:docChgLst>
  <pc:docChgLst>
    <pc:chgData name="sarah hadi" userId="93ee62a5e095bd60" providerId="Windows Live" clId="Web-{0A4593DB-47FE-F494-1397-593FAF407B6F}"/>
    <pc:docChg chg="addSld delSld modSld">
      <pc:chgData name="sarah hadi" userId="93ee62a5e095bd60" providerId="Windows Live" clId="Web-{0A4593DB-47FE-F494-1397-593FAF407B6F}" dt="2025-03-25T08:57:52.101" v="142"/>
      <pc:docMkLst>
        <pc:docMk/>
      </pc:docMkLst>
      <pc:sldChg chg="modSp">
        <pc:chgData name="sarah hadi" userId="93ee62a5e095bd60" providerId="Windows Live" clId="Web-{0A4593DB-47FE-F494-1397-593FAF407B6F}" dt="2025-03-25T07:22:06.349" v="20" actId="20577"/>
        <pc:sldMkLst>
          <pc:docMk/>
          <pc:sldMk cId="2764322103" sldId="285"/>
        </pc:sldMkLst>
      </pc:sldChg>
      <pc:sldChg chg="addSp delSp modSp">
        <pc:chgData name="sarah hadi" userId="93ee62a5e095bd60" providerId="Windows Live" clId="Web-{0A4593DB-47FE-F494-1397-593FAF407B6F}" dt="2025-03-25T07:33:53.856" v="116" actId="20577"/>
        <pc:sldMkLst>
          <pc:docMk/>
          <pc:sldMk cId="1800076033" sldId="292"/>
        </pc:sldMkLst>
      </pc:sldChg>
      <pc:sldChg chg="addSp modSp">
        <pc:chgData name="sarah hadi" userId="93ee62a5e095bd60" providerId="Windows Live" clId="Web-{0A4593DB-47FE-F494-1397-593FAF407B6F}" dt="2025-03-25T08:50:26.116" v="140" actId="1076"/>
        <pc:sldMkLst>
          <pc:docMk/>
          <pc:sldMk cId="30538623" sldId="293"/>
        </pc:sldMkLst>
      </pc:sldChg>
      <pc:sldChg chg="new del">
        <pc:chgData name="sarah hadi" userId="93ee62a5e095bd60" providerId="Windows Live" clId="Web-{0A4593DB-47FE-F494-1397-593FAF407B6F}" dt="2025-03-25T08:57:52.101" v="142"/>
        <pc:sldMkLst>
          <pc:docMk/>
          <pc:sldMk cId="1177661963" sldId="298"/>
        </pc:sldMkLst>
      </pc:sldChg>
    </pc:docChg>
  </pc:docChgLst>
  <pc:docChgLst>
    <pc:chgData name="Sofian Archambault" userId="db12d9d74e99a5d3" providerId="Windows Live" clId="Web-{DD0C3D10-7D2C-D3A5-9F45-0142FE93E9DF}"/>
    <pc:docChg chg="modSld">
      <pc:chgData name="Sofian Archambault" userId="db12d9d74e99a5d3" providerId="Windows Live" clId="Web-{DD0C3D10-7D2C-D3A5-9F45-0142FE93E9DF}" dt="2025-05-15T09:40:38.270" v="79"/>
      <pc:docMkLst>
        <pc:docMk/>
      </pc:docMkLst>
      <pc:sldChg chg="addSp delSp modSp">
        <pc:chgData name="Sofian Archambault" userId="db12d9d74e99a5d3" providerId="Windows Live" clId="Web-{DD0C3D10-7D2C-D3A5-9F45-0142FE93E9DF}" dt="2025-05-15T09:40:38.270" v="79"/>
        <pc:sldMkLst>
          <pc:docMk/>
          <pc:sldMk cId="3321362229" sldId="375"/>
        </pc:sldMkLst>
      </pc:sldChg>
    </pc:docChg>
  </pc:docChgLst>
  <pc:docChgLst>
    <pc:chgData name="Akram Atouile" userId="d54f35c6555e4497" providerId="Windows Live" clId="Web-{5436F4AE-3D04-E58A-3440-B2A0359EF6B1}"/>
    <pc:docChg chg="modSld">
      <pc:chgData name="Akram Atouile" userId="d54f35c6555e4497" providerId="Windows Live" clId="Web-{5436F4AE-3D04-E58A-3440-B2A0359EF6B1}" dt="2025-04-01T12:49:54.291" v="38" actId="1076"/>
      <pc:docMkLst>
        <pc:docMk/>
      </pc:docMkLst>
      <pc:sldChg chg="modSp">
        <pc:chgData name="Akram Atouile" userId="d54f35c6555e4497" providerId="Windows Live" clId="Web-{5436F4AE-3D04-E58A-3440-B2A0359EF6B1}" dt="2025-04-01T12:49:54.291" v="38" actId="1076"/>
        <pc:sldMkLst>
          <pc:docMk/>
          <pc:sldMk cId="2939054367" sldId="280"/>
        </pc:sldMkLst>
      </pc:sldChg>
      <pc:sldChg chg="modSp">
        <pc:chgData name="Akram Atouile" userId="d54f35c6555e4497" providerId="Windows Live" clId="Web-{5436F4AE-3D04-E58A-3440-B2A0359EF6B1}" dt="2025-04-01T12:48:32.144" v="12" actId="20577"/>
        <pc:sldMkLst>
          <pc:docMk/>
          <pc:sldMk cId="1527331418" sldId="303"/>
        </pc:sldMkLst>
      </pc:sldChg>
      <pc:sldChg chg="modSp">
        <pc:chgData name="Akram Atouile" userId="d54f35c6555e4497" providerId="Windows Live" clId="Web-{5436F4AE-3D04-E58A-3440-B2A0359EF6B1}" dt="2025-04-01T12:42:15.555" v="1" actId="20577"/>
        <pc:sldMkLst>
          <pc:docMk/>
          <pc:sldMk cId="4196623824" sldId="313"/>
        </pc:sldMkLst>
      </pc:sldChg>
    </pc:docChg>
  </pc:docChgLst>
  <pc:docChgLst>
    <pc:chgData name="Akram Atouile" userId="d54f35c6555e4497" providerId="Windows Live" clId="Web-{17F77379-F774-4B9E-5E06-64FDEDDCD273}"/>
    <pc:docChg chg="modSld">
      <pc:chgData name="Akram Atouile" userId="d54f35c6555e4497" providerId="Windows Live" clId="Web-{17F77379-F774-4B9E-5E06-64FDEDDCD273}" dt="2025-05-15T09:19:33.825" v="48" actId="1076"/>
      <pc:docMkLst>
        <pc:docMk/>
      </pc:docMkLst>
    </pc:docChg>
  </pc:docChgLst>
  <pc:docChgLst>
    <pc:chgData name="Sofian Archambault" userId="db12d9d74e99a5d3" providerId="Windows Live" clId="Web-{8DA8C2B7-901E-0376-D50E-6AA16CC52ADE}"/>
    <pc:docChg chg="modSld">
      <pc:chgData name="Sofian Archambault" userId="db12d9d74e99a5d3" providerId="Windows Live" clId="Web-{8DA8C2B7-901E-0376-D50E-6AA16CC52ADE}" dt="2025-05-28T11:30:32.487" v="8" actId="1076"/>
      <pc:docMkLst>
        <pc:docMk/>
      </pc:docMkLst>
      <pc:sldChg chg="addSp delSp modSp">
        <pc:chgData name="Sofian Archambault" userId="db12d9d74e99a5d3" providerId="Windows Live" clId="Web-{8DA8C2B7-901E-0376-D50E-6AA16CC52ADE}" dt="2025-05-28T11:30:32.487" v="8" actId="1076"/>
        <pc:sldMkLst>
          <pc:docMk/>
          <pc:sldMk cId="2873268033" sldId="435"/>
        </pc:sldMkLst>
      </pc:sldChg>
    </pc:docChg>
  </pc:docChgLst>
  <pc:docChgLst>
    <pc:chgData name="Brice Gogué-Meunier" userId="0d14b2f8b916df3b" providerId="Windows Live" clId="Web-{DBB6317D-3796-61D3-E87A-D54CD0B4D0D2}"/>
    <pc:docChg chg="modSld">
      <pc:chgData name="Brice Gogué-Meunier" userId="0d14b2f8b916df3b" providerId="Windows Live" clId="Web-{DBB6317D-3796-61D3-E87A-D54CD0B4D0D2}" dt="2025-05-16T08:33:05.563" v="13" actId="20577"/>
      <pc:docMkLst>
        <pc:docMk/>
      </pc:docMkLst>
      <pc:sldChg chg="modSp">
        <pc:chgData name="Brice Gogué-Meunier" userId="0d14b2f8b916df3b" providerId="Windows Live" clId="Web-{DBB6317D-3796-61D3-E87A-D54CD0B4D0D2}" dt="2025-05-16T08:30:22.166" v="2" actId="20577"/>
        <pc:sldMkLst>
          <pc:docMk/>
          <pc:sldMk cId="3979805233" sldId="325"/>
        </pc:sldMkLst>
      </pc:sldChg>
      <pc:sldChg chg="modSp">
        <pc:chgData name="Brice Gogué-Meunier" userId="0d14b2f8b916df3b" providerId="Windows Live" clId="Web-{DBB6317D-3796-61D3-E87A-D54CD0B4D0D2}" dt="2025-05-16T08:31:49.966" v="8" actId="20577"/>
        <pc:sldMkLst>
          <pc:docMk/>
          <pc:sldMk cId="4073058889" sldId="341"/>
        </pc:sldMkLst>
      </pc:sldChg>
      <pc:sldChg chg="modSp">
        <pc:chgData name="Brice Gogué-Meunier" userId="0d14b2f8b916df3b" providerId="Windows Live" clId="Web-{DBB6317D-3796-61D3-E87A-D54CD0B4D0D2}" dt="2025-05-16T08:33:05.563" v="13" actId="20577"/>
        <pc:sldMkLst>
          <pc:docMk/>
          <pc:sldMk cId="1123394660" sldId="379"/>
        </pc:sldMkLst>
      </pc:sldChg>
    </pc:docChg>
  </pc:docChgLst>
  <pc:docChgLst>
    <pc:chgData name="michel amigo" userId="e89c6fa087fc999c" providerId="Windows Live" clId="Web-{D2FBCCA0-6C5B-46B2-CA36-5045465CE90D}"/>
    <pc:docChg chg="modSld">
      <pc:chgData name="michel amigo" userId="e89c6fa087fc999c" providerId="Windows Live" clId="Web-{D2FBCCA0-6C5B-46B2-CA36-5045465CE90D}" dt="2025-04-03T06:56:57.500" v="0" actId="14100"/>
      <pc:docMkLst>
        <pc:docMk/>
      </pc:docMkLst>
      <pc:sldChg chg="modSp">
        <pc:chgData name="michel amigo" userId="e89c6fa087fc999c" providerId="Windows Live" clId="Web-{D2FBCCA0-6C5B-46B2-CA36-5045465CE90D}" dt="2025-04-03T06:56:57.500" v="0" actId="14100"/>
        <pc:sldMkLst>
          <pc:docMk/>
          <pc:sldMk cId="374081642" sldId="350"/>
        </pc:sldMkLst>
      </pc:sldChg>
    </pc:docChg>
  </pc:docChgLst>
  <pc:docChgLst>
    <pc:chgData name="Sacha LUTOFF" userId="a37079e7ccb5967d" providerId="LiveId" clId="{67531765-2C2E-4EF6-809C-2DAD15A60998}"/>
    <pc:docChg chg="undo custSel addSld delSld modSld sldOrd addSection modSection">
      <pc:chgData name="Sacha LUTOFF" userId="a37079e7ccb5967d" providerId="LiveId" clId="{67531765-2C2E-4EF6-809C-2DAD15A60998}" dt="2025-06-10T07:00:12.148" v="1948" actId="47"/>
      <pc:docMkLst>
        <pc:docMk/>
      </pc:docMkLst>
      <pc:sldChg chg="delSp modSp mod delAnim">
        <pc:chgData name="Sacha LUTOFF" userId="a37079e7ccb5967d" providerId="LiveId" clId="{67531765-2C2E-4EF6-809C-2DAD15A60998}" dt="2025-06-02T06:17:15.582" v="36" actId="20577"/>
        <pc:sldMkLst>
          <pc:docMk/>
          <pc:sldMk cId="2363859236" sldId="256"/>
        </pc:sldMkLst>
        <pc:spChg chg="mod">
          <ac:chgData name="Sacha LUTOFF" userId="a37079e7ccb5967d" providerId="LiveId" clId="{67531765-2C2E-4EF6-809C-2DAD15A60998}" dt="2025-06-02T06:17:15.582" v="36" actId="20577"/>
          <ac:spMkLst>
            <pc:docMk/>
            <pc:sldMk cId="2363859236" sldId="256"/>
            <ac:spMk id="2" creationId="{9C6FB3CA-553C-0615-1873-F3E621175011}"/>
          </ac:spMkLst>
        </pc:spChg>
      </pc:sldChg>
      <pc:sldChg chg="modSp new add del mod">
        <pc:chgData name="Sacha LUTOFF" userId="a37079e7ccb5967d" providerId="LiveId" clId="{67531765-2C2E-4EF6-809C-2DAD15A60998}" dt="2025-06-03T06:25:32.226" v="133" actId="47"/>
        <pc:sldMkLst>
          <pc:docMk/>
          <pc:sldMk cId="1875131354" sldId="257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235611116" sldId="257"/>
        </pc:sldMkLst>
      </pc:sldChg>
      <pc:sldChg chg="new">
        <pc:chgData name="Sacha LUTOFF" userId="a37079e7ccb5967d" providerId="LiveId" clId="{67531765-2C2E-4EF6-809C-2DAD15A60998}" dt="2025-06-02T06:16:52.228" v="25" actId="680"/>
        <pc:sldMkLst>
          <pc:docMk/>
          <pc:sldMk cId="2523051528" sldId="258"/>
        </pc:sldMkLst>
      </pc:sldChg>
      <pc:sldChg chg="modSp new mod">
        <pc:chgData name="Sacha LUTOFF" userId="a37079e7ccb5967d" providerId="LiveId" clId="{67531765-2C2E-4EF6-809C-2DAD15A60998}" dt="2025-06-05T07:53:47.346" v="841" actId="20577"/>
        <pc:sldMkLst>
          <pc:docMk/>
          <pc:sldMk cId="531719925" sldId="261"/>
        </pc:sldMkLst>
        <pc:spChg chg="mod">
          <ac:chgData name="Sacha LUTOFF" userId="a37079e7ccb5967d" providerId="LiveId" clId="{67531765-2C2E-4EF6-809C-2DAD15A60998}" dt="2025-06-03T06:27:01.894" v="208" actId="20577"/>
          <ac:spMkLst>
            <pc:docMk/>
            <pc:sldMk cId="531719925" sldId="261"/>
            <ac:spMk id="2" creationId="{48582568-C16C-4B3A-ECA3-8C2586CEA1A7}"/>
          </ac:spMkLst>
        </pc:spChg>
        <pc:spChg chg="mod">
          <ac:chgData name="Sacha LUTOFF" userId="a37079e7ccb5967d" providerId="LiveId" clId="{67531765-2C2E-4EF6-809C-2DAD15A60998}" dt="2025-06-05T07:53:47.346" v="841" actId="20577"/>
          <ac:spMkLst>
            <pc:docMk/>
            <pc:sldMk cId="531719925" sldId="261"/>
            <ac:spMk id="3" creationId="{5107E80F-F3C2-161E-9ADA-48799EF80D0C}"/>
          </ac:spMkLst>
        </pc:spChg>
      </pc:sldChg>
      <pc:sldChg chg="addSp delSp modSp new mod">
        <pc:chgData name="Sacha LUTOFF" userId="a37079e7ccb5967d" providerId="LiveId" clId="{67531765-2C2E-4EF6-809C-2DAD15A60998}" dt="2025-06-03T06:47:06.962" v="468" actId="20577"/>
        <pc:sldMkLst>
          <pc:docMk/>
          <pc:sldMk cId="2567831265" sldId="262"/>
        </pc:sldMkLst>
        <pc:spChg chg="mod">
          <ac:chgData name="Sacha LUTOFF" userId="a37079e7ccb5967d" providerId="LiveId" clId="{67531765-2C2E-4EF6-809C-2DAD15A60998}" dt="2025-06-03T06:29:57.409" v="412" actId="20577"/>
          <ac:spMkLst>
            <pc:docMk/>
            <pc:sldMk cId="2567831265" sldId="262"/>
            <ac:spMk id="2" creationId="{4BDAC72C-4270-30EC-4DC5-A33FCB82F8D0}"/>
          </ac:spMkLst>
        </pc:spChg>
        <pc:spChg chg="add mod">
          <ac:chgData name="Sacha LUTOFF" userId="a37079e7ccb5967d" providerId="LiveId" clId="{67531765-2C2E-4EF6-809C-2DAD15A60998}" dt="2025-06-03T06:47:06.962" v="468" actId="20577"/>
          <ac:spMkLst>
            <pc:docMk/>
            <pc:sldMk cId="2567831265" sldId="262"/>
            <ac:spMk id="7" creationId="{1DE43CFC-83D8-58C6-AFE1-8F47826B88E7}"/>
          </ac:spMkLst>
        </pc:spChg>
        <pc:picChg chg="add mod">
          <ac:chgData name="Sacha LUTOFF" userId="a37079e7ccb5967d" providerId="LiveId" clId="{67531765-2C2E-4EF6-809C-2DAD15A60998}" dt="2025-06-03T06:45:16.691" v="417" actId="14100"/>
          <ac:picMkLst>
            <pc:docMk/>
            <pc:sldMk cId="2567831265" sldId="262"/>
            <ac:picMk id="9" creationId="{C543BA8F-ADD2-6FCF-A3D1-16C072C922EE}"/>
          </ac:picMkLst>
        </pc:picChg>
      </pc:sldChg>
      <pc:sldChg chg="addSp delSp modSp new mod">
        <pc:chgData name="Sacha LUTOFF" userId="a37079e7ccb5967d" providerId="LiveId" clId="{67531765-2C2E-4EF6-809C-2DAD15A60998}" dt="2025-06-03T06:48:33.339" v="481" actId="1076"/>
        <pc:sldMkLst>
          <pc:docMk/>
          <pc:sldMk cId="2677643557" sldId="264"/>
        </pc:sldMkLst>
        <pc:spChg chg="mod">
          <ac:chgData name="Sacha LUTOFF" userId="a37079e7ccb5967d" providerId="LiveId" clId="{67531765-2C2E-4EF6-809C-2DAD15A60998}" dt="2025-06-03T06:47:59.202" v="477" actId="27636"/>
          <ac:spMkLst>
            <pc:docMk/>
            <pc:sldMk cId="2677643557" sldId="264"/>
            <ac:spMk id="2" creationId="{5E3B5618-9DA8-87E6-5A31-B65A433CE60F}"/>
          </ac:spMkLst>
        </pc:spChg>
        <pc:picChg chg="add mod">
          <ac:chgData name="Sacha LUTOFF" userId="a37079e7ccb5967d" providerId="LiveId" clId="{67531765-2C2E-4EF6-809C-2DAD15A60998}" dt="2025-06-03T06:48:33.339" v="481" actId="1076"/>
          <ac:picMkLst>
            <pc:docMk/>
            <pc:sldMk cId="2677643557" sldId="264"/>
            <ac:picMk id="6" creationId="{2DBC0B30-33D8-9ED8-E37E-D5401F51C4DB}"/>
          </ac:picMkLst>
        </pc:picChg>
      </pc:sldChg>
      <pc:sldChg chg="modSp new del mod">
        <pc:chgData name="Sacha LUTOFF" userId="a37079e7ccb5967d" providerId="LiveId" clId="{67531765-2C2E-4EF6-809C-2DAD15A60998}" dt="2025-06-10T07:00:12.148" v="1948" actId="47"/>
        <pc:sldMkLst>
          <pc:docMk/>
          <pc:sldMk cId="17796339" sldId="265"/>
        </pc:sldMkLst>
        <pc:spChg chg="mod">
          <ac:chgData name="Sacha LUTOFF" userId="a37079e7ccb5967d" providerId="LiveId" clId="{67531765-2C2E-4EF6-809C-2DAD15A60998}" dt="2025-06-03T06:49:21.646" v="571" actId="27636"/>
          <ac:spMkLst>
            <pc:docMk/>
            <pc:sldMk cId="17796339" sldId="265"/>
            <ac:spMk id="2" creationId="{F9968F7A-0074-95C1-8A4A-81E09D869DCF}"/>
          </ac:spMkLst>
        </pc:spChg>
      </pc:sldChg>
      <pc:sldChg chg="addSp delSp modSp new mod modClrScheme chgLayout">
        <pc:chgData name="Sacha LUTOFF" userId="a37079e7ccb5967d" providerId="LiveId" clId="{67531765-2C2E-4EF6-809C-2DAD15A60998}" dt="2025-06-03T06:53:50.424" v="603" actId="700"/>
        <pc:sldMkLst>
          <pc:docMk/>
          <pc:sldMk cId="128411346" sldId="266"/>
        </pc:sldMkLst>
        <pc:spChg chg="mod ord">
          <ac:chgData name="Sacha LUTOFF" userId="a37079e7ccb5967d" providerId="LiveId" clId="{67531765-2C2E-4EF6-809C-2DAD15A60998}" dt="2025-06-03T06:53:50.424" v="603" actId="700"/>
          <ac:spMkLst>
            <pc:docMk/>
            <pc:sldMk cId="128411346" sldId="266"/>
            <ac:spMk id="2" creationId="{FB251FCC-93D4-F4B2-11B4-59FD9D06A04B}"/>
          </ac:spMkLst>
        </pc:spChg>
        <pc:spChg chg="mod ord">
          <ac:chgData name="Sacha LUTOFF" userId="a37079e7ccb5967d" providerId="LiveId" clId="{67531765-2C2E-4EF6-809C-2DAD15A60998}" dt="2025-06-03T06:53:50.424" v="603" actId="700"/>
          <ac:spMkLst>
            <pc:docMk/>
            <pc:sldMk cId="128411346" sldId="266"/>
            <ac:spMk id="4" creationId="{BF62A5C4-CB35-6507-769B-C136756F41A6}"/>
          </ac:spMkLst>
        </pc:spChg>
        <pc:spChg chg="add mod ord">
          <ac:chgData name="Sacha LUTOFF" userId="a37079e7ccb5967d" providerId="LiveId" clId="{67531765-2C2E-4EF6-809C-2DAD15A60998}" dt="2025-06-03T06:53:50.424" v="603" actId="700"/>
          <ac:spMkLst>
            <pc:docMk/>
            <pc:sldMk cId="128411346" sldId="266"/>
            <ac:spMk id="5" creationId="{DBC40249-E202-8D54-C763-48CC1D2AEFDF}"/>
          </ac:spMkLst>
        </pc:spChg>
      </pc:sldChg>
      <pc:sldChg chg="addSp delSp modSp new mod modClrScheme chgLayout">
        <pc:chgData name="Sacha LUTOFF" userId="a37079e7ccb5967d" providerId="LiveId" clId="{67531765-2C2E-4EF6-809C-2DAD15A60998}" dt="2025-06-05T08:12:46.280" v="1399" actId="1076"/>
        <pc:sldMkLst>
          <pc:docMk/>
          <pc:sldMk cId="3516396217" sldId="267"/>
        </pc:sldMkLst>
        <pc:spChg chg="add mod">
          <ac:chgData name="Sacha LUTOFF" userId="a37079e7ccb5967d" providerId="LiveId" clId="{67531765-2C2E-4EF6-809C-2DAD15A60998}" dt="2025-06-05T08:12:46.280" v="1399" actId="1076"/>
          <ac:spMkLst>
            <pc:docMk/>
            <pc:sldMk cId="3516396217" sldId="267"/>
            <ac:spMk id="2" creationId="{2BF3F6C2-9305-1C40-EC58-15CEF9411B9C}"/>
          </ac:spMkLst>
        </pc:spChg>
        <pc:spChg chg="mod ord">
          <ac:chgData name="Sacha LUTOFF" userId="a37079e7ccb5967d" providerId="LiveId" clId="{67531765-2C2E-4EF6-809C-2DAD15A60998}" dt="2025-06-03T06:54:08.238" v="607" actId="700"/>
          <ac:spMkLst>
            <pc:docMk/>
            <pc:sldMk cId="3516396217" sldId="267"/>
            <ac:spMk id="4" creationId="{CB0D4725-ABBE-BE2B-040D-00ECC0D0674B}"/>
          </ac:spMkLst>
        </pc:spChg>
        <pc:spChg chg="add mod ord">
          <ac:chgData name="Sacha LUTOFF" userId="a37079e7ccb5967d" providerId="LiveId" clId="{67531765-2C2E-4EF6-809C-2DAD15A60998}" dt="2025-06-03T07:01:52.550" v="817" actId="20577"/>
          <ac:spMkLst>
            <pc:docMk/>
            <pc:sldMk cId="3516396217" sldId="267"/>
            <ac:spMk id="5" creationId="{B16ADBE0-769B-0AF7-124C-5DD0D68E65B3}"/>
          </ac:spMkLst>
        </pc:spChg>
        <pc:spChg chg="add mod ord">
          <ac:chgData name="Sacha LUTOFF" userId="a37079e7ccb5967d" providerId="LiveId" clId="{67531765-2C2E-4EF6-809C-2DAD15A60998}" dt="2025-06-05T08:12:39.775" v="1396" actId="21"/>
          <ac:spMkLst>
            <pc:docMk/>
            <pc:sldMk cId="3516396217" sldId="267"/>
            <ac:spMk id="6" creationId="{35B97043-735F-80B7-DE0D-2C7B5F63725C}"/>
          </ac:spMkLst>
        </pc:spChg>
      </pc:sldChg>
      <pc:sldChg chg="addSp delSp modSp new del mod">
        <pc:chgData name="Sacha LUTOFF" userId="a37079e7ccb5967d" providerId="LiveId" clId="{67531765-2C2E-4EF6-809C-2DAD15A60998}" dt="2025-06-10T06:57:23.959" v="1947" actId="47"/>
        <pc:sldMkLst>
          <pc:docMk/>
          <pc:sldMk cId="1093934702" sldId="268"/>
        </pc:sldMkLst>
      </pc:sldChg>
      <pc:sldChg chg="addSp delSp modSp new mod">
        <pc:chgData name="Sacha LUTOFF" userId="a37079e7ccb5967d" providerId="LiveId" clId="{67531765-2C2E-4EF6-809C-2DAD15A60998}" dt="2025-06-05T08:13:30.245" v="1449" actId="20577"/>
        <pc:sldMkLst>
          <pc:docMk/>
          <pc:sldMk cId="776441620" sldId="269"/>
        </pc:sldMkLst>
        <pc:spChg chg="mod">
          <ac:chgData name="Sacha LUTOFF" userId="a37079e7ccb5967d" providerId="LiveId" clId="{67531765-2C2E-4EF6-809C-2DAD15A60998}" dt="2025-06-05T08:13:30.245" v="1449" actId="20577"/>
          <ac:spMkLst>
            <pc:docMk/>
            <pc:sldMk cId="776441620" sldId="269"/>
            <ac:spMk id="3" creationId="{D2ED8C57-571C-6BBE-1136-34AEFD53CF67}"/>
          </ac:spMkLst>
        </pc:spChg>
        <pc:spChg chg="add mod">
          <ac:chgData name="Sacha LUTOFF" userId="a37079e7ccb5967d" providerId="LiveId" clId="{67531765-2C2E-4EF6-809C-2DAD15A60998}" dt="2025-06-05T08:13:13.321" v="1413" actId="1076"/>
          <ac:spMkLst>
            <pc:docMk/>
            <pc:sldMk cId="776441620" sldId="269"/>
            <ac:spMk id="9" creationId="{88B17213-CC5D-EAB3-5711-85D212E8F233}"/>
          </ac:spMkLst>
        </pc:spChg>
        <pc:picChg chg="add mod">
          <ac:chgData name="Sacha LUTOFF" userId="a37079e7ccb5967d" providerId="LiveId" clId="{67531765-2C2E-4EF6-809C-2DAD15A60998}" dt="2025-06-05T08:09:16.792" v="1264" actId="1076"/>
          <ac:picMkLst>
            <pc:docMk/>
            <pc:sldMk cId="776441620" sldId="269"/>
            <ac:picMk id="6" creationId="{C29092E9-66CE-414B-1E3D-C3E207F1C269}"/>
          </ac:picMkLst>
        </pc:picChg>
        <pc:picChg chg="add mod">
          <ac:chgData name="Sacha LUTOFF" userId="a37079e7ccb5967d" providerId="LiveId" clId="{67531765-2C2E-4EF6-809C-2DAD15A60998}" dt="2025-06-05T08:09:15.828" v="1263" actId="1076"/>
          <ac:picMkLst>
            <pc:docMk/>
            <pc:sldMk cId="776441620" sldId="269"/>
            <ac:picMk id="8" creationId="{C730DE25-06F2-DB1D-B42C-652FE0989B47}"/>
          </ac:picMkLst>
        </pc:picChg>
      </pc:sldChg>
      <pc:sldChg chg="addSp delSp modSp new del mod ord">
        <pc:chgData name="Sacha LUTOFF" userId="a37079e7ccb5967d" providerId="LiveId" clId="{67531765-2C2E-4EF6-809C-2DAD15A60998}" dt="2025-06-06T14:43:08.706" v="1942" actId="47"/>
        <pc:sldMkLst>
          <pc:docMk/>
          <pc:sldMk cId="1741699402" sldId="270"/>
        </pc:sldMkLst>
      </pc:sldChg>
      <pc:sldChg chg="add del">
        <pc:chgData name="Sacha LUTOFF" userId="a37079e7ccb5967d" providerId="LiveId" clId="{67531765-2C2E-4EF6-809C-2DAD15A60998}" dt="2025-06-05T08:08:16.782" v="1193" actId="2890"/>
        <pc:sldMkLst>
          <pc:docMk/>
          <pc:sldMk cId="4066362733" sldId="270"/>
        </pc:sldMkLst>
      </pc:sldChg>
      <pc:sldChg chg="new del">
        <pc:chgData name="Sacha LUTOFF" userId="a37079e7ccb5967d" providerId="LiveId" clId="{67531765-2C2E-4EF6-809C-2DAD15A60998}" dt="2025-06-06T14:43:13.486" v="1945" actId="47"/>
        <pc:sldMkLst>
          <pc:docMk/>
          <pc:sldMk cId="1420418981" sldId="271"/>
        </pc:sldMkLst>
      </pc:sldChg>
      <pc:sldChg chg="modSp new mod">
        <pc:chgData name="Sacha LUTOFF" userId="a37079e7ccb5967d" providerId="LiveId" clId="{67531765-2C2E-4EF6-809C-2DAD15A60998}" dt="2025-06-05T08:20:03.436" v="1770" actId="403"/>
        <pc:sldMkLst>
          <pc:docMk/>
          <pc:sldMk cId="836895174" sldId="272"/>
        </pc:sldMkLst>
        <pc:spChg chg="mod">
          <ac:chgData name="Sacha LUTOFF" userId="a37079e7ccb5967d" providerId="LiveId" clId="{67531765-2C2E-4EF6-809C-2DAD15A60998}" dt="2025-06-05T08:13:55.912" v="1465" actId="20577"/>
          <ac:spMkLst>
            <pc:docMk/>
            <pc:sldMk cId="836895174" sldId="272"/>
            <ac:spMk id="2" creationId="{22E2F234-3993-E2EE-0643-FB6790728D88}"/>
          </ac:spMkLst>
        </pc:spChg>
        <pc:spChg chg="mod">
          <ac:chgData name="Sacha LUTOFF" userId="a37079e7ccb5967d" providerId="LiveId" clId="{67531765-2C2E-4EF6-809C-2DAD15A60998}" dt="2025-06-05T08:20:03.436" v="1770" actId="403"/>
          <ac:spMkLst>
            <pc:docMk/>
            <pc:sldMk cId="836895174" sldId="272"/>
            <ac:spMk id="3" creationId="{D42F3B80-5EE0-2542-78D8-66974DA9B469}"/>
          </ac:spMkLst>
        </pc:spChg>
      </pc:sldChg>
      <pc:sldChg chg="addSp delSp modSp add mod ord">
        <pc:chgData name="Sacha LUTOFF" userId="a37079e7ccb5967d" providerId="LiveId" clId="{67531765-2C2E-4EF6-809C-2DAD15A60998}" dt="2025-06-06T14:43:10.891" v="1944"/>
        <pc:sldMkLst>
          <pc:docMk/>
          <pc:sldMk cId="2267065273" sldId="273"/>
        </pc:sldMkLst>
        <pc:spChg chg="mod">
          <ac:chgData name="Sacha LUTOFF" userId="a37079e7ccb5967d" providerId="LiveId" clId="{67531765-2C2E-4EF6-809C-2DAD15A60998}" dt="2025-06-06T14:37:41.072" v="1782" actId="20577"/>
          <ac:spMkLst>
            <pc:docMk/>
            <pc:sldMk cId="2267065273" sldId="273"/>
            <ac:spMk id="2" creationId="{6DB3BF67-BC7E-522F-8911-8647C919F4C4}"/>
          </ac:spMkLst>
        </pc:spChg>
        <pc:spChg chg="mod">
          <ac:chgData name="Sacha LUTOFF" userId="a37079e7ccb5967d" providerId="LiveId" clId="{67531765-2C2E-4EF6-809C-2DAD15A60998}" dt="2025-06-06T14:42:20.403" v="1925" actId="1076"/>
          <ac:spMkLst>
            <pc:docMk/>
            <pc:sldMk cId="2267065273" sldId="273"/>
            <ac:spMk id="3" creationId="{120E7AC5-6E4D-A3C5-A3A1-80082FAEA53A}"/>
          </ac:spMkLst>
        </pc:spChg>
        <pc:spChg chg="add mod">
          <ac:chgData name="Sacha LUTOFF" userId="a37079e7ccb5967d" providerId="LiveId" clId="{67531765-2C2E-4EF6-809C-2DAD15A60998}" dt="2025-06-06T14:43:05.751" v="1941" actId="1076"/>
          <ac:spMkLst>
            <pc:docMk/>
            <pc:sldMk cId="2267065273" sldId="273"/>
            <ac:spMk id="8" creationId="{5654CCA0-A56F-BC53-54C2-22BF636EF55D}"/>
          </ac:spMkLst>
        </pc:spChg>
        <pc:spChg chg="add mod">
          <ac:chgData name="Sacha LUTOFF" userId="a37079e7ccb5967d" providerId="LiveId" clId="{67531765-2C2E-4EF6-809C-2DAD15A60998}" dt="2025-06-06T14:43:03.783" v="1940" actId="1076"/>
          <ac:spMkLst>
            <pc:docMk/>
            <pc:sldMk cId="2267065273" sldId="273"/>
            <ac:spMk id="10" creationId="{40263729-426C-0DEF-1C15-99288C884190}"/>
          </ac:spMkLst>
        </pc:spChg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913151741" sldId="307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075213808" sldId="311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541109412" sldId="313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873203545" sldId="322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275307292" sldId="323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040826943" sldId="328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21951784" sldId="334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662341090" sldId="338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8552872" sldId="340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044064143" sldId="343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693549375" sldId="354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248964746" sldId="361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496971638" sldId="362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242774057" sldId="364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687751359" sldId="365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333103971" sldId="409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059899401" sldId="419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966250470" sldId="420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256399942" sldId="421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083781452" sldId="422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435886825" sldId="423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998719484" sldId="424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301225943" sldId="425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207541984" sldId="428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842270439" sldId="429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00697298" sldId="430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61227050" sldId="431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815594629" sldId="432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026422375" sldId="433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873268033" sldId="435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790986918" sldId="436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543173347" sldId="438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013533989" sldId="439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388582905" sldId="440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159068431" sldId="441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931284279" sldId="442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612979410" sldId="443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65657115" sldId="444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610219716" sldId="445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007395578" sldId="446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1441261620" sldId="447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249480543" sldId="448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221091700" sldId="449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662117063" sldId="450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591799026" sldId="451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622465780" sldId="454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524266612" sldId="456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816302246" sldId="458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392310803" sldId="459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4220586516" sldId="460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182307200" sldId="462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812914959" sldId="463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196250580" sldId="464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589142156" sldId="465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371713310" sldId="466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880500643" sldId="467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052628832" sldId="470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2696229296" sldId="471"/>
        </pc:sldMkLst>
      </pc:sldChg>
      <pc:sldChg chg="del">
        <pc:chgData name="Sacha LUTOFF" userId="a37079e7ccb5967d" providerId="LiveId" clId="{67531765-2C2E-4EF6-809C-2DAD15A60998}" dt="2025-06-02T06:15:37.843" v="0" actId="47"/>
        <pc:sldMkLst>
          <pc:docMk/>
          <pc:sldMk cId="566736329" sldId="472"/>
        </pc:sldMkLst>
      </pc:sldChg>
    </pc:docChg>
  </pc:docChgLst>
  <pc:docChgLst>
    <pc:chgData name="michel amigo" userId="e89c6fa087fc999c" providerId="Windows Live" clId="Web-{F7DA1585-47AA-F5B2-E4D5-86032253F344}"/>
    <pc:docChg chg="addSld modSld">
      <pc:chgData name="michel amigo" userId="e89c6fa087fc999c" providerId="Windows Live" clId="Web-{F7DA1585-47AA-F5B2-E4D5-86032253F344}" dt="2025-04-03T06:48:46.219" v="159" actId="1076"/>
      <pc:docMkLst>
        <pc:docMk/>
      </pc:docMkLst>
      <pc:sldChg chg="addSp delSp modSp">
        <pc:chgData name="michel amigo" userId="e89c6fa087fc999c" providerId="Windows Live" clId="Web-{F7DA1585-47AA-F5B2-E4D5-86032253F344}" dt="2025-04-03T06:48:46.219" v="159" actId="1076"/>
        <pc:sldMkLst>
          <pc:docMk/>
          <pc:sldMk cId="3242581762" sldId="283"/>
        </pc:sldMkLst>
      </pc:sldChg>
      <pc:sldChg chg="addSp delSp modSp add replId">
        <pc:chgData name="michel amigo" userId="e89c6fa087fc999c" providerId="Windows Live" clId="Web-{F7DA1585-47AA-F5B2-E4D5-86032253F344}" dt="2025-04-03T06:43:41.303" v="79" actId="20577"/>
        <pc:sldMkLst>
          <pc:docMk/>
          <pc:sldMk cId="1284363241" sldId="349"/>
        </pc:sldMkLst>
      </pc:sldChg>
    </pc:docChg>
  </pc:docChgLst>
  <pc:docChgLst>
    <pc:chgData name="sarah hadi" userId="93ee62a5e095bd60" providerId="Windows Live" clId="Web-{9D79BF07-17C6-12CD-C63A-2D1E19D7B680}"/>
    <pc:docChg chg="addSld delSld modSld">
      <pc:chgData name="sarah hadi" userId="93ee62a5e095bd60" providerId="Windows Live" clId="Web-{9D79BF07-17C6-12CD-C63A-2D1E19D7B680}" dt="2025-04-02T16:45:07.222" v="559" actId="1076"/>
      <pc:docMkLst>
        <pc:docMk/>
      </pc:docMkLst>
      <pc:sldChg chg="addSp modSp">
        <pc:chgData name="sarah hadi" userId="93ee62a5e095bd60" providerId="Windows Live" clId="Web-{9D79BF07-17C6-12CD-C63A-2D1E19D7B680}" dt="2025-04-02T16:44:37.736" v="551" actId="1076"/>
        <pc:sldMkLst>
          <pc:docMk/>
          <pc:sldMk cId="657334022" sldId="274"/>
        </pc:sldMkLst>
      </pc:sldChg>
      <pc:sldChg chg="addSp delSp modSp">
        <pc:chgData name="sarah hadi" userId="93ee62a5e095bd60" providerId="Windows Live" clId="Web-{9D79BF07-17C6-12CD-C63A-2D1E19D7B680}" dt="2025-04-02T16:44:25.877" v="549" actId="20577"/>
        <pc:sldMkLst>
          <pc:docMk/>
          <pc:sldMk cId="3331397184" sldId="342"/>
        </pc:sldMkLst>
      </pc:sldChg>
      <pc:sldChg chg="new del">
        <pc:chgData name="sarah hadi" userId="93ee62a5e095bd60" providerId="Windows Live" clId="Web-{9D79BF07-17C6-12CD-C63A-2D1E19D7B680}" dt="2025-04-02T16:17:18.822" v="168"/>
        <pc:sldMkLst>
          <pc:docMk/>
          <pc:sldMk cId="9528962" sldId="346"/>
        </pc:sldMkLst>
      </pc:sldChg>
      <pc:sldChg chg="addSp delSp modSp new">
        <pc:chgData name="sarah hadi" userId="93ee62a5e095bd60" providerId="Windows Live" clId="Web-{9D79BF07-17C6-12CD-C63A-2D1E19D7B680}" dt="2025-04-02T16:45:07.222" v="559" actId="1076"/>
        <pc:sldMkLst>
          <pc:docMk/>
          <pc:sldMk cId="1899851710" sldId="346"/>
        </pc:sldMkLst>
      </pc:sldChg>
    </pc:docChg>
  </pc:docChgLst>
  <pc:docChgLst>
    <pc:chgData name="michel amigo" userId="e89c6fa087fc999c" providerId="Windows Live" clId="Web-{3BDD98A4-9AAE-557B-E48E-B6B728E11139}"/>
    <pc:docChg chg="addSld modSld">
      <pc:chgData name="michel amigo" userId="e89c6fa087fc999c" providerId="Windows Live" clId="Web-{3BDD98A4-9AAE-557B-E48E-B6B728E11139}" dt="2025-05-28T08:18:15.601" v="80"/>
      <pc:docMkLst>
        <pc:docMk/>
      </pc:docMkLst>
      <pc:sldChg chg="addSp delSp modSp new">
        <pc:chgData name="michel amigo" userId="e89c6fa087fc999c" providerId="Windows Live" clId="Web-{3BDD98A4-9AAE-557B-E48E-B6B728E11139}" dt="2025-05-28T08:18:15.601" v="80"/>
        <pc:sldMkLst>
          <pc:docMk/>
          <pc:sldMk cId="3388582905" sldId="440"/>
        </pc:sldMkLst>
      </pc:sldChg>
    </pc:docChg>
  </pc:docChgLst>
  <pc:docChgLst>
    <pc:chgData name="Akram Atouile" userId="d54f35c6555e4497" providerId="Windows Live" clId="Web-{2442ED56-66B5-E637-12D1-4381DBC51432}"/>
    <pc:docChg chg="modSld">
      <pc:chgData name="Akram Atouile" userId="d54f35c6555e4497" providerId="Windows Live" clId="Web-{2442ED56-66B5-E637-12D1-4381DBC51432}" dt="2025-05-16T09:48:29.045" v="26" actId="20577"/>
      <pc:docMkLst>
        <pc:docMk/>
      </pc:docMkLst>
      <pc:sldChg chg="modSp">
        <pc:chgData name="Akram Atouile" userId="d54f35c6555e4497" providerId="Windows Live" clId="Web-{2442ED56-66B5-E637-12D1-4381DBC51432}" dt="2025-05-16T09:48:29.045" v="26" actId="20577"/>
        <pc:sldMkLst>
          <pc:docMk/>
          <pc:sldMk cId="3949621363" sldId="347"/>
        </pc:sldMkLst>
      </pc:sldChg>
      <pc:sldChg chg="modSp">
        <pc:chgData name="Akram Atouile" userId="d54f35c6555e4497" providerId="Windows Live" clId="Web-{2442ED56-66B5-E637-12D1-4381DBC51432}" dt="2025-05-16T09:44:15.241" v="16" actId="1076"/>
        <pc:sldMkLst>
          <pc:docMk/>
          <pc:sldMk cId="2609993914" sldId="353"/>
        </pc:sldMkLst>
      </pc:sldChg>
      <pc:sldChg chg="modSp">
        <pc:chgData name="Akram Atouile" userId="d54f35c6555e4497" providerId="Windows Live" clId="Web-{2442ED56-66B5-E637-12D1-4381DBC51432}" dt="2025-05-16T09:46:10.010" v="17" actId="14100"/>
        <pc:sldMkLst>
          <pc:docMk/>
          <pc:sldMk cId="3420810234" sldId="398"/>
        </pc:sldMkLst>
      </pc:sldChg>
      <pc:sldChg chg="modSp">
        <pc:chgData name="Akram Atouile" userId="d54f35c6555e4497" providerId="Windows Live" clId="Web-{2442ED56-66B5-E637-12D1-4381DBC51432}" dt="2025-05-16T09:43:45.912" v="11" actId="1076"/>
        <pc:sldMkLst>
          <pc:docMk/>
          <pc:sldMk cId="2632650877" sldId="413"/>
        </pc:sldMkLst>
      </pc:sldChg>
    </pc:docChg>
  </pc:docChgLst>
  <pc:docChgLst>
    <pc:chgData name="Coco B." userId="2f810c6f01a863e8" providerId="LiveId" clId="{6FE2109B-39F8-486B-9AEC-71A1F36E04D7}"/>
    <pc:docChg chg="custSel addSld delSld modSld">
      <pc:chgData name="Coco B." userId="2f810c6f01a863e8" providerId="LiveId" clId="{6FE2109B-39F8-486B-9AEC-71A1F36E04D7}" dt="2025-04-03T06:46:29.346" v="449" actId="1076"/>
      <pc:docMkLst>
        <pc:docMk/>
      </pc:docMkLst>
      <pc:sldChg chg="modNotesTx">
        <pc:chgData name="Coco B." userId="2f810c6f01a863e8" providerId="LiveId" clId="{6FE2109B-39F8-486B-9AEC-71A1F36E04D7}" dt="2025-04-03T06:24:59.409" v="6" actId="20577"/>
        <pc:sldMkLst>
          <pc:docMk/>
          <pc:sldMk cId="3060346291" sldId="300"/>
        </pc:sldMkLst>
      </pc:sldChg>
      <pc:sldChg chg="modNotesTx">
        <pc:chgData name="Coco B." userId="2f810c6f01a863e8" providerId="LiveId" clId="{6FE2109B-39F8-486B-9AEC-71A1F36E04D7}" dt="2025-04-03T06:24:54.062" v="5" actId="20577"/>
        <pc:sldMkLst>
          <pc:docMk/>
          <pc:sldMk cId="2431434356" sldId="312"/>
        </pc:sldMkLst>
      </pc:sldChg>
      <pc:sldChg chg="del">
        <pc:chgData name="Coco B." userId="2f810c6f01a863e8" providerId="LiveId" clId="{6FE2109B-39F8-486B-9AEC-71A1F36E04D7}" dt="2025-04-03T06:24:43.698" v="0" actId="2696"/>
        <pc:sldMkLst>
          <pc:docMk/>
          <pc:sldMk cId="4196623824" sldId="313"/>
        </pc:sldMkLst>
      </pc:sldChg>
      <pc:sldChg chg="new del">
        <pc:chgData name="Coco B." userId="2f810c6f01a863e8" providerId="LiveId" clId="{6FE2109B-39F8-486B-9AEC-71A1F36E04D7}" dt="2025-04-03T06:41:27.976" v="8" actId="2696"/>
        <pc:sldMkLst>
          <pc:docMk/>
          <pc:sldMk cId="168061214" sldId="348"/>
        </pc:sldMkLst>
      </pc:sldChg>
      <pc:sldChg chg="addSp delSp modSp add mod">
        <pc:chgData name="Coco B." userId="2f810c6f01a863e8" providerId="LiveId" clId="{6FE2109B-39F8-486B-9AEC-71A1F36E04D7}" dt="2025-04-03T06:46:29.346" v="449" actId="1076"/>
        <pc:sldMkLst>
          <pc:docMk/>
          <pc:sldMk cId="2327109782" sldId="348"/>
        </pc:sldMkLst>
      </pc:sldChg>
    </pc:docChg>
  </pc:docChgLst>
  <pc:docChgLst>
    <pc:chgData name="sarah hadi" userId="93ee62a5e095bd60" providerId="Windows Live" clId="Web-{4221D23B-AFDE-2C41-E964-C4224CD4F7FE}"/>
    <pc:docChg chg="modSld">
      <pc:chgData name="sarah hadi" userId="93ee62a5e095bd60" providerId="Windows Live" clId="Web-{4221D23B-AFDE-2C41-E964-C4224CD4F7FE}" dt="2025-04-03T06:33:42" v="63"/>
      <pc:docMkLst>
        <pc:docMk/>
      </pc:docMkLst>
      <pc:sldChg chg="addSp delSp modSp">
        <pc:chgData name="sarah hadi" userId="93ee62a5e095bd60" providerId="Windows Live" clId="Web-{4221D23B-AFDE-2C41-E964-C4224CD4F7FE}" dt="2025-04-03T06:17:52.157" v="62" actId="1076"/>
        <pc:sldMkLst>
          <pc:docMk/>
          <pc:sldMk cId="3331397184" sldId="342"/>
        </pc:sldMkLst>
      </pc:sldChg>
      <pc:sldChg chg="addSp modSp">
        <pc:chgData name="sarah hadi" userId="93ee62a5e095bd60" providerId="Windows Live" clId="Web-{4221D23B-AFDE-2C41-E964-C4224CD4F7FE}" dt="2025-04-03T06:33:42" v="63"/>
        <pc:sldMkLst>
          <pc:docMk/>
          <pc:sldMk cId="1899851710" sldId="346"/>
        </pc:sldMkLst>
      </pc:sldChg>
    </pc:docChg>
  </pc:docChgLst>
  <pc:docChgLst>
    <pc:chgData name="michel amigo" userId="e89c6fa087fc999c" providerId="Windows Live" clId="Web-{FFEAB4E9-346B-67C3-CBFC-44C14FFC0730}"/>
    <pc:docChg chg="modSld">
      <pc:chgData name="michel amigo" userId="e89c6fa087fc999c" providerId="Windows Live" clId="Web-{FFEAB4E9-346B-67C3-CBFC-44C14FFC0730}" dt="2025-05-16T14:07:10.429" v="4" actId="20577"/>
      <pc:docMkLst>
        <pc:docMk/>
      </pc:docMkLst>
      <pc:sldChg chg="modSp">
        <pc:chgData name="michel amigo" userId="e89c6fa087fc999c" providerId="Windows Live" clId="Web-{FFEAB4E9-346B-67C3-CBFC-44C14FFC0730}" dt="2025-05-16T14:07:10.429" v="4" actId="20577"/>
        <pc:sldMkLst>
          <pc:docMk/>
          <pc:sldMk cId="687297663" sldId="393"/>
        </pc:sldMkLst>
      </pc:sldChg>
    </pc:docChg>
  </pc:docChgLst>
  <pc:docChgLst>
    <pc:chgData name="Brice Gogué-Meunier" userId="0d14b2f8b916df3b" providerId="Windows Live" clId="Web-{BC3D6D99-9C18-5B7E-E60B-CFB5B0ABD250}"/>
    <pc:docChg chg="modSld">
      <pc:chgData name="Brice Gogué-Meunier" userId="0d14b2f8b916df3b" providerId="Windows Live" clId="Web-{BC3D6D99-9C18-5B7E-E60B-CFB5B0ABD250}" dt="2025-05-16T08:54:26.824" v="11"/>
      <pc:docMkLst>
        <pc:docMk/>
      </pc:docMkLst>
      <pc:sldChg chg="modSp">
        <pc:chgData name="Brice Gogué-Meunier" userId="0d14b2f8b916df3b" providerId="Windows Live" clId="Web-{BC3D6D99-9C18-5B7E-E60B-CFB5B0ABD250}" dt="2025-05-16T08:54:26.824" v="11"/>
        <pc:sldMkLst>
          <pc:docMk/>
          <pc:sldMk cId="360776931" sldId="302"/>
        </pc:sldMkLst>
      </pc:sldChg>
    </pc:docChg>
  </pc:docChgLst>
  <pc:docChgLst>
    <pc:chgData name="Elyas Arfaoui" userId="b68ce78a2a4adbb6" providerId="Windows Live" clId="Web-{C23A13CB-6800-1E2D-E6DC-22FD0B642237}"/>
    <pc:docChg chg="modSld">
      <pc:chgData name="Elyas Arfaoui" userId="b68ce78a2a4adbb6" providerId="Windows Live" clId="Web-{C23A13CB-6800-1E2D-E6DC-22FD0B642237}" dt="2025-03-24T08:52:55.802" v="386" actId="20577"/>
      <pc:docMkLst>
        <pc:docMk/>
      </pc:docMkLst>
      <pc:sldChg chg="modNotes">
        <pc:chgData name="Elyas Arfaoui" userId="b68ce78a2a4adbb6" providerId="Windows Live" clId="Web-{C23A13CB-6800-1E2D-E6DC-22FD0B642237}" dt="2025-03-24T08:12:46.697" v="265"/>
        <pc:sldMkLst>
          <pc:docMk/>
          <pc:sldMk cId="3294743337" sldId="265"/>
        </pc:sldMkLst>
      </pc:sldChg>
      <pc:sldChg chg="modSp">
        <pc:chgData name="Elyas Arfaoui" userId="b68ce78a2a4adbb6" providerId="Windows Live" clId="Web-{C23A13CB-6800-1E2D-E6DC-22FD0B642237}" dt="2025-03-24T08:24:03.672" v="357"/>
        <pc:sldMkLst>
          <pc:docMk/>
          <pc:sldMk cId="2254911150" sldId="270"/>
        </pc:sldMkLst>
      </pc:sldChg>
      <pc:sldChg chg="addSp modSp">
        <pc:chgData name="Elyas Arfaoui" userId="b68ce78a2a4adbb6" providerId="Windows Live" clId="Web-{C23A13CB-6800-1E2D-E6DC-22FD0B642237}" dt="2025-03-24T07:58:36.608" v="208" actId="1076"/>
        <pc:sldMkLst>
          <pc:docMk/>
          <pc:sldMk cId="657334022" sldId="274"/>
        </pc:sldMkLst>
      </pc:sldChg>
      <pc:sldChg chg="addSp delSp modSp">
        <pc:chgData name="Elyas Arfaoui" userId="b68ce78a2a4adbb6" providerId="Windows Live" clId="Web-{C23A13CB-6800-1E2D-E6DC-22FD0B642237}" dt="2025-03-24T08:49:19.002" v="382"/>
        <pc:sldMkLst>
          <pc:docMk/>
          <pc:sldMk cId="3347303614" sldId="282"/>
        </pc:sldMkLst>
      </pc:sldChg>
      <pc:sldChg chg="addSp delSp modSp">
        <pc:chgData name="Elyas Arfaoui" userId="b68ce78a2a4adbb6" providerId="Windows Live" clId="Web-{C23A13CB-6800-1E2D-E6DC-22FD0B642237}" dt="2025-03-24T08:52:55.802" v="386" actId="20577"/>
        <pc:sldMkLst>
          <pc:docMk/>
          <pc:sldMk cId="2764322103" sldId="285"/>
        </pc:sldMkLst>
      </pc:sldChg>
    </pc:docChg>
  </pc:docChgLst>
  <pc:docChgLst>
    <pc:chgData name="TIM GRUGRU" userId="f4d65a87c7acd407" providerId="Windows Live" clId="Web-{1986734E-8730-2674-A953-E50E3EF34582}"/>
    <pc:docChg chg="addSld delSld modSld">
      <pc:chgData name="TIM GRUGRU" userId="f4d65a87c7acd407" providerId="Windows Live" clId="Web-{1986734E-8730-2674-A953-E50E3EF34582}" dt="2025-05-16T09:47:41.352" v="1587" actId="20577"/>
      <pc:docMkLst>
        <pc:docMk/>
      </pc:docMkLst>
      <pc:sldChg chg="delSp">
        <pc:chgData name="TIM GRUGRU" userId="f4d65a87c7acd407" providerId="Windows Live" clId="Web-{1986734E-8730-2674-A953-E50E3EF34582}" dt="2025-05-15T11:54:20.972" v="0"/>
        <pc:sldMkLst>
          <pc:docMk/>
          <pc:sldMk cId="4101358579" sldId="272"/>
        </pc:sldMkLst>
      </pc:sldChg>
      <pc:sldChg chg="delSp">
        <pc:chgData name="TIM GRUGRU" userId="f4d65a87c7acd407" providerId="Windows Live" clId="Web-{1986734E-8730-2674-A953-E50E3EF34582}" dt="2025-05-15T11:59:08.479" v="4"/>
        <pc:sldMkLst>
          <pc:docMk/>
          <pc:sldMk cId="693549375" sldId="354"/>
        </pc:sldMkLst>
      </pc:sldChg>
      <pc:sldChg chg="delSp">
        <pc:chgData name="TIM GRUGRU" userId="f4d65a87c7acd407" providerId="Windows Live" clId="Web-{1986734E-8730-2674-A953-E50E3EF34582}" dt="2025-05-15T11:59:14.370" v="5"/>
        <pc:sldMkLst>
          <pc:docMk/>
          <pc:sldMk cId="3496971638" sldId="362"/>
        </pc:sldMkLst>
      </pc:sldChg>
      <pc:sldChg chg="addSp delSp modSp">
        <pc:chgData name="TIM GRUGRU" userId="f4d65a87c7acd407" providerId="Windows Live" clId="Web-{1986734E-8730-2674-A953-E50E3EF34582}" dt="2025-05-15T12:01:34.515" v="67" actId="20577"/>
        <pc:sldMkLst>
          <pc:docMk/>
          <pc:sldMk cId="2242774057" sldId="364"/>
        </pc:sldMkLst>
      </pc:sldChg>
      <pc:sldChg chg="delSp">
        <pc:chgData name="TIM GRUGRU" userId="f4d65a87c7acd407" providerId="Windows Live" clId="Web-{1986734E-8730-2674-A953-E50E3EF34582}" dt="2025-05-15T11:55:16.005" v="2"/>
        <pc:sldMkLst>
          <pc:docMk/>
          <pc:sldMk cId="3537097721" sldId="378"/>
        </pc:sldMkLst>
      </pc:sldChg>
      <pc:sldChg chg="new">
        <pc:chgData name="TIM GRUGRU" userId="f4d65a87c7acd407" providerId="Windows Live" clId="Web-{1986734E-8730-2674-A953-E50E3EF34582}" dt="2025-05-15T11:57:21.211" v="3"/>
        <pc:sldMkLst>
          <pc:docMk/>
          <pc:sldMk cId="2275080762" sldId="383"/>
        </pc:sldMkLst>
      </pc:sldChg>
      <pc:sldChg chg="addSp delSp modSp new">
        <pc:chgData name="TIM GRUGRU" userId="f4d65a87c7acd407" providerId="Windows Live" clId="Web-{1986734E-8730-2674-A953-E50E3EF34582}" dt="2025-05-16T09:47:41.352" v="1587" actId="20577"/>
        <pc:sldMkLst>
          <pc:docMk/>
          <pc:sldMk cId="2729461530" sldId="384"/>
        </pc:sldMkLst>
      </pc:sldChg>
      <pc:sldChg chg="addSp delSp modSp new">
        <pc:chgData name="TIM GRUGRU" userId="f4d65a87c7acd407" providerId="Windows Live" clId="Web-{1986734E-8730-2674-A953-E50E3EF34582}" dt="2025-05-15T13:10:38.937" v="1543" actId="20577"/>
        <pc:sldMkLst>
          <pc:docMk/>
          <pc:sldMk cId="435761342" sldId="386"/>
        </pc:sldMkLst>
      </pc:sldChg>
      <pc:sldChg chg="addSp delSp modSp new del">
        <pc:chgData name="TIM GRUGRU" userId="f4d65a87c7acd407" providerId="Windows Live" clId="Web-{1986734E-8730-2674-A953-E50E3EF34582}" dt="2025-05-15T12:58:12.168" v="1231"/>
        <pc:sldMkLst>
          <pc:docMk/>
          <pc:sldMk cId="2162044319" sldId="387"/>
        </pc:sldMkLst>
      </pc:sldChg>
      <pc:sldChg chg="addSp delSp modSp add replId">
        <pc:chgData name="TIM GRUGRU" userId="f4d65a87c7acd407" providerId="Windows Live" clId="Web-{1986734E-8730-2674-A953-E50E3EF34582}" dt="2025-05-15T12:57:00.650" v="1226" actId="1076"/>
        <pc:sldMkLst>
          <pc:docMk/>
          <pc:sldMk cId="2004824083" sldId="391"/>
        </pc:sldMkLst>
      </pc:sldChg>
    </pc:docChg>
  </pc:docChgLst>
  <pc:docChgLst>
    <pc:chgData name="sarah hadi" userId="93ee62a5e095bd60" providerId="Windows Live" clId="Web-{A00A34BC-0E8E-C7E2-3EEB-077FFB402CDF}"/>
    <pc:docChg chg="modSld">
      <pc:chgData name="sarah hadi" userId="93ee62a5e095bd60" providerId="Windows Live" clId="Web-{A00A34BC-0E8E-C7E2-3EEB-077FFB402CDF}" dt="2025-04-03T06:49:34.998" v="1" actId="1076"/>
      <pc:docMkLst>
        <pc:docMk/>
      </pc:docMkLst>
      <pc:sldChg chg="modSp">
        <pc:chgData name="sarah hadi" userId="93ee62a5e095bd60" providerId="Windows Live" clId="Web-{A00A34BC-0E8E-C7E2-3EEB-077FFB402CDF}" dt="2025-04-03T06:49:34.998" v="1" actId="1076"/>
        <pc:sldMkLst>
          <pc:docMk/>
          <pc:sldMk cId="1899851710" sldId="346"/>
        </pc:sldMkLst>
      </pc:sldChg>
    </pc:docChg>
  </pc:docChgLst>
  <pc:docChgLst>
    <pc:chgData name="Ndéye Fatou FALL" userId="198cc104da85ffbb" providerId="Windows Live" clId="Web-{E8300666-D848-36BB-1C5D-1430CDE915E3}"/>
    <pc:docChg chg="modSld">
      <pc:chgData name="Ndéye Fatou FALL" userId="198cc104da85ffbb" providerId="Windows Live" clId="Web-{E8300666-D848-36BB-1C5D-1430CDE915E3}" dt="2025-04-03T08:18:56.343" v="2" actId="20577"/>
      <pc:docMkLst>
        <pc:docMk/>
      </pc:docMkLst>
      <pc:sldChg chg="modSp">
        <pc:chgData name="Ndéye Fatou FALL" userId="198cc104da85ffbb" providerId="Windows Live" clId="Web-{E8300666-D848-36BB-1C5D-1430CDE915E3}" dt="2025-04-03T08:18:56.343" v="2" actId="20577"/>
        <pc:sldMkLst>
          <pc:docMk/>
          <pc:sldMk cId="800904250" sldId="277"/>
        </pc:sldMkLst>
      </pc:sldChg>
      <pc:sldChg chg="modSp">
        <pc:chgData name="Ndéye Fatou FALL" userId="198cc104da85ffbb" providerId="Windows Live" clId="Web-{E8300666-D848-36BB-1C5D-1430CDE915E3}" dt="2025-04-03T08:10:14.324" v="0" actId="1076"/>
        <pc:sldMkLst>
          <pc:docMk/>
          <pc:sldMk cId="1950941612" sldId="299"/>
        </pc:sldMkLst>
      </pc:sldChg>
    </pc:docChg>
  </pc:docChgLst>
  <pc:docChgLst>
    <pc:chgData name="Coco B." userId="2f810c6f01a863e8" providerId="Windows Live" clId="Web-{B9F836DB-8AC7-0B71-145A-B397532B59CD}"/>
    <pc:docChg chg="modSld">
      <pc:chgData name="Coco B." userId="2f810c6f01a863e8" providerId="Windows Live" clId="Web-{B9F836DB-8AC7-0B71-145A-B397532B59CD}" dt="2025-05-16T11:37:49.185" v="2" actId="14100"/>
      <pc:docMkLst>
        <pc:docMk/>
      </pc:docMkLst>
      <pc:sldChg chg="modSp">
        <pc:chgData name="Coco B." userId="2f810c6f01a863e8" providerId="Windows Live" clId="Web-{B9F836DB-8AC7-0B71-145A-B397532B59CD}" dt="2025-05-16T11:37:49.185" v="2" actId="14100"/>
        <pc:sldMkLst>
          <pc:docMk/>
          <pc:sldMk cId="3537097721" sldId="378"/>
        </pc:sldMkLst>
      </pc:sldChg>
    </pc:docChg>
  </pc:docChgLst>
  <pc:docChgLst>
    <pc:chgData name="Ndéye Fatou FALL" userId="198cc104da85ffbb" providerId="Windows Live" clId="Web-{903F9E75-F34D-607D-7AEF-66EEED846706}"/>
    <pc:docChg chg="addSld delSld modSld sldOrd">
      <pc:chgData name="Ndéye Fatou FALL" userId="198cc104da85ffbb" providerId="Windows Live" clId="Web-{903F9E75-F34D-607D-7AEF-66EEED846706}" dt="2025-05-15T12:41:48.185" v="1394"/>
      <pc:docMkLst>
        <pc:docMk/>
      </pc:docMkLst>
      <pc:sldChg chg="addSp delSp modSp mod ord setBg">
        <pc:chgData name="Ndéye Fatou FALL" userId="198cc104da85ffbb" providerId="Windows Live" clId="Web-{903F9E75-F34D-607D-7AEF-66EEED846706}" dt="2025-05-15T09:48:36.988" v="622"/>
        <pc:sldMkLst>
          <pc:docMk/>
          <pc:sldMk cId="3072073634" sldId="346"/>
        </pc:sldMkLst>
      </pc:sldChg>
      <pc:sldChg chg="addSp delSp modSp">
        <pc:chgData name="Ndéye Fatou FALL" userId="198cc104da85ffbb" providerId="Windows Live" clId="Web-{903F9E75-F34D-607D-7AEF-66EEED846706}" dt="2025-05-15T08:37:41.533" v="92"/>
        <pc:sldMkLst>
          <pc:docMk/>
          <pc:sldMk cId="3949621363" sldId="347"/>
        </pc:sldMkLst>
      </pc:sldChg>
      <pc:sldChg chg="add del mod modShow">
        <pc:chgData name="Ndéye Fatou FALL" userId="198cc104da85ffbb" providerId="Windows Live" clId="Web-{903F9E75-F34D-607D-7AEF-66EEED846706}" dt="2025-05-15T08:52:25.754" v="356"/>
        <pc:sldMkLst>
          <pc:docMk/>
          <pc:sldMk cId="3698109439" sldId="357"/>
        </pc:sldMkLst>
      </pc:sldChg>
      <pc:sldChg chg="addSp delSp modSp add replId">
        <pc:chgData name="Ndéye Fatou FALL" userId="198cc104da85ffbb" providerId="Windows Live" clId="Web-{903F9E75-F34D-607D-7AEF-66EEED846706}" dt="2025-05-15T12:07:28.373" v="1223" actId="1076"/>
        <pc:sldMkLst>
          <pc:docMk/>
          <pc:sldMk cId="3324847880" sldId="368"/>
        </pc:sldMkLst>
      </pc:sldChg>
      <pc:sldChg chg="addSp delSp modSp add ord replId">
        <pc:chgData name="Ndéye Fatou FALL" userId="198cc104da85ffbb" providerId="Windows Live" clId="Web-{903F9E75-F34D-607D-7AEF-66EEED846706}" dt="2025-05-15T12:40:49.105" v="1388" actId="1076"/>
        <pc:sldMkLst>
          <pc:docMk/>
          <pc:sldMk cId="893646172" sldId="369"/>
        </pc:sldMkLst>
      </pc:sldChg>
      <pc:sldChg chg="addSp delSp modSp add replId">
        <pc:chgData name="Ndéye Fatou FALL" userId="198cc104da85ffbb" providerId="Windows Live" clId="Web-{903F9E75-F34D-607D-7AEF-66EEED846706}" dt="2025-05-15T09:29:57.040" v="554"/>
        <pc:sldMkLst>
          <pc:docMk/>
          <pc:sldMk cId="4083123897" sldId="370"/>
        </pc:sldMkLst>
      </pc:sldChg>
      <pc:sldChg chg="addSp delSp modSp add replId">
        <pc:chgData name="Ndéye Fatou FALL" userId="198cc104da85ffbb" providerId="Windows Live" clId="Web-{903F9E75-F34D-607D-7AEF-66EEED846706}" dt="2025-05-15T12:40:57.328" v="1390"/>
        <pc:sldMkLst>
          <pc:docMk/>
          <pc:sldMk cId="4273896720" sldId="371"/>
        </pc:sldMkLst>
      </pc:sldChg>
      <pc:sldChg chg="addSp delSp modSp add replId">
        <pc:chgData name="Ndéye Fatou FALL" userId="198cc104da85ffbb" providerId="Windows Live" clId="Web-{903F9E75-F34D-607D-7AEF-66EEED846706}" dt="2025-05-15T12:41:14.777" v="1393" actId="1076"/>
        <pc:sldMkLst>
          <pc:docMk/>
          <pc:sldMk cId="977935072" sldId="380"/>
        </pc:sldMkLst>
      </pc:sldChg>
      <pc:sldChg chg="modSp">
        <pc:chgData name="Ndéye Fatou FALL" userId="198cc104da85ffbb" providerId="Windows Live" clId="Web-{903F9E75-F34D-607D-7AEF-66EEED846706}" dt="2025-05-15T12:15:27.656" v="1263" actId="20577"/>
        <pc:sldMkLst>
          <pc:docMk/>
          <pc:sldMk cId="2139114983" sldId="385"/>
        </pc:sldMkLst>
      </pc:sldChg>
      <pc:sldChg chg="addSp delSp modSp del">
        <pc:chgData name="Ndéye Fatou FALL" userId="198cc104da85ffbb" providerId="Windows Live" clId="Web-{903F9E75-F34D-607D-7AEF-66EEED846706}" dt="2025-05-15T12:41:48.185" v="1394"/>
        <pc:sldMkLst>
          <pc:docMk/>
          <pc:sldMk cId="2262473048" sldId="390"/>
        </pc:sldMkLst>
      </pc:sldChg>
    </pc:docChg>
  </pc:docChgLst>
  <pc:docChgLst>
    <pc:chgData name="Akram Atouile" userId="d54f35c6555e4497" providerId="Windows Live" clId="Web-{6083BBE4-CEF9-B797-D20A-9C2528F80C09}"/>
    <pc:docChg chg="modSld">
      <pc:chgData name="Akram Atouile" userId="d54f35c6555e4497" providerId="Windows Live" clId="Web-{6083BBE4-CEF9-B797-D20A-9C2528F80C09}" dt="2025-05-28T06:18:08.305" v="3" actId="20577"/>
      <pc:docMkLst>
        <pc:docMk/>
      </pc:docMkLst>
      <pc:sldChg chg="modSp">
        <pc:chgData name="Akram Atouile" userId="d54f35c6555e4497" providerId="Windows Live" clId="Web-{6083BBE4-CEF9-B797-D20A-9C2528F80C09}" dt="2025-05-28T06:18:08.305" v="3" actId="20577"/>
        <pc:sldMkLst>
          <pc:docMk/>
          <pc:sldMk cId="2363859236" sldId="256"/>
        </pc:sldMkLst>
        <pc:spChg chg="mod">
          <ac:chgData name="Akram Atouile" userId="d54f35c6555e4497" providerId="Windows Live" clId="Web-{6083BBE4-CEF9-B797-D20A-9C2528F80C09}" dt="2025-05-28T06:18:08.305" v="3" actId="20577"/>
          <ac:spMkLst>
            <pc:docMk/>
            <pc:sldMk cId="2363859236" sldId="256"/>
            <ac:spMk id="2" creationId="{9C6FB3CA-553C-0615-1873-F3E621175011}"/>
          </ac:spMkLst>
        </pc:spChg>
      </pc:sldChg>
    </pc:docChg>
  </pc:docChgLst>
  <pc:docChgLst>
    <pc:chgData name="Akram Atouile" userId="d54f35c6555e4497" providerId="Windows Live" clId="Web-{29A24686-3FA8-AE67-70C3-E97D4BEAB5B9}"/>
    <pc:docChg chg="modSld">
      <pc:chgData name="Akram Atouile" userId="d54f35c6555e4497" providerId="Windows Live" clId="Web-{29A24686-3FA8-AE67-70C3-E97D4BEAB5B9}" dt="2025-04-03T08:10:57.200" v="11" actId="20577"/>
      <pc:docMkLst>
        <pc:docMk/>
      </pc:docMkLst>
      <pc:sldChg chg="modSp">
        <pc:chgData name="Akram Atouile" userId="d54f35c6555e4497" providerId="Windows Live" clId="Web-{29A24686-3FA8-AE67-70C3-E97D4BEAB5B9}" dt="2025-04-03T08:10:57.200" v="11" actId="20577"/>
        <pc:sldMkLst>
          <pc:docMk/>
          <pc:sldMk cId="2508917314" sldId="304"/>
        </pc:sldMkLst>
      </pc:sldChg>
    </pc:docChg>
  </pc:docChgLst>
  <pc:docChgLst>
    <pc:chgData name="sarah hadi" userId="93ee62a5e095bd60" providerId="LiveId" clId="{AF1973F1-086C-4B49-81C4-BEB32BFC513B}"/>
    <pc:docChg chg="undo redo custSel modSld">
      <pc:chgData name="sarah hadi" userId="93ee62a5e095bd60" providerId="LiveId" clId="{AF1973F1-086C-4B49-81C4-BEB32BFC513B}" dt="2025-04-03T08:01:53.721" v="444" actId="20577"/>
      <pc:docMkLst>
        <pc:docMk/>
      </pc:docMkLst>
      <pc:sldChg chg="addSp delSp modSp mod">
        <pc:chgData name="sarah hadi" userId="93ee62a5e095bd60" providerId="LiveId" clId="{AF1973F1-086C-4B49-81C4-BEB32BFC513B}" dt="2025-04-03T07:03:40.675" v="314" actId="1076"/>
        <pc:sldMkLst>
          <pc:docMk/>
          <pc:sldMk cId="3331397184" sldId="342"/>
        </pc:sldMkLst>
      </pc:sldChg>
      <pc:sldChg chg="addSp delSp modSp mod">
        <pc:chgData name="sarah hadi" userId="93ee62a5e095bd60" providerId="LiveId" clId="{AF1973F1-086C-4B49-81C4-BEB32BFC513B}" dt="2025-04-03T07:27:12.059" v="355" actId="1076"/>
        <pc:sldMkLst>
          <pc:docMk/>
          <pc:sldMk cId="3421107791" sldId="345"/>
        </pc:sldMkLst>
      </pc:sldChg>
      <pc:sldChg chg="addSp modSp mod">
        <pc:chgData name="sarah hadi" userId="93ee62a5e095bd60" providerId="LiveId" clId="{AF1973F1-086C-4B49-81C4-BEB32BFC513B}" dt="2025-04-03T06:52:53.407" v="251" actId="113"/>
        <pc:sldMkLst>
          <pc:docMk/>
          <pc:sldMk cId="1899851710" sldId="346"/>
        </pc:sldMkLst>
      </pc:sldChg>
      <pc:sldChg chg="modSp mod">
        <pc:chgData name="sarah hadi" userId="93ee62a5e095bd60" providerId="LiveId" clId="{AF1973F1-086C-4B49-81C4-BEB32BFC513B}" dt="2025-04-03T08:01:53.721" v="444" actId="20577"/>
        <pc:sldMkLst>
          <pc:docMk/>
          <pc:sldMk cId="2207791298" sldId="347"/>
        </pc:sldMkLst>
      </pc:sldChg>
    </pc:docChg>
  </pc:docChgLst>
  <pc:docChgLst>
    <pc:chgData name="Baptiste Monget" userId="dcb48374e8be4b16" providerId="LiveId" clId="{0CF989C7-9463-4379-8C40-D32BB305CB4E}"/>
    <pc:docChg chg="undo custSel addSld delSld modSld sldOrd">
      <pc:chgData name="Baptiste Monget" userId="dcb48374e8be4b16" providerId="LiveId" clId="{0CF989C7-9463-4379-8C40-D32BB305CB4E}" dt="2025-05-16T15:01:22.179" v="3464" actId="20577"/>
      <pc:docMkLst>
        <pc:docMk/>
      </pc:docMkLst>
      <pc:sldChg chg="delSp add mod modNotesTx">
        <pc:chgData name="Baptiste Monget" userId="dcb48374e8be4b16" providerId="LiveId" clId="{0CF989C7-9463-4379-8C40-D32BB305CB4E}" dt="2025-05-15T14:37:33.628" v="2691" actId="478"/>
        <pc:sldMkLst>
          <pc:docMk/>
          <pc:sldMk cId="3698156763" sldId="264"/>
        </pc:sldMkLst>
      </pc:sldChg>
      <pc:sldChg chg="delSp modSp add mod">
        <pc:chgData name="Baptiste Monget" userId="dcb48374e8be4b16" providerId="LiveId" clId="{0CF989C7-9463-4379-8C40-D32BB305CB4E}" dt="2025-05-16T15:01:22.179" v="3464" actId="20577"/>
        <pc:sldMkLst>
          <pc:docMk/>
          <pc:sldMk cId="1782341293" sldId="265"/>
        </pc:sldMkLst>
      </pc:sldChg>
      <pc:sldChg chg="delSp modSp add mod modNotesTx">
        <pc:chgData name="Baptiste Monget" userId="dcb48374e8be4b16" providerId="LiveId" clId="{0CF989C7-9463-4379-8C40-D32BB305CB4E}" dt="2025-05-15T14:37:31.942" v="2690" actId="478"/>
        <pc:sldMkLst>
          <pc:docMk/>
          <pc:sldMk cId="1851983406" sldId="266"/>
        </pc:sldMkLst>
      </pc:sldChg>
      <pc:sldChg chg="modNotesTx">
        <pc:chgData name="Baptiste Monget" userId="dcb48374e8be4b16" providerId="LiveId" clId="{0CF989C7-9463-4379-8C40-D32BB305CB4E}" dt="2025-05-15T14:08:41.042" v="1323" actId="20577"/>
        <pc:sldMkLst>
          <pc:docMk/>
          <pc:sldMk cId="4073058889" sldId="341"/>
        </pc:sldMkLst>
      </pc:sldChg>
      <pc:sldChg chg="modSp del mod">
        <pc:chgData name="Baptiste Monget" userId="dcb48374e8be4b16" providerId="LiveId" clId="{0CF989C7-9463-4379-8C40-D32BB305CB4E}" dt="2025-05-15T14:08:17.581" v="1309" actId="47"/>
        <pc:sldMkLst>
          <pc:docMk/>
          <pc:sldMk cId="3597787815" sldId="342"/>
        </pc:sldMkLst>
      </pc:sldChg>
      <pc:sldChg chg="modSp del mod">
        <pc:chgData name="Baptiste Monget" userId="dcb48374e8be4b16" providerId="LiveId" clId="{0CF989C7-9463-4379-8C40-D32BB305CB4E}" dt="2025-05-15T12:19:25.610" v="12" actId="47"/>
        <pc:sldMkLst>
          <pc:docMk/>
          <pc:sldMk cId="2340353175" sldId="348"/>
        </pc:sldMkLst>
      </pc:sldChg>
      <pc:sldChg chg="addSp delSp modSp mod modAnim modNotesTx">
        <pc:chgData name="Baptiste Monget" userId="dcb48374e8be4b16" providerId="LiveId" clId="{0CF989C7-9463-4379-8C40-D32BB305CB4E}" dt="2025-05-15T14:30:38.468" v="2458"/>
        <pc:sldMkLst>
          <pc:docMk/>
          <pc:sldMk cId="2209844506" sldId="349"/>
        </pc:sldMkLst>
      </pc:sldChg>
      <pc:sldChg chg="modSp">
        <pc:chgData name="Baptiste Monget" userId="dcb48374e8be4b16" providerId="LiveId" clId="{0CF989C7-9463-4379-8C40-D32BB305CB4E}" dt="2025-05-16T08:51:55.593" v="3429"/>
        <pc:sldMkLst>
          <pc:docMk/>
          <pc:sldMk cId="2527532607" sldId="352"/>
        </pc:sldMkLst>
      </pc:sldChg>
      <pc:sldChg chg="addSp delSp modSp mod delAnim modAnim">
        <pc:chgData name="Baptiste Monget" userId="dcb48374e8be4b16" providerId="LiveId" clId="{0CF989C7-9463-4379-8C40-D32BB305CB4E}" dt="2025-05-15T13:26:01.343" v="704"/>
        <pc:sldMkLst>
          <pc:docMk/>
          <pc:sldMk cId="1057532139" sldId="355"/>
        </pc:sldMkLst>
      </pc:sldChg>
      <pc:sldChg chg="modNotesTx">
        <pc:chgData name="Baptiste Monget" userId="dcb48374e8be4b16" providerId="LiveId" clId="{0CF989C7-9463-4379-8C40-D32BB305CB4E}" dt="2025-05-15T13:57:46.443" v="795" actId="20577"/>
        <pc:sldMkLst>
          <pc:docMk/>
          <pc:sldMk cId="3467041324" sldId="356"/>
        </pc:sldMkLst>
      </pc:sldChg>
      <pc:sldChg chg="delSp mod">
        <pc:chgData name="Baptiste Monget" userId="dcb48374e8be4b16" providerId="LiveId" clId="{0CF989C7-9463-4379-8C40-D32BB305CB4E}" dt="2025-05-15T14:10:13.759" v="1363" actId="478"/>
        <pc:sldMkLst>
          <pc:docMk/>
          <pc:sldMk cId="3496971638" sldId="362"/>
        </pc:sldMkLst>
      </pc:sldChg>
      <pc:sldChg chg="modSp">
        <pc:chgData name="Baptiste Monget" userId="dcb48374e8be4b16" providerId="LiveId" clId="{0CF989C7-9463-4379-8C40-D32BB305CB4E}" dt="2025-05-16T08:52:52.413" v="3435"/>
        <pc:sldMkLst>
          <pc:docMk/>
          <pc:sldMk cId="3324847880" sldId="368"/>
        </pc:sldMkLst>
      </pc:sldChg>
      <pc:sldChg chg="modSp">
        <pc:chgData name="Baptiste Monget" userId="dcb48374e8be4b16" providerId="LiveId" clId="{0CF989C7-9463-4379-8C40-D32BB305CB4E}" dt="2025-05-16T09:45:56.738" v="3458"/>
        <pc:sldMkLst>
          <pc:docMk/>
          <pc:sldMk cId="3649690743" sldId="372"/>
        </pc:sldMkLst>
      </pc:sldChg>
      <pc:sldChg chg="modSp">
        <pc:chgData name="Baptiste Monget" userId="dcb48374e8be4b16" providerId="LiveId" clId="{0CF989C7-9463-4379-8C40-D32BB305CB4E}" dt="2025-05-16T08:53:59.479" v="3444"/>
        <pc:sldMkLst>
          <pc:docMk/>
          <pc:sldMk cId="2502052164" sldId="376"/>
        </pc:sldMkLst>
      </pc:sldChg>
      <pc:sldChg chg="modSp">
        <pc:chgData name="Baptiste Monget" userId="dcb48374e8be4b16" providerId="LiveId" clId="{0CF989C7-9463-4379-8C40-D32BB305CB4E}" dt="2025-05-16T09:41:54.713" v="3457"/>
        <pc:sldMkLst>
          <pc:docMk/>
          <pc:sldMk cId="172187870" sldId="377"/>
        </pc:sldMkLst>
      </pc:sldChg>
      <pc:sldChg chg="modNotesTx">
        <pc:chgData name="Baptiste Monget" userId="dcb48374e8be4b16" providerId="LiveId" clId="{0CF989C7-9463-4379-8C40-D32BB305CB4E}" dt="2025-05-15T14:08:36.474" v="1318" actId="20577"/>
        <pc:sldMkLst>
          <pc:docMk/>
          <pc:sldMk cId="3537097721" sldId="378"/>
        </pc:sldMkLst>
      </pc:sldChg>
      <pc:sldChg chg="modSp ord modNotesTx">
        <pc:chgData name="Baptiste Monget" userId="dcb48374e8be4b16" providerId="LiveId" clId="{0CF989C7-9463-4379-8C40-D32BB305CB4E}" dt="2025-05-16T09:41:24.590" v="3455"/>
        <pc:sldMkLst>
          <pc:docMk/>
          <pc:sldMk cId="1123394660" sldId="379"/>
        </pc:sldMkLst>
      </pc:sldChg>
      <pc:sldChg chg="modSp">
        <pc:chgData name="Baptiste Monget" userId="dcb48374e8be4b16" providerId="LiveId" clId="{0CF989C7-9463-4379-8C40-D32BB305CB4E}" dt="2025-05-16T08:53:05.881" v="3437"/>
        <pc:sldMkLst>
          <pc:docMk/>
          <pc:sldMk cId="977935072" sldId="380"/>
        </pc:sldMkLst>
      </pc:sldChg>
      <pc:sldChg chg="modSp">
        <pc:chgData name="Baptiste Monget" userId="dcb48374e8be4b16" providerId="LiveId" clId="{0CF989C7-9463-4379-8C40-D32BB305CB4E}" dt="2025-05-16T08:54:09.250" v="3445"/>
        <pc:sldMkLst>
          <pc:docMk/>
          <pc:sldMk cId="1684562054" sldId="381"/>
        </pc:sldMkLst>
      </pc:sldChg>
      <pc:sldChg chg="modSp">
        <pc:chgData name="Baptiste Monget" userId="dcb48374e8be4b16" providerId="LiveId" clId="{0CF989C7-9463-4379-8C40-D32BB305CB4E}" dt="2025-05-16T08:53:36.748" v="3441"/>
        <pc:sldMkLst>
          <pc:docMk/>
          <pc:sldMk cId="2275080762" sldId="383"/>
        </pc:sldMkLst>
      </pc:sldChg>
      <pc:sldChg chg="modSp">
        <pc:chgData name="Baptiste Monget" userId="dcb48374e8be4b16" providerId="LiveId" clId="{0CF989C7-9463-4379-8C40-D32BB305CB4E}" dt="2025-05-16T08:54:16.835" v="3446"/>
        <pc:sldMkLst>
          <pc:docMk/>
          <pc:sldMk cId="435761342" sldId="386"/>
        </pc:sldMkLst>
      </pc:sldChg>
      <pc:sldChg chg="modSp">
        <pc:chgData name="Baptiste Monget" userId="dcb48374e8be4b16" providerId="LiveId" clId="{0CF989C7-9463-4379-8C40-D32BB305CB4E}" dt="2025-05-16T08:53:28.212" v="3440"/>
        <pc:sldMkLst>
          <pc:docMk/>
          <pc:sldMk cId="439858745" sldId="388"/>
        </pc:sldMkLst>
      </pc:sldChg>
      <pc:sldChg chg="modSp">
        <pc:chgData name="Baptiste Monget" userId="dcb48374e8be4b16" providerId="LiveId" clId="{0CF989C7-9463-4379-8C40-D32BB305CB4E}" dt="2025-05-16T08:54:29.918" v="3449"/>
        <pc:sldMkLst>
          <pc:docMk/>
          <pc:sldMk cId="2004824083" sldId="391"/>
        </pc:sldMkLst>
      </pc:sldChg>
      <pc:sldChg chg="modSp">
        <pc:chgData name="Baptiste Monget" userId="dcb48374e8be4b16" providerId="LiveId" clId="{0CF989C7-9463-4379-8C40-D32BB305CB4E}" dt="2025-05-16T08:54:38.456" v="3450"/>
        <pc:sldMkLst>
          <pc:docMk/>
          <pc:sldMk cId="1551158446" sldId="392"/>
        </pc:sldMkLst>
      </pc:sldChg>
      <pc:sldChg chg="modSp">
        <pc:chgData name="Baptiste Monget" userId="dcb48374e8be4b16" providerId="LiveId" clId="{0CF989C7-9463-4379-8C40-D32BB305CB4E}" dt="2025-05-16T08:54:43.598" v="3451"/>
        <pc:sldMkLst>
          <pc:docMk/>
          <pc:sldMk cId="687297663" sldId="393"/>
        </pc:sldMkLst>
      </pc:sldChg>
      <pc:sldChg chg="addSp delSp modSp new del mod modClrScheme chgLayout modNotesTx">
        <pc:chgData name="Baptiste Monget" userId="dcb48374e8be4b16" providerId="LiveId" clId="{0CF989C7-9463-4379-8C40-D32BB305CB4E}" dt="2025-05-15T14:37:27.207" v="2689" actId="47"/>
        <pc:sldMkLst>
          <pc:docMk/>
          <pc:sldMk cId="1571425281" sldId="394"/>
        </pc:sldMkLst>
      </pc:sldChg>
      <pc:sldChg chg="addSp delSp modSp new mod modNotesTx">
        <pc:chgData name="Baptiste Monget" userId="dcb48374e8be4b16" providerId="LiveId" clId="{0CF989C7-9463-4379-8C40-D32BB305CB4E}" dt="2025-05-15T14:08:47.970" v="1331" actId="20577"/>
        <pc:sldMkLst>
          <pc:docMk/>
          <pc:sldMk cId="720798409" sldId="396"/>
        </pc:sldMkLst>
      </pc:sldChg>
      <pc:sldChg chg="add del">
        <pc:chgData name="Baptiste Monget" userId="dcb48374e8be4b16" providerId="LiveId" clId="{0CF989C7-9463-4379-8C40-D32BB305CB4E}" dt="2025-05-15T14:31:35.017" v="2462" actId="47"/>
        <pc:sldMkLst>
          <pc:docMk/>
          <pc:sldMk cId="735347398" sldId="397"/>
        </pc:sldMkLst>
      </pc:sldChg>
      <pc:sldChg chg="addSp delSp modSp add mod delAnim modAnim">
        <pc:chgData name="Baptiste Monget" userId="dcb48374e8be4b16" providerId="LiveId" clId="{0CF989C7-9463-4379-8C40-D32BB305CB4E}" dt="2025-05-15T15:00:27.579" v="2825"/>
        <pc:sldMkLst>
          <pc:docMk/>
          <pc:sldMk cId="111913299" sldId="402"/>
        </pc:sldMkLst>
      </pc:sldChg>
      <pc:sldChg chg="add del">
        <pc:chgData name="Baptiste Monget" userId="dcb48374e8be4b16" providerId="LiveId" clId="{0CF989C7-9463-4379-8C40-D32BB305CB4E}" dt="2025-05-15T14:37:54.137" v="2694"/>
        <pc:sldMkLst>
          <pc:docMk/>
          <pc:sldMk cId="1803638058" sldId="403"/>
        </pc:sldMkLst>
      </pc:sldChg>
      <pc:sldChg chg="new del">
        <pc:chgData name="Baptiste Monget" userId="dcb48374e8be4b16" providerId="LiveId" clId="{0CF989C7-9463-4379-8C40-D32BB305CB4E}" dt="2025-05-16T07:18:37.418" v="2829" actId="680"/>
        <pc:sldMkLst>
          <pc:docMk/>
          <pc:sldMk cId="2570152507" sldId="409"/>
        </pc:sldMkLst>
      </pc:sldChg>
      <pc:sldChg chg="addSp modSp new mod">
        <pc:chgData name="Baptiste Monget" userId="dcb48374e8be4b16" providerId="LiveId" clId="{0CF989C7-9463-4379-8C40-D32BB305CB4E}" dt="2025-05-16T07:31:49.453" v="3428" actId="20577"/>
        <pc:sldMkLst>
          <pc:docMk/>
          <pc:sldMk cId="3333103971" sldId="409"/>
        </pc:sldMkLst>
      </pc:sldChg>
      <pc:sldChg chg="new del">
        <pc:chgData name="Baptiste Monget" userId="dcb48374e8be4b16" providerId="LiveId" clId="{0CF989C7-9463-4379-8C40-D32BB305CB4E}" dt="2025-05-16T07:18:37.264" v="2828" actId="680"/>
        <pc:sldMkLst>
          <pc:docMk/>
          <pc:sldMk cId="2215639998" sldId="410"/>
        </pc:sldMkLst>
      </pc:sldChg>
      <pc:sldChg chg="modSp">
        <pc:chgData name="Baptiste Monget" userId="dcb48374e8be4b16" providerId="LiveId" clId="{0CF989C7-9463-4379-8C40-D32BB305CB4E}" dt="2025-05-16T09:06:03.557" v="3452"/>
        <pc:sldMkLst>
          <pc:docMk/>
          <pc:sldMk cId="87138548" sldId="412"/>
        </pc:sldMkLst>
      </pc:sldChg>
      <pc:sldChg chg="modSp">
        <pc:chgData name="Baptiste Monget" userId="dcb48374e8be4b16" providerId="LiveId" clId="{0CF989C7-9463-4379-8C40-D32BB305CB4E}" dt="2025-05-16T09:33:21.091" v="3453"/>
        <pc:sldMkLst>
          <pc:docMk/>
          <pc:sldMk cId="2632650877" sldId="413"/>
        </pc:sldMkLst>
      </pc:sldChg>
      <pc:sldChg chg="modSp">
        <pc:chgData name="Baptiste Monget" userId="dcb48374e8be4b16" providerId="LiveId" clId="{0CF989C7-9463-4379-8C40-D32BB305CB4E}" dt="2025-05-16T09:46:11.820" v="3459"/>
        <pc:sldMkLst>
          <pc:docMk/>
          <pc:sldMk cId="1187774059" sldId="414"/>
        </pc:sldMkLst>
      </pc:sldChg>
      <pc:sldChg chg="modSp">
        <pc:chgData name="Baptiste Monget" userId="dcb48374e8be4b16" providerId="LiveId" clId="{0CF989C7-9463-4379-8C40-D32BB305CB4E}" dt="2025-05-16T09:46:18.725" v="3460"/>
        <pc:sldMkLst>
          <pc:docMk/>
          <pc:sldMk cId="1472412180" sldId="415"/>
        </pc:sldMkLst>
      </pc:sldChg>
    </pc:docChg>
  </pc:docChgLst>
  <pc:docChgLst>
    <pc:chgData name="Akram Atouile" userId="d54f35c6555e4497" providerId="Windows Live" clId="Web-{68F8E44B-F47E-59D0-5FCA-4E9AEC1F8509}"/>
    <pc:docChg chg="modSld">
      <pc:chgData name="Akram Atouile" userId="d54f35c6555e4497" providerId="Windows Live" clId="Web-{68F8E44B-F47E-59D0-5FCA-4E9AEC1F8509}" dt="2025-04-03T06:49:14.408" v="49" actId="20577"/>
      <pc:docMkLst>
        <pc:docMk/>
      </pc:docMkLst>
      <pc:sldChg chg="modSp">
        <pc:chgData name="Akram Atouile" userId="d54f35c6555e4497" providerId="Windows Live" clId="Web-{68F8E44B-F47E-59D0-5FCA-4E9AEC1F8509}" dt="2025-04-03T06:49:14.408" v="49" actId="20577"/>
        <pc:sldMkLst>
          <pc:docMk/>
          <pc:sldMk cId="3431720007" sldId="286"/>
        </pc:sldMkLst>
      </pc:sldChg>
    </pc:docChg>
  </pc:docChgLst>
  <pc:docChgLst>
    <pc:chgData name="Akram Atouile" userId="d54f35c6555e4497" providerId="Windows Live" clId="Web-{B8117425-D3EC-1DFC-6530-6AE48ED773A9}"/>
    <pc:docChg chg="addSld modSld sldOrd">
      <pc:chgData name="Akram Atouile" userId="d54f35c6555e4497" providerId="Windows Live" clId="Web-{B8117425-D3EC-1DFC-6530-6AE48ED773A9}" dt="2025-05-16T09:37:17.342" v="182" actId="1076"/>
      <pc:docMkLst>
        <pc:docMk/>
      </pc:docMkLst>
      <pc:sldChg chg="modSp">
        <pc:chgData name="Akram Atouile" userId="d54f35c6555e4497" providerId="Windows Live" clId="Web-{B8117425-D3EC-1DFC-6530-6AE48ED773A9}" dt="2025-05-16T09:27:47.466" v="149" actId="20577"/>
        <pc:sldMkLst>
          <pc:docMk/>
          <pc:sldMk cId="1010144482" sldId="344"/>
        </pc:sldMkLst>
      </pc:sldChg>
      <pc:sldChg chg="mod modShow">
        <pc:chgData name="Akram Atouile" userId="d54f35c6555e4497" providerId="Windows Live" clId="Web-{B8117425-D3EC-1DFC-6530-6AE48ED773A9}" dt="2025-05-16T09:20:07.374" v="93"/>
        <pc:sldMkLst>
          <pc:docMk/>
          <pc:sldMk cId="195985678" sldId="345"/>
        </pc:sldMkLst>
      </pc:sldChg>
      <pc:sldChg chg="modSp">
        <pc:chgData name="Akram Atouile" userId="d54f35c6555e4497" providerId="Windows Live" clId="Web-{B8117425-D3EC-1DFC-6530-6AE48ED773A9}" dt="2025-05-16T09:22:47.363" v="120" actId="14100"/>
        <pc:sldMkLst>
          <pc:docMk/>
          <pc:sldMk cId="2527532607" sldId="352"/>
        </pc:sldMkLst>
      </pc:sldChg>
      <pc:sldChg chg="addSp delSp modSp ord">
        <pc:chgData name="Akram Atouile" userId="d54f35c6555e4497" providerId="Windows Live" clId="Web-{B8117425-D3EC-1DFC-6530-6AE48ED773A9}" dt="2025-05-16T09:30:53.299" v="158" actId="1076"/>
        <pc:sldMkLst>
          <pc:docMk/>
          <pc:sldMk cId="2609993914" sldId="353"/>
        </pc:sldMkLst>
      </pc:sldChg>
      <pc:sldChg chg="addSp modSp">
        <pc:chgData name="Akram Atouile" userId="d54f35c6555e4497" providerId="Windows Live" clId="Web-{B8117425-D3EC-1DFC-6530-6AE48ED773A9}" dt="2025-05-16T09:35:03.338" v="173" actId="1076"/>
        <pc:sldMkLst>
          <pc:docMk/>
          <pc:sldMk cId="693549375" sldId="354"/>
        </pc:sldMkLst>
      </pc:sldChg>
      <pc:sldChg chg="modSp">
        <pc:chgData name="Akram Atouile" userId="d54f35c6555e4497" providerId="Windows Live" clId="Web-{B8117425-D3EC-1DFC-6530-6AE48ED773A9}" dt="2025-05-16T09:23:36.693" v="132" actId="14100"/>
        <pc:sldMkLst>
          <pc:docMk/>
          <pc:sldMk cId="3617371524" sldId="373"/>
        </pc:sldMkLst>
      </pc:sldChg>
      <pc:sldChg chg="addSp delSp modSp">
        <pc:chgData name="Akram Atouile" userId="d54f35c6555e4497" providerId="Windows Live" clId="Web-{B8117425-D3EC-1DFC-6530-6AE48ED773A9}" dt="2025-05-16T09:30:36.049" v="155"/>
        <pc:sldMkLst>
          <pc:docMk/>
          <pc:sldMk cId="2004824083" sldId="391"/>
        </pc:sldMkLst>
      </pc:sldChg>
      <pc:sldChg chg="addSp delSp modSp ord">
        <pc:chgData name="Akram Atouile" userId="d54f35c6555e4497" providerId="Windows Live" clId="Web-{B8117425-D3EC-1DFC-6530-6AE48ED773A9}" dt="2025-05-16T09:37:17.342" v="182" actId="1076"/>
        <pc:sldMkLst>
          <pc:docMk/>
          <pc:sldMk cId="87138548" sldId="412"/>
        </pc:sldMkLst>
      </pc:sldChg>
      <pc:sldChg chg="addSp delSp modSp add replId">
        <pc:chgData name="Akram Atouile" userId="d54f35c6555e4497" providerId="Windows Live" clId="Web-{B8117425-D3EC-1DFC-6530-6AE48ED773A9}" dt="2025-05-16T09:32:38.756" v="169" actId="1076"/>
        <pc:sldMkLst>
          <pc:docMk/>
          <pc:sldMk cId="2632650877" sldId="413"/>
        </pc:sldMkLst>
      </pc:sldChg>
    </pc:docChg>
  </pc:docChgLst>
  <pc:docChgLst>
    <pc:chgData name="michel amigo" userId="e89c6fa087fc999c" providerId="Windows Live" clId="Web-{52EBBB5B-A903-66D0-FA82-7B0A8572F5A2}"/>
    <pc:docChg chg="addSld delSld modSld">
      <pc:chgData name="michel amigo" userId="e89c6fa087fc999c" providerId="Windows Live" clId="Web-{52EBBB5B-A903-66D0-FA82-7B0A8572F5A2}" dt="2025-05-28T09:42:04.058" v="31" actId="1076"/>
      <pc:docMkLst>
        <pc:docMk/>
      </pc:docMkLst>
      <pc:sldChg chg="addSp delSp modSp add del">
        <pc:chgData name="michel amigo" userId="e89c6fa087fc999c" providerId="Windows Live" clId="Web-{52EBBB5B-A903-66D0-FA82-7B0A8572F5A2}" dt="2025-05-28T09:41:04.711" v="25" actId="1076"/>
        <pc:sldMkLst>
          <pc:docMk/>
          <pc:sldMk cId="543173347" sldId="438"/>
        </pc:sldMkLst>
      </pc:sldChg>
      <pc:sldChg chg="addSp delSp modSp">
        <pc:chgData name="michel amigo" userId="e89c6fa087fc999c" providerId="Windows Live" clId="Web-{52EBBB5B-A903-66D0-FA82-7B0A8572F5A2}" dt="2025-05-28T09:42:04.058" v="31" actId="1076"/>
        <pc:sldMkLst>
          <pc:docMk/>
          <pc:sldMk cId="4220586516" sldId="460"/>
        </pc:sldMkLst>
      </pc:sldChg>
    </pc:docChg>
  </pc:docChgLst>
  <pc:docChgLst>
    <pc:chgData name="TIM GRUGRU" userId="f4d65a87c7acd407" providerId="Windows Live" clId="Web-{A8A138C5-4BB7-0CAB-B385-C65DE854D86C}"/>
    <pc:docChg chg="addSld delSld modSld sldOrd">
      <pc:chgData name="TIM GRUGRU" userId="f4d65a87c7acd407" providerId="Windows Live" clId="Web-{A8A138C5-4BB7-0CAB-B385-C65DE854D86C}" dt="2025-05-28T07:47:33.177" v="1411" actId="20577"/>
      <pc:docMkLst>
        <pc:docMk/>
      </pc:docMkLst>
      <pc:sldChg chg="modSp">
        <pc:chgData name="TIM GRUGRU" userId="f4d65a87c7acd407" providerId="Windows Live" clId="Web-{A8A138C5-4BB7-0CAB-B385-C65DE854D86C}" dt="2025-05-28T06:29:46.785" v="5" actId="20577"/>
        <pc:sldMkLst>
          <pc:docMk/>
          <pc:sldMk cId="2363859236" sldId="256"/>
        </pc:sldMkLst>
        <pc:spChg chg="mod">
          <ac:chgData name="TIM GRUGRU" userId="f4d65a87c7acd407" providerId="Windows Live" clId="Web-{A8A138C5-4BB7-0CAB-B385-C65DE854D86C}" dt="2025-05-28T06:29:46.785" v="5" actId="20577"/>
          <ac:spMkLst>
            <pc:docMk/>
            <pc:sldMk cId="2363859236" sldId="256"/>
            <ac:spMk id="2" creationId="{9C6FB3CA-553C-0615-1873-F3E621175011}"/>
          </ac:spMkLst>
        </pc:spChg>
      </pc:sldChg>
      <pc:sldChg chg="add del">
        <pc:chgData name="TIM GRUGRU" userId="f4d65a87c7acd407" providerId="Windows Live" clId="Web-{A8A138C5-4BB7-0CAB-B385-C65DE854D86C}" dt="2025-05-28T06:40:46.934" v="100"/>
        <pc:sldMkLst>
          <pc:docMk/>
          <pc:sldMk cId="2662341090" sldId="338"/>
        </pc:sldMkLst>
      </pc:sldChg>
      <pc:sldChg chg="ord">
        <pc:chgData name="TIM GRUGRU" userId="f4d65a87c7acd407" providerId="Windows Live" clId="Web-{A8A138C5-4BB7-0CAB-B385-C65DE854D86C}" dt="2025-05-28T06:34:18.763" v="42"/>
        <pc:sldMkLst>
          <pc:docMk/>
          <pc:sldMk cId="2242774057" sldId="364"/>
        </pc:sldMkLst>
      </pc:sldChg>
      <pc:sldChg chg="modSp add">
        <pc:chgData name="TIM GRUGRU" userId="f4d65a87c7acd407" providerId="Windows Live" clId="Web-{A8A138C5-4BB7-0CAB-B385-C65DE854D86C}" dt="2025-05-28T07:47:33.177" v="1411" actId="20577"/>
        <pc:sldMkLst>
          <pc:docMk/>
          <pc:sldMk cId="1687751359" sldId="365"/>
        </pc:sldMkLst>
      </pc:sldChg>
      <pc:sldChg chg="mod modShow">
        <pc:chgData name="TIM GRUGRU" userId="f4d65a87c7acd407" providerId="Windows Live" clId="Web-{A8A138C5-4BB7-0CAB-B385-C65DE854D86C}" dt="2025-05-28T06:30:01.894" v="6"/>
        <pc:sldMkLst>
          <pc:docMk/>
          <pc:sldMk cId="1408471912" sldId="408"/>
        </pc:sldMkLst>
      </pc:sldChg>
      <pc:sldChg chg="modSp add">
        <pc:chgData name="TIM GRUGRU" userId="f4d65a87c7acd407" providerId="Windows Live" clId="Web-{A8A138C5-4BB7-0CAB-B385-C65DE854D86C}" dt="2025-05-28T06:40:44.965" v="99" actId="20577"/>
        <pc:sldMkLst>
          <pc:docMk/>
          <pc:sldMk cId="3333103971" sldId="409"/>
        </pc:sldMkLst>
      </pc:sldChg>
      <pc:sldChg chg="addSp delSp modSp new">
        <pc:chgData name="TIM GRUGRU" userId="f4d65a87c7acd407" providerId="Windows Live" clId="Web-{A8A138C5-4BB7-0CAB-B385-C65DE854D86C}" dt="2025-05-28T06:36:38.284" v="60" actId="20577"/>
        <pc:sldMkLst>
          <pc:docMk/>
          <pc:sldMk cId="3815594629" sldId="432"/>
        </pc:sldMkLst>
      </pc:sldChg>
      <pc:sldChg chg="addSp delSp modSp new ord">
        <pc:chgData name="TIM GRUGRU" userId="f4d65a87c7acd407" providerId="Windows Live" clId="Web-{A8A138C5-4BB7-0CAB-B385-C65DE854D86C}" dt="2025-05-28T06:58:38.365" v="597"/>
        <pc:sldMkLst>
          <pc:docMk/>
          <pc:sldMk cId="3790986918" sldId="436"/>
        </pc:sldMkLst>
      </pc:sldChg>
      <pc:sldChg chg="new">
        <pc:chgData name="TIM GRUGRU" userId="f4d65a87c7acd407" providerId="Windows Live" clId="Web-{A8A138C5-4BB7-0CAB-B385-C65DE854D86C}" dt="2025-05-28T06:42:41.845" v="110"/>
        <pc:sldMkLst>
          <pc:docMk/>
          <pc:sldMk cId="3759959093" sldId="437"/>
        </pc:sldMkLst>
      </pc:sldChg>
      <pc:sldChg chg="new">
        <pc:chgData name="TIM GRUGRU" userId="f4d65a87c7acd407" providerId="Windows Live" clId="Web-{A8A138C5-4BB7-0CAB-B385-C65DE854D86C}" dt="2025-05-28T06:42:44.954" v="111"/>
        <pc:sldMkLst>
          <pc:docMk/>
          <pc:sldMk cId="543173347" sldId="438"/>
        </pc:sldMkLst>
      </pc:sldChg>
      <pc:sldChg chg="addSp delSp modSp new">
        <pc:chgData name="TIM GRUGRU" userId="f4d65a87c7acd407" providerId="Windows Live" clId="Web-{A8A138C5-4BB7-0CAB-B385-C65DE854D86C}" dt="2025-05-28T07:31:32.938" v="1123" actId="20577"/>
        <pc:sldMkLst>
          <pc:docMk/>
          <pc:sldMk cId="1159068431" sldId="441"/>
        </pc:sldMkLst>
      </pc:sldChg>
      <pc:sldChg chg="addSp delSp modSp new">
        <pc:chgData name="TIM GRUGRU" userId="f4d65a87c7acd407" providerId="Windows Live" clId="Web-{A8A138C5-4BB7-0CAB-B385-C65DE854D86C}" dt="2025-05-28T07:42:09.134" v="1298" actId="20577"/>
        <pc:sldMkLst>
          <pc:docMk/>
          <pc:sldMk cId="4007395578" sldId="446"/>
        </pc:sldMkLst>
      </pc:sldChg>
      <pc:sldChg chg="addSp modSp new">
        <pc:chgData name="TIM GRUGRU" userId="f4d65a87c7acd407" providerId="Windows Live" clId="Web-{A8A138C5-4BB7-0CAB-B385-C65DE854D86C}" dt="2025-05-28T07:46:12.893" v="1403" actId="1076"/>
        <pc:sldMkLst>
          <pc:docMk/>
          <pc:sldMk cId="4249480543" sldId="448"/>
        </pc:sldMkLst>
      </pc:sldChg>
    </pc:docChg>
  </pc:docChgLst>
  <pc:docChgLst>
    <pc:chgData name="michel amigo" userId="e89c6fa087fc999c" providerId="Windows Live" clId="Web-{CD3FD634-5150-D548-7BEC-1EFD4E602A38}"/>
    <pc:docChg chg="addSld modSld">
      <pc:chgData name="michel amigo" userId="e89c6fa087fc999c" providerId="Windows Live" clId="Web-{CD3FD634-5150-D548-7BEC-1EFD4E602A38}" dt="2025-05-15T13:59:38.708" v="385" actId="20577"/>
      <pc:docMkLst>
        <pc:docMk/>
      </pc:docMkLst>
      <pc:sldChg chg="addSp delSp modSp new modTransition">
        <pc:chgData name="michel amigo" userId="e89c6fa087fc999c" providerId="Windows Live" clId="Web-{CD3FD634-5150-D548-7BEC-1EFD4E602A38}" dt="2025-05-15T12:54:34.689" v="153"/>
        <pc:sldMkLst>
          <pc:docMk/>
          <pc:sldMk cId="2412947538" sldId="389"/>
        </pc:sldMkLst>
      </pc:sldChg>
      <pc:sldChg chg="addSp delSp modSp new">
        <pc:chgData name="michel amigo" userId="e89c6fa087fc999c" providerId="Windows Live" clId="Web-{CD3FD634-5150-D548-7BEC-1EFD4E602A38}" dt="2025-05-15T12:50:58.028" v="111" actId="1076"/>
        <pc:sldMkLst>
          <pc:docMk/>
          <pc:sldMk cId="1551158446" sldId="392"/>
        </pc:sldMkLst>
      </pc:sldChg>
      <pc:sldChg chg="modSp new">
        <pc:chgData name="michel amigo" userId="e89c6fa087fc999c" providerId="Windows Live" clId="Web-{CD3FD634-5150-D548-7BEC-1EFD4E602A38}" dt="2025-05-15T13:59:38.708" v="385" actId="20577"/>
        <pc:sldMkLst>
          <pc:docMk/>
          <pc:sldMk cId="687297663" sldId="393"/>
        </pc:sldMkLst>
      </pc:sldChg>
    </pc:docChg>
  </pc:docChgLst>
  <pc:docChgLst>
    <pc:chgData name="Brice Gogué-Meunier" userId="0d14b2f8b916df3b" providerId="LiveId" clId="{E4CFB67F-E427-4B2D-823E-C468F3397931}"/>
    <pc:docChg chg="undo custSel addSld delSld modSld sldOrd">
      <pc:chgData name="Brice Gogué-Meunier" userId="0d14b2f8b916df3b" providerId="LiveId" clId="{E4CFB67F-E427-4B2D-823E-C468F3397931}" dt="2025-04-03T09:59:23.207" v="1092" actId="113"/>
      <pc:docMkLst>
        <pc:docMk/>
      </pc:docMkLst>
      <pc:sldChg chg="modSp mod">
        <pc:chgData name="Brice Gogué-Meunier" userId="0d14b2f8b916df3b" providerId="LiveId" clId="{E4CFB67F-E427-4B2D-823E-C468F3397931}" dt="2025-04-03T06:51:22.611" v="429" actId="207"/>
        <pc:sldMkLst>
          <pc:docMk/>
          <pc:sldMk cId="2363859236" sldId="256"/>
        </pc:sldMkLst>
        <pc:spChg chg="mod">
          <ac:chgData name="Brice Gogué-Meunier" userId="0d14b2f8b916df3b" providerId="LiveId" clId="{E4CFB67F-E427-4B2D-823E-C468F3397931}" dt="2025-04-03T06:51:22.611" v="429" actId="207"/>
          <ac:spMkLst>
            <pc:docMk/>
            <pc:sldMk cId="2363859236" sldId="256"/>
            <ac:spMk id="4" creationId="{ADE47BA7-51F0-392A-9B23-56B0A352759B}"/>
          </ac:spMkLst>
        </pc:spChg>
      </pc:sldChg>
      <pc:sldChg chg="modSp mod">
        <pc:chgData name="Brice Gogué-Meunier" userId="0d14b2f8b916df3b" providerId="LiveId" clId="{E4CFB67F-E427-4B2D-823E-C468F3397931}" dt="2025-04-03T06:54:47.994" v="461" actId="207"/>
        <pc:sldMkLst>
          <pc:docMk/>
          <pc:sldMk cId="1812776936" sldId="262"/>
        </pc:sldMkLst>
      </pc:sldChg>
      <pc:sldChg chg="modSp mod">
        <pc:chgData name="Brice Gogué-Meunier" userId="0d14b2f8b916df3b" providerId="LiveId" clId="{E4CFB67F-E427-4B2D-823E-C468F3397931}" dt="2025-04-03T06:57:07.267" v="507" actId="113"/>
        <pc:sldMkLst>
          <pc:docMk/>
          <pc:sldMk cId="3294743337" sldId="265"/>
        </pc:sldMkLst>
      </pc:sldChg>
      <pc:sldChg chg="modSp mod">
        <pc:chgData name="Brice Gogué-Meunier" userId="0d14b2f8b916df3b" providerId="LiveId" clId="{E4CFB67F-E427-4B2D-823E-C468F3397931}" dt="2025-04-03T06:57:16.858" v="511" actId="113"/>
        <pc:sldMkLst>
          <pc:docMk/>
          <pc:sldMk cId="1783221472" sldId="268"/>
        </pc:sldMkLst>
      </pc:sldChg>
      <pc:sldChg chg="modSp mod">
        <pc:chgData name="Brice Gogué-Meunier" userId="0d14b2f8b916df3b" providerId="LiveId" clId="{E4CFB67F-E427-4B2D-823E-C468F3397931}" dt="2025-04-03T06:57:12.591" v="509" actId="113"/>
        <pc:sldMkLst>
          <pc:docMk/>
          <pc:sldMk cId="2254911150" sldId="270"/>
        </pc:sldMkLst>
      </pc:sldChg>
      <pc:sldChg chg="modSp mod">
        <pc:chgData name="Brice Gogué-Meunier" userId="0d14b2f8b916df3b" providerId="LiveId" clId="{E4CFB67F-E427-4B2D-823E-C468F3397931}" dt="2025-04-03T06:57:25.722" v="515" actId="113"/>
        <pc:sldMkLst>
          <pc:docMk/>
          <pc:sldMk cId="93757964" sldId="271"/>
        </pc:sldMkLst>
      </pc:sldChg>
      <pc:sldChg chg="modSp mod">
        <pc:chgData name="Brice Gogué-Meunier" userId="0d14b2f8b916df3b" providerId="LiveId" clId="{E4CFB67F-E427-4B2D-823E-C468F3397931}" dt="2025-04-03T06:53:34.387" v="441" actId="113"/>
        <pc:sldMkLst>
          <pc:docMk/>
          <pc:sldMk cId="4101358579" sldId="272"/>
        </pc:sldMkLst>
      </pc:sldChg>
      <pc:sldChg chg="modSp mod modNotesTx">
        <pc:chgData name="Brice Gogué-Meunier" userId="0d14b2f8b916df3b" providerId="LiveId" clId="{E4CFB67F-E427-4B2D-823E-C468F3397931}" dt="2025-04-03T06:53:58.169" v="445" actId="113"/>
        <pc:sldMkLst>
          <pc:docMk/>
          <pc:sldMk cId="2535149947" sldId="273"/>
        </pc:sldMkLst>
      </pc:sldChg>
      <pc:sldChg chg="modSp mod">
        <pc:chgData name="Brice Gogué-Meunier" userId="0d14b2f8b916df3b" providerId="LiveId" clId="{E4CFB67F-E427-4B2D-823E-C468F3397931}" dt="2025-04-03T06:54:56.068" v="463" actId="113"/>
        <pc:sldMkLst>
          <pc:docMk/>
          <pc:sldMk cId="3611869455" sldId="275"/>
        </pc:sldMkLst>
      </pc:sldChg>
      <pc:sldChg chg="modSp mod">
        <pc:chgData name="Brice Gogué-Meunier" userId="0d14b2f8b916df3b" providerId="LiveId" clId="{E4CFB67F-E427-4B2D-823E-C468F3397931}" dt="2025-04-03T06:57:01.419" v="505" actId="113"/>
        <pc:sldMkLst>
          <pc:docMk/>
          <pc:sldMk cId="800904250" sldId="277"/>
        </pc:sldMkLst>
      </pc:sldChg>
      <pc:sldChg chg="modSp mod">
        <pc:chgData name="Brice Gogué-Meunier" userId="0d14b2f8b916df3b" providerId="LiveId" clId="{E4CFB67F-E427-4B2D-823E-C468F3397931}" dt="2025-04-03T06:51:57.730" v="433" actId="113"/>
        <pc:sldMkLst>
          <pc:docMk/>
          <pc:sldMk cId="362002222" sldId="278"/>
        </pc:sldMkLst>
      </pc:sldChg>
      <pc:sldChg chg="modSp mod">
        <pc:chgData name="Brice Gogué-Meunier" userId="0d14b2f8b916df3b" providerId="LiveId" clId="{E4CFB67F-E427-4B2D-823E-C468F3397931}" dt="2025-04-03T06:54:33.786" v="455" actId="113"/>
        <pc:sldMkLst>
          <pc:docMk/>
          <pc:sldMk cId="1655012882" sldId="279"/>
        </pc:sldMkLst>
      </pc:sldChg>
      <pc:sldChg chg="addSp delSp modSp mod modNotesTx">
        <pc:chgData name="Brice Gogué-Meunier" userId="0d14b2f8b916df3b" providerId="LiveId" clId="{E4CFB67F-E427-4B2D-823E-C468F3397931}" dt="2025-04-03T07:00:54.121" v="573" actId="113"/>
        <pc:sldMkLst>
          <pc:docMk/>
          <pc:sldMk cId="2939054367" sldId="280"/>
        </pc:sldMkLst>
      </pc:sldChg>
      <pc:sldChg chg="modSp mod">
        <pc:chgData name="Brice Gogué-Meunier" userId="0d14b2f8b916df3b" providerId="LiveId" clId="{E4CFB67F-E427-4B2D-823E-C468F3397931}" dt="2025-04-03T07:01:33.727" v="587" actId="113"/>
        <pc:sldMkLst>
          <pc:docMk/>
          <pc:sldMk cId="3242581762" sldId="283"/>
        </pc:sldMkLst>
      </pc:sldChg>
      <pc:sldChg chg="modSp mod">
        <pc:chgData name="Brice Gogué-Meunier" userId="0d14b2f8b916df3b" providerId="LiveId" clId="{E4CFB67F-E427-4B2D-823E-C468F3397931}" dt="2025-04-03T07:02:13.018" v="599" actId="113"/>
        <pc:sldMkLst>
          <pc:docMk/>
          <pc:sldMk cId="3162349410" sldId="288"/>
        </pc:sldMkLst>
      </pc:sldChg>
      <pc:sldChg chg="modSp mod">
        <pc:chgData name="Brice Gogué-Meunier" userId="0d14b2f8b916df3b" providerId="LiveId" clId="{E4CFB67F-E427-4B2D-823E-C468F3397931}" dt="2025-04-03T07:02:18.555" v="601" actId="113"/>
        <pc:sldMkLst>
          <pc:docMk/>
          <pc:sldMk cId="172212905" sldId="289"/>
        </pc:sldMkLst>
      </pc:sldChg>
      <pc:sldChg chg="modSp mod">
        <pc:chgData name="Brice Gogué-Meunier" userId="0d14b2f8b916df3b" providerId="LiveId" clId="{E4CFB67F-E427-4B2D-823E-C468F3397931}" dt="2025-04-03T07:02:23.347" v="603" actId="113"/>
        <pc:sldMkLst>
          <pc:docMk/>
          <pc:sldMk cId="2406975857" sldId="290"/>
        </pc:sldMkLst>
      </pc:sldChg>
      <pc:sldChg chg="delSp modSp mod modNotesTx">
        <pc:chgData name="Brice Gogué-Meunier" userId="0d14b2f8b916df3b" providerId="LiveId" clId="{E4CFB67F-E427-4B2D-823E-C468F3397931}" dt="2025-04-03T06:54:05.795" v="447" actId="207"/>
        <pc:sldMkLst>
          <pc:docMk/>
          <pc:sldMk cId="1800076033" sldId="292"/>
        </pc:sldMkLst>
      </pc:sldChg>
      <pc:sldChg chg="modSp mod">
        <pc:chgData name="Brice Gogué-Meunier" userId="0d14b2f8b916df3b" providerId="LiveId" clId="{E4CFB67F-E427-4B2D-823E-C468F3397931}" dt="2025-04-03T06:54:20.178" v="451" actId="113"/>
        <pc:sldMkLst>
          <pc:docMk/>
          <pc:sldMk cId="1686505066" sldId="294"/>
        </pc:sldMkLst>
      </pc:sldChg>
      <pc:sldChg chg="modSp mod">
        <pc:chgData name="Brice Gogué-Meunier" userId="0d14b2f8b916df3b" providerId="LiveId" clId="{E4CFB67F-E427-4B2D-823E-C468F3397931}" dt="2025-04-03T06:55:01.180" v="465" actId="113"/>
        <pc:sldMkLst>
          <pc:docMk/>
          <pc:sldMk cId="3162718394" sldId="295"/>
        </pc:sldMkLst>
      </pc:sldChg>
      <pc:sldChg chg="modSp mod">
        <pc:chgData name="Brice Gogué-Meunier" userId="0d14b2f8b916df3b" providerId="LiveId" clId="{E4CFB67F-E427-4B2D-823E-C468F3397931}" dt="2025-04-03T06:53:52.139" v="443" actId="113"/>
        <pc:sldMkLst>
          <pc:docMk/>
          <pc:sldMk cId="3470344775" sldId="296"/>
        </pc:sldMkLst>
      </pc:sldChg>
      <pc:sldChg chg="delSp modSp mod modNotesTx">
        <pc:chgData name="Brice Gogué-Meunier" userId="0d14b2f8b916df3b" providerId="LiveId" clId="{E4CFB67F-E427-4B2D-823E-C468F3397931}" dt="2025-04-03T06:54:13.426" v="449" actId="207"/>
        <pc:sldMkLst>
          <pc:docMk/>
          <pc:sldMk cId="2221938611" sldId="297"/>
        </pc:sldMkLst>
      </pc:sldChg>
      <pc:sldChg chg="modSp mod">
        <pc:chgData name="Brice Gogué-Meunier" userId="0d14b2f8b916df3b" providerId="LiveId" clId="{E4CFB67F-E427-4B2D-823E-C468F3397931}" dt="2025-04-03T06:54:38.930" v="457" actId="113"/>
        <pc:sldMkLst>
          <pc:docMk/>
          <pc:sldMk cId="1752970918" sldId="298"/>
        </pc:sldMkLst>
      </pc:sldChg>
      <pc:sldChg chg="modSp mod">
        <pc:chgData name="Brice Gogué-Meunier" userId="0d14b2f8b916df3b" providerId="LiveId" clId="{E4CFB67F-E427-4B2D-823E-C468F3397931}" dt="2025-04-03T07:01:11.498" v="579" actId="113"/>
        <pc:sldMkLst>
          <pc:docMk/>
          <pc:sldMk cId="1950941612" sldId="299"/>
        </pc:sldMkLst>
      </pc:sldChg>
      <pc:sldChg chg="modSp mod">
        <pc:chgData name="Brice Gogué-Meunier" userId="0d14b2f8b916df3b" providerId="LiveId" clId="{E4CFB67F-E427-4B2D-823E-C468F3397931}" dt="2025-04-03T06:59:04.153" v="551" actId="113"/>
        <pc:sldMkLst>
          <pc:docMk/>
          <pc:sldMk cId="3060346291" sldId="300"/>
        </pc:sldMkLst>
      </pc:sldChg>
      <pc:sldChg chg="modSp mod">
        <pc:chgData name="Brice Gogué-Meunier" userId="0d14b2f8b916df3b" providerId="LiveId" clId="{E4CFB67F-E427-4B2D-823E-C468F3397931}" dt="2025-04-03T06:53:25.044" v="439" actId="207"/>
        <pc:sldMkLst>
          <pc:docMk/>
          <pc:sldMk cId="2713301952" sldId="301"/>
        </pc:sldMkLst>
      </pc:sldChg>
      <pc:sldChg chg="modSp mod">
        <pc:chgData name="Brice Gogué-Meunier" userId="0d14b2f8b916df3b" providerId="LiveId" clId="{E4CFB67F-E427-4B2D-823E-C468F3397931}" dt="2025-04-03T06:59:27.596" v="559" actId="113"/>
        <pc:sldMkLst>
          <pc:docMk/>
          <pc:sldMk cId="360776931" sldId="302"/>
        </pc:sldMkLst>
      </pc:sldChg>
      <pc:sldChg chg="modSp mod">
        <pc:chgData name="Brice Gogué-Meunier" userId="0d14b2f8b916df3b" providerId="LiveId" clId="{E4CFB67F-E427-4B2D-823E-C468F3397931}" dt="2025-04-03T07:02:08.490" v="597" actId="113"/>
        <pc:sldMkLst>
          <pc:docMk/>
          <pc:sldMk cId="1527331418" sldId="303"/>
        </pc:sldMkLst>
      </pc:sldChg>
      <pc:sldChg chg="addSp delSp modSp add mod">
        <pc:chgData name="Brice Gogué-Meunier" userId="0d14b2f8b916df3b" providerId="LiveId" clId="{E4CFB67F-E427-4B2D-823E-C468F3397931}" dt="2025-04-03T07:01:01.508" v="575" actId="113"/>
        <pc:sldMkLst>
          <pc:docMk/>
          <pc:sldMk cId="2508917314" sldId="304"/>
        </pc:sldMkLst>
      </pc:sldChg>
      <pc:sldChg chg="modSp mod">
        <pc:chgData name="Brice Gogué-Meunier" userId="0d14b2f8b916df3b" providerId="LiveId" clId="{E4CFB67F-E427-4B2D-823E-C468F3397931}" dt="2025-04-03T07:00:30.900" v="565" actId="113"/>
        <pc:sldMkLst>
          <pc:docMk/>
          <pc:sldMk cId="2548299564" sldId="305"/>
        </pc:sldMkLst>
      </pc:sldChg>
      <pc:sldChg chg="modSp mod">
        <pc:chgData name="Brice Gogué-Meunier" userId="0d14b2f8b916df3b" providerId="LiveId" clId="{E4CFB67F-E427-4B2D-823E-C468F3397931}" dt="2025-04-03T06:59:34.943" v="561" actId="113"/>
        <pc:sldMkLst>
          <pc:docMk/>
          <pc:sldMk cId="1665926858" sldId="306"/>
        </pc:sldMkLst>
      </pc:sldChg>
      <pc:sldChg chg="modSp mod">
        <pc:chgData name="Brice Gogué-Meunier" userId="0d14b2f8b916df3b" providerId="LiveId" clId="{E4CFB67F-E427-4B2D-823E-C468F3397931}" dt="2025-04-03T06:59:41.601" v="563" actId="113"/>
        <pc:sldMkLst>
          <pc:docMk/>
          <pc:sldMk cId="656306890" sldId="308"/>
        </pc:sldMkLst>
      </pc:sldChg>
      <pc:sldChg chg="modSp mod">
        <pc:chgData name="Brice Gogué-Meunier" userId="0d14b2f8b916df3b" providerId="LiveId" clId="{E4CFB67F-E427-4B2D-823E-C468F3397931}" dt="2025-04-03T06:59:22.867" v="557" actId="113"/>
        <pc:sldMkLst>
          <pc:docMk/>
          <pc:sldMk cId="1553451025" sldId="311"/>
        </pc:sldMkLst>
      </pc:sldChg>
      <pc:sldChg chg="modSp mod">
        <pc:chgData name="Brice Gogué-Meunier" userId="0d14b2f8b916df3b" providerId="LiveId" clId="{E4CFB67F-E427-4B2D-823E-C468F3397931}" dt="2025-04-03T06:59:10.538" v="553" actId="113"/>
        <pc:sldMkLst>
          <pc:docMk/>
          <pc:sldMk cId="2431434356" sldId="312"/>
        </pc:sldMkLst>
      </pc:sldChg>
      <pc:sldChg chg="modSp mod">
        <pc:chgData name="Brice Gogué-Meunier" userId="0d14b2f8b916df3b" providerId="LiveId" clId="{E4CFB67F-E427-4B2D-823E-C468F3397931}" dt="2025-04-03T06:54:26.939" v="453" actId="113"/>
        <pc:sldMkLst>
          <pc:docMk/>
          <pc:sldMk cId="2591527463" sldId="314"/>
        </pc:sldMkLst>
      </pc:sldChg>
      <pc:sldChg chg="modSp mod">
        <pc:chgData name="Brice Gogué-Meunier" userId="0d14b2f8b916df3b" providerId="LiveId" clId="{E4CFB67F-E427-4B2D-823E-C468F3397931}" dt="2025-04-03T06:56:24.860" v="491" actId="113"/>
        <pc:sldMkLst>
          <pc:docMk/>
          <pc:sldMk cId="2522812354" sldId="316"/>
        </pc:sldMkLst>
      </pc:sldChg>
      <pc:sldChg chg="modSp mod">
        <pc:chgData name="Brice Gogué-Meunier" userId="0d14b2f8b916df3b" providerId="LiveId" clId="{E4CFB67F-E427-4B2D-823E-C468F3397931}" dt="2025-04-03T07:01:06.311" v="577" actId="113"/>
        <pc:sldMkLst>
          <pc:docMk/>
          <pc:sldMk cId="2234876489" sldId="317"/>
        </pc:sldMkLst>
      </pc:sldChg>
      <pc:sldChg chg="modSp mod">
        <pc:chgData name="Brice Gogué-Meunier" userId="0d14b2f8b916df3b" providerId="LiveId" clId="{E4CFB67F-E427-4B2D-823E-C468F3397931}" dt="2025-04-03T06:56:30.564" v="493" actId="113"/>
        <pc:sldMkLst>
          <pc:docMk/>
          <pc:sldMk cId="3501642671" sldId="318"/>
        </pc:sldMkLst>
      </pc:sldChg>
      <pc:sldChg chg="modSp mod">
        <pc:chgData name="Brice Gogué-Meunier" userId="0d14b2f8b916df3b" providerId="LiveId" clId="{E4CFB67F-E427-4B2D-823E-C468F3397931}" dt="2025-04-03T06:56:45.339" v="499" actId="113"/>
        <pc:sldMkLst>
          <pc:docMk/>
          <pc:sldMk cId="2655204899" sldId="319"/>
        </pc:sldMkLst>
      </pc:sldChg>
      <pc:sldChg chg="modSp mod">
        <pc:chgData name="Brice Gogué-Meunier" userId="0d14b2f8b916df3b" providerId="LiveId" clId="{E4CFB67F-E427-4B2D-823E-C468F3397931}" dt="2025-04-03T06:56:35.378" v="495" actId="113"/>
        <pc:sldMkLst>
          <pc:docMk/>
          <pc:sldMk cId="2763924664" sldId="320"/>
        </pc:sldMkLst>
      </pc:sldChg>
      <pc:sldChg chg="modSp mod">
        <pc:chgData name="Brice Gogué-Meunier" userId="0d14b2f8b916df3b" providerId="LiveId" clId="{E4CFB67F-E427-4B2D-823E-C468F3397931}" dt="2025-04-03T06:56:54.426" v="501" actId="113"/>
        <pc:sldMkLst>
          <pc:docMk/>
          <pc:sldMk cId="654527948" sldId="321"/>
        </pc:sldMkLst>
      </pc:sldChg>
      <pc:sldChg chg="modSp mod">
        <pc:chgData name="Brice Gogué-Meunier" userId="0d14b2f8b916df3b" providerId="LiveId" clId="{E4CFB67F-E427-4B2D-823E-C468F3397931}" dt="2025-04-03T06:56:40.339" v="497" actId="113"/>
        <pc:sldMkLst>
          <pc:docMk/>
          <pc:sldMk cId="3338303755" sldId="324"/>
        </pc:sldMkLst>
      </pc:sldChg>
      <pc:sldChg chg="modSp mod">
        <pc:chgData name="Brice Gogué-Meunier" userId="0d14b2f8b916df3b" providerId="LiveId" clId="{E4CFB67F-E427-4B2D-823E-C468F3397931}" dt="2025-04-03T06:55:46.274" v="476" actId="207"/>
        <pc:sldMkLst>
          <pc:docMk/>
          <pc:sldMk cId="3979805233" sldId="325"/>
        </pc:sldMkLst>
      </pc:sldChg>
      <pc:sldChg chg="addSp delSp modSp mod">
        <pc:chgData name="Brice Gogué-Meunier" userId="0d14b2f8b916df3b" providerId="LiveId" clId="{E4CFB67F-E427-4B2D-823E-C468F3397931}" dt="2025-04-03T06:55:28.743" v="474" actId="20577"/>
        <pc:sldMkLst>
          <pc:docMk/>
          <pc:sldMk cId="4040826943" sldId="328"/>
        </pc:sldMkLst>
      </pc:sldChg>
      <pc:sldChg chg="modSp mod">
        <pc:chgData name="Brice Gogué-Meunier" userId="0d14b2f8b916df3b" providerId="LiveId" clId="{E4CFB67F-E427-4B2D-823E-C468F3397931}" dt="2025-04-03T06:56:08.556" v="485" actId="113"/>
        <pc:sldMkLst>
          <pc:docMk/>
          <pc:sldMk cId="2260082434" sldId="335"/>
        </pc:sldMkLst>
      </pc:sldChg>
      <pc:sldChg chg="modSp mod">
        <pc:chgData name="Brice Gogué-Meunier" userId="0d14b2f8b916df3b" providerId="LiveId" clId="{E4CFB67F-E427-4B2D-823E-C468F3397931}" dt="2025-04-03T06:56:13.826" v="487" actId="113"/>
        <pc:sldMkLst>
          <pc:docMk/>
          <pc:sldMk cId="3167569593" sldId="336"/>
        </pc:sldMkLst>
      </pc:sldChg>
      <pc:sldChg chg="modSp mod">
        <pc:chgData name="Brice Gogué-Meunier" userId="0d14b2f8b916df3b" providerId="LiveId" clId="{E4CFB67F-E427-4B2D-823E-C468F3397931}" dt="2025-04-03T06:56:19.850" v="489" actId="113"/>
        <pc:sldMkLst>
          <pc:docMk/>
          <pc:sldMk cId="49319955" sldId="337"/>
        </pc:sldMkLst>
      </pc:sldChg>
      <pc:sldChg chg="modSp mod">
        <pc:chgData name="Brice Gogué-Meunier" userId="0d14b2f8b916df3b" providerId="LiveId" clId="{E4CFB67F-E427-4B2D-823E-C468F3397931}" dt="2025-04-03T06:55:51.332" v="478" actId="113"/>
        <pc:sldMkLst>
          <pc:docMk/>
          <pc:sldMk cId="2662341090" sldId="338"/>
        </pc:sldMkLst>
      </pc:sldChg>
      <pc:sldChg chg="modSp mod">
        <pc:chgData name="Brice Gogué-Meunier" userId="0d14b2f8b916df3b" providerId="LiveId" clId="{E4CFB67F-E427-4B2D-823E-C468F3397931}" dt="2025-04-03T06:56:02.124" v="483" actId="113"/>
        <pc:sldMkLst>
          <pc:docMk/>
          <pc:sldMk cId="4249167455" sldId="339"/>
        </pc:sldMkLst>
      </pc:sldChg>
      <pc:sldChg chg="modSp mod">
        <pc:chgData name="Brice Gogué-Meunier" userId="0d14b2f8b916df3b" providerId="LiveId" clId="{E4CFB67F-E427-4B2D-823E-C468F3397931}" dt="2025-04-03T07:00:45.897" v="571" actId="113"/>
        <pc:sldMkLst>
          <pc:docMk/>
          <pc:sldMk cId="3292589621" sldId="341"/>
        </pc:sldMkLst>
      </pc:sldChg>
      <pc:sldChg chg="addSp modSp mod">
        <pc:chgData name="Brice Gogué-Meunier" userId="0d14b2f8b916df3b" providerId="LiveId" clId="{E4CFB67F-E427-4B2D-823E-C468F3397931}" dt="2025-04-03T06:58:16.002" v="525"/>
        <pc:sldMkLst>
          <pc:docMk/>
          <pc:sldMk cId="3331397184" sldId="342"/>
        </pc:sldMkLst>
      </pc:sldChg>
      <pc:sldChg chg="modSp mod">
        <pc:chgData name="Brice Gogué-Meunier" userId="0d14b2f8b916df3b" providerId="LiveId" clId="{E4CFB67F-E427-4B2D-823E-C468F3397931}" dt="2025-04-03T07:01:23.516" v="583" actId="113"/>
        <pc:sldMkLst>
          <pc:docMk/>
          <pc:sldMk cId="862720328" sldId="343"/>
        </pc:sldMkLst>
      </pc:sldChg>
      <pc:sldChg chg="modSp mod">
        <pc:chgData name="Brice Gogué-Meunier" userId="0d14b2f8b916df3b" providerId="LiveId" clId="{E4CFB67F-E427-4B2D-823E-C468F3397931}" dt="2025-04-03T07:01:18.283" v="581" actId="113"/>
        <pc:sldMkLst>
          <pc:docMk/>
          <pc:sldMk cId="3421107791" sldId="345"/>
        </pc:sldMkLst>
      </pc:sldChg>
      <pc:sldChg chg="addSp modSp mod">
        <pc:chgData name="Brice Gogué-Meunier" userId="0d14b2f8b916df3b" providerId="LiveId" clId="{E4CFB67F-E427-4B2D-823E-C468F3397931}" dt="2025-04-03T07:02:39.450" v="604" actId="1035"/>
        <pc:sldMkLst>
          <pc:docMk/>
          <pc:sldMk cId="1899851710" sldId="346"/>
        </pc:sldMkLst>
      </pc:sldChg>
      <pc:sldChg chg="modSp mod">
        <pc:chgData name="Brice Gogué-Meunier" userId="0d14b2f8b916df3b" providerId="LiveId" clId="{E4CFB67F-E427-4B2D-823E-C468F3397931}" dt="2025-04-03T07:01:29.110" v="585" actId="113"/>
        <pc:sldMkLst>
          <pc:docMk/>
          <pc:sldMk cId="2207791298" sldId="347"/>
        </pc:sldMkLst>
      </pc:sldChg>
      <pc:sldChg chg="modSp mod">
        <pc:chgData name="Brice Gogué-Meunier" userId="0d14b2f8b916df3b" providerId="LiveId" clId="{E4CFB67F-E427-4B2D-823E-C468F3397931}" dt="2025-04-03T06:59:14.499" v="555" actId="113"/>
        <pc:sldMkLst>
          <pc:docMk/>
          <pc:sldMk cId="3419416514" sldId="348"/>
        </pc:sldMkLst>
      </pc:sldChg>
      <pc:sldChg chg="modSp mod">
        <pc:chgData name="Brice Gogué-Meunier" userId="0d14b2f8b916df3b" providerId="LiveId" clId="{E4CFB67F-E427-4B2D-823E-C468F3397931}" dt="2025-04-03T07:01:44.180" v="591" actId="113"/>
        <pc:sldMkLst>
          <pc:docMk/>
          <pc:sldMk cId="1284363241" sldId="349"/>
        </pc:sldMkLst>
      </pc:sldChg>
      <pc:sldChg chg="modSp mod">
        <pc:chgData name="Brice Gogué-Meunier" userId="0d14b2f8b916df3b" providerId="LiveId" clId="{E4CFB67F-E427-4B2D-823E-C468F3397931}" dt="2025-04-03T07:01:52.276" v="593" actId="113"/>
        <pc:sldMkLst>
          <pc:docMk/>
          <pc:sldMk cId="374081642" sldId="350"/>
        </pc:sldMkLst>
      </pc:sldChg>
      <pc:sldChg chg="modSp mod">
        <pc:chgData name="Brice Gogué-Meunier" userId="0d14b2f8b916df3b" providerId="LiveId" clId="{E4CFB67F-E427-4B2D-823E-C468F3397931}" dt="2025-04-03T07:00:35.139" v="567" actId="113"/>
        <pc:sldMkLst>
          <pc:docMk/>
          <pc:sldMk cId="1829006816" sldId="351"/>
        </pc:sldMkLst>
      </pc:sldChg>
      <pc:sldChg chg="modSp mod">
        <pc:chgData name="Brice Gogué-Meunier" userId="0d14b2f8b916df3b" providerId="LiveId" clId="{E4CFB67F-E427-4B2D-823E-C468F3397931}" dt="2025-04-03T07:00:40.405" v="569" actId="113"/>
        <pc:sldMkLst>
          <pc:docMk/>
          <pc:sldMk cId="2866505291" sldId="352"/>
        </pc:sldMkLst>
      </pc:sldChg>
      <pc:sldChg chg="modSp mod">
        <pc:chgData name="Brice Gogué-Meunier" userId="0d14b2f8b916df3b" providerId="LiveId" clId="{E4CFB67F-E427-4B2D-823E-C468F3397931}" dt="2025-04-03T07:02:04.479" v="595" actId="113"/>
        <pc:sldMkLst>
          <pc:docMk/>
          <pc:sldMk cId="2327109782" sldId="354"/>
        </pc:sldMkLst>
      </pc:sldChg>
      <pc:sldChg chg="modSp mod">
        <pc:chgData name="Brice Gogué-Meunier" userId="0d14b2f8b916df3b" providerId="LiveId" clId="{E4CFB67F-E427-4B2D-823E-C468F3397931}" dt="2025-04-03T07:01:39.405" v="589" actId="113"/>
        <pc:sldMkLst>
          <pc:docMk/>
          <pc:sldMk cId="1576408937" sldId="355"/>
        </pc:sldMkLst>
      </pc:sldChg>
      <pc:sldChg chg="new del">
        <pc:chgData name="Brice Gogué-Meunier" userId="0d14b2f8b916df3b" providerId="LiveId" clId="{E4CFB67F-E427-4B2D-823E-C468F3397931}" dt="2025-04-03T07:05:55.005" v="606" actId="47"/>
        <pc:sldMkLst>
          <pc:docMk/>
          <pc:sldMk cId="2768956294" sldId="357"/>
        </pc:sldMkLst>
      </pc:sldChg>
      <pc:sldChg chg="addSp delSp modSp new mod ord">
        <pc:chgData name="Brice Gogué-Meunier" userId="0d14b2f8b916df3b" providerId="LiveId" clId="{E4CFB67F-E427-4B2D-823E-C468F3397931}" dt="2025-04-03T09:59:23.207" v="1092" actId="113"/>
        <pc:sldMkLst>
          <pc:docMk/>
          <pc:sldMk cId="2959955485" sldId="359"/>
        </pc:sldMkLst>
      </pc:sldChg>
    </pc:docChg>
  </pc:docChgLst>
  <pc:docChgLst>
    <pc:chgData name="Sofian Archambault" userId="db12d9d74e99a5d3" providerId="Windows Live" clId="Web-{024007B4-3E94-ED1D-9EFF-D9DE023420F4}"/>
    <pc:docChg chg="modSld">
      <pc:chgData name="Sofian Archambault" userId="db12d9d74e99a5d3" providerId="Windows Live" clId="Web-{024007B4-3E94-ED1D-9EFF-D9DE023420F4}" dt="2025-03-25T07:36:29.408" v="14"/>
      <pc:docMkLst>
        <pc:docMk/>
      </pc:docMkLst>
      <pc:sldChg chg="addSp delSp modSp">
        <pc:chgData name="Sofian Archambault" userId="db12d9d74e99a5d3" providerId="Windows Live" clId="Web-{024007B4-3E94-ED1D-9EFF-D9DE023420F4}" dt="2025-03-25T07:36:29.408" v="14"/>
        <pc:sldMkLst>
          <pc:docMk/>
          <pc:sldMk cId="3611869455" sldId="275"/>
        </pc:sldMkLst>
      </pc:sldChg>
    </pc:docChg>
  </pc:docChgLst>
  <pc:docChgLst>
    <pc:chgData name="Coco B." userId="2f810c6f01a863e8" providerId="Windows Live" clId="Web-{C57DF14D-1455-F7D9-CC9D-71827440FB6C}"/>
    <pc:docChg chg="modSld">
      <pc:chgData name="Coco B." userId="2f810c6f01a863e8" providerId="Windows Live" clId="Web-{C57DF14D-1455-F7D9-CC9D-71827440FB6C}" dt="2025-05-15T13:02:03.783" v="78" actId="14100"/>
      <pc:docMkLst>
        <pc:docMk/>
      </pc:docMkLst>
      <pc:sldChg chg="delSp modSp">
        <pc:chgData name="Coco B." userId="2f810c6f01a863e8" providerId="Windows Live" clId="Web-{C57DF14D-1455-F7D9-CC9D-71827440FB6C}" dt="2025-05-15T12:07:55.794" v="66" actId="1076"/>
        <pc:sldMkLst>
          <pc:docMk/>
          <pc:sldMk cId="3949621363" sldId="347"/>
        </pc:sldMkLst>
      </pc:sldChg>
      <pc:sldChg chg="addSp delSp modSp">
        <pc:chgData name="Coco B." userId="2f810c6f01a863e8" providerId="Windows Live" clId="Web-{C57DF14D-1455-F7D9-CC9D-71827440FB6C}" dt="2025-05-15T12:29:19.357" v="73" actId="1076"/>
        <pc:sldMkLst>
          <pc:docMk/>
          <pc:sldMk cId="3649690743" sldId="372"/>
        </pc:sldMkLst>
      </pc:sldChg>
      <pc:sldChg chg="addSp modSp">
        <pc:chgData name="Coco B." userId="2f810c6f01a863e8" providerId="Windows Live" clId="Web-{C57DF14D-1455-F7D9-CC9D-71827440FB6C}" dt="2025-05-15T12:09:41.388" v="67" actId="1076"/>
        <pc:sldMkLst>
          <pc:docMk/>
          <pc:sldMk cId="3537097721" sldId="378"/>
        </pc:sldMkLst>
      </pc:sldChg>
      <pc:sldChg chg="addSp delSp modSp">
        <pc:chgData name="Coco B." userId="2f810c6f01a863e8" providerId="Windows Live" clId="Web-{C57DF14D-1455-F7D9-CC9D-71827440FB6C}" dt="2025-05-15T13:02:03.783" v="78" actId="14100"/>
        <pc:sldMkLst>
          <pc:docMk/>
          <pc:sldMk cId="2275080762" sldId="383"/>
        </pc:sldMkLst>
      </pc:sldChg>
    </pc:docChg>
  </pc:docChgLst>
  <pc:docChgLst>
    <pc:chgData name="Baptiste Monget" userId="dcb48374e8be4b16" providerId="LiveId" clId="{293B254A-3544-4320-B675-192325A98A03}"/>
    <pc:docChg chg="undo custSel addSld delSld modSld sldOrd">
      <pc:chgData name="Baptiste Monget" userId="dcb48374e8be4b16" providerId="LiveId" clId="{293B254A-3544-4320-B675-192325A98A03}" dt="2025-04-03T08:07:19.628" v="1283" actId="478"/>
      <pc:docMkLst>
        <pc:docMk/>
      </pc:docMkLst>
      <pc:sldChg chg="modSp mod">
        <pc:chgData name="Baptiste Monget" userId="dcb48374e8be4b16" providerId="LiveId" clId="{293B254A-3544-4320-B675-192325A98A03}" dt="2025-03-24T07:55:33.441" v="151" actId="20577"/>
        <pc:sldMkLst>
          <pc:docMk/>
          <pc:sldMk cId="2363859236" sldId="256"/>
        </pc:sldMkLst>
        <pc:spChg chg="mod">
          <ac:chgData name="Baptiste Monget" userId="dcb48374e8be4b16" providerId="LiveId" clId="{293B254A-3544-4320-B675-192325A98A03}" dt="2025-03-24T07:55:33.441" v="151" actId="20577"/>
          <ac:spMkLst>
            <pc:docMk/>
            <pc:sldMk cId="2363859236" sldId="256"/>
            <ac:spMk id="2" creationId="{9C6FB3CA-553C-0615-1873-F3E621175011}"/>
          </ac:spMkLst>
        </pc:spChg>
      </pc:sldChg>
      <pc:sldChg chg="modNotesTx">
        <pc:chgData name="Baptiste Monget" userId="dcb48374e8be4b16" providerId="LiveId" clId="{293B254A-3544-4320-B675-192325A98A03}" dt="2025-04-03T06:17:13.213" v="489" actId="20577"/>
        <pc:sldMkLst>
          <pc:docMk/>
          <pc:sldMk cId="1812776936" sldId="262"/>
        </pc:sldMkLst>
      </pc:sldChg>
      <pc:sldChg chg="modSp mod">
        <pc:chgData name="Baptiste Monget" userId="dcb48374e8be4b16" providerId="LiveId" clId="{293B254A-3544-4320-B675-192325A98A03}" dt="2025-03-24T08:02:22.817" v="325" actId="20577"/>
        <pc:sldMkLst>
          <pc:docMk/>
          <pc:sldMk cId="3294743337" sldId="265"/>
        </pc:sldMkLst>
      </pc:sldChg>
      <pc:sldChg chg="modSp mod modNotesTx">
        <pc:chgData name="Baptiste Monget" userId="dcb48374e8be4b16" providerId="LiveId" clId="{293B254A-3544-4320-B675-192325A98A03}" dt="2025-04-03T06:20:54.962" v="565" actId="20577"/>
        <pc:sldMkLst>
          <pc:docMk/>
          <pc:sldMk cId="1783221472" sldId="268"/>
        </pc:sldMkLst>
      </pc:sldChg>
      <pc:sldChg chg="modSp mod">
        <pc:chgData name="Baptiste Monget" userId="dcb48374e8be4b16" providerId="LiveId" clId="{293B254A-3544-4320-B675-192325A98A03}" dt="2025-03-24T08:01:06.910" v="302" actId="20577"/>
        <pc:sldMkLst>
          <pc:docMk/>
          <pc:sldMk cId="2254911150" sldId="270"/>
        </pc:sldMkLst>
      </pc:sldChg>
      <pc:sldChg chg="modNotesTx">
        <pc:chgData name="Baptiste Monget" userId="dcb48374e8be4b16" providerId="LiveId" clId="{293B254A-3544-4320-B675-192325A98A03}" dt="2025-04-03T06:14:24.997" v="440" actId="20577"/>
        <pc:sldMkLst>
          <pc:docMk/>
          <pc:sldMk cId="4101358579" sldId="272"/>
        </pc:sldMkLst>
      </pc:sldChg>
      <pc:sldChg chg="addSp delSp modSp mod modClrScheme chgLayout">
        <pc:chgData name="Baptiste Monget" userId="dcb48374e8be4b16" providerId="LiveId" clId="{293B254A-3544-4320-B675-192325A98A03}" dt="2025-03-26T09:11:11.330" v="403" actId="26606"/>
        <pc:sldMkLst>
          <pc:docMk/>
          <pc:sldMk cId="2535149947" sldId="273"/>
        </pc:sldMkLst>
      </pc:sldChg>
      <pc:sldChg chg="ord">
        <pc:chgData name="Baptiste Monget" userId="dcb48374e8be4b16" providerId="LiveId" clId="{293B254A-3544-4320-B675-192325A98A03}" dt="2025-03-24T08:04:27.859" v="330"/>
        <pc:sldMkLst>
          <pc:docMk/>
          <pc:sldMk cId="657334022" sldId="274"/>
        </pc:sldMkLst>
      </pc:sldChg>
      <pc:sldChg chg="addSp modSp mod modNotesTx">
        <pc:chgData name="Baptiste Monget" userId="dcb48374e8be4b16" providerId="LiveId" clId="{293B254A-3544-4320-B675-192325A98A03}" dt="2025-04-03T08:07:08.768" v="1281" actId="1076"/>
        <pc:sldMkLst>
          <pc:docMk/>
          <pc:sldMk cId="3611869455" sldId="275"/>
        </pc:sldMkLst>
      </pc:sldChg>
      <pc:sldChg chg="modNotesTx">
        <pc:chgData name="Baptiste Monget" userId="dcb48374e8be4b16" providerId="LiveId" clId="{293B254A-3544-4320-B675-192325A98A03}" dt="2025-04-03T06:20:19.474" v="557" actId="20577"/>
        <pc:sldMkLst>
          <pc:docMk/>
          <pc:sldMk cId="800904250" sldId="277"/>
        </pc:sldMkLst>
      </pc:sldChg>
      <pc:sldChg chg="modSp mod">
        <pc:chgData name="Baptiste Monget" userId="dcb48374e8be4b16" providerId="LiveId" clId="{293B254A-3544-4320-B675-192325A98A03}" dt="2025-03-25T16:04:21.589" v="391"/>
        <pc:sldMkLst>
          <pc:docMk/>
          <pc:sldMk cId="3774365607" sldId="284"/>
        </pc:sldMkLst>
      </pc:sldChg>
      <pc:sldChg chg="modSp mod">
        <pc:chgData name="Baptiste Monget" userId="dcb48374e8be4b16" providerId="LiveId" clId="{293B254A-3544-4320-B675-192325A98A03}" dt="2025-03-24T08:02:46.346" v="328" actId="20577"/>
        <pc:sldMkLst>
          <pc:docMk/>
          <pc:sldMk cId="3431720007" sldId="286"/>
        </pc:sldMkLst>
      </pc:sldChg>
      <pc:sldChg chg="modSp mod">
        <pc:chgData name="Baptiste Monget" userId="dcb48374e8be4b16" providerId="LiveId" clId="{293B254A-3544-4320-B675-192325A98A03}" dt="2025-04-03T07:20:18.802" v="1226" actId="20577"/>
        <pc:sldMkLst>
          <pc:docMk/>
          <pc:sldMk cId="172212905" sldId="289"/>
        </pc:sldMkLst>
      </pc:sldChg>
      <pc:sldChg chg="modSp mod">
        <pc:chgData name="Baptiste Monget" userId="dcb48374e8be4b16" providerId="LiveId" clId="{293B254A-3544-4320-B675-192325A98A03}" dt="2025-03-24T08:00:07.212" v="265" actId="20577"/>
        <pc:sldMkLst>
          <pc:docMk/>
          <pc:sldMk cId="3026982253" sldId="291"/>
        </pc:sldMkLst>
      </pc:sldChg>
      <pc:sldChg chg="modSp mod">
        <pc:chgData name="Baptiste Monget" userId="dcb48374e8be4b16" providerId="LiveId" clId="{293B254A-3544-4320-B675-192325A98A03}" dt="2025-04-03T06:35:11.717" v="682" actId="6549"/>
        <pc:sldMkLst>
          <pc:docMk/>
          <pc:sldMk cId="1800076033" sldId="292"/>
        </pc:sldMkLst>
      </pc:sldChg>
      <pc:sldChg chg="del">
        <pc:chgData name="Baptiste Monget" userId="dcb48374e8be4b16" providerId="LiveId" clId="{293B254A-3544-4320-B675-192325A98A03}" dt="2025-03-25T08:54:33.016" v="332" actId="47"/>
        <pc:sldMkLst>
          <pc:docMk/>
          <pc:sldMk cId="30538623" sldId="293"/>
        </pc:sldMkLst>
      </pc:sldChg>
      <pc:sldChg chg="modNotesTx">
        <pc:chgData name="Baptiste Monget" userId="dcb48374e8be4b16" providerId="LiveId" clId="{293B254A-3544-4320-B675-192325A98A03}" dt="2025-04-03T06:15:33.457" v="446" actId="20577"/>
        <pc:sldMkLst>
          <pc:docMk/>
          <pc:sldMk cId="1686505066" sldId="294"/>
        </pc:sldMkLst>
      </pc:sldChg>
      <pc:sldChg chg="delSp modSp mod modNotesTx">
        <pc:chgData name="Baptiste Monget" userId="dcb48374e8be4b16" providerId="LiveId" clId="{293B254A-3544-4320-B675-192325A98A03}" dt="2025-04-03T08:07:19.628" v="1283" actId="478"/>
        <pc:sldMkLst>
          <pc:docMk/>
          <pc:sldMk cId="3162718394" sldId="295"/>
        </pc:sldMkLst>
      </pc:sldChg>
      <pc:sldChg chg="modNotesTx">
        <pc:chgData name="Baptiste Monget" userId="dcb48374e8be4b16" providerId="LiveId" clId="{293B254A-3544-4320-B675-192325A98A03}" dt="2025-04-03T06:14:46.765" v="443" actId="20577"/>
        <pc:sldMkLst>
          <pc:docMk/>
          <pc:sldMk cId="3470344775" sldId="296"/>
        </pc:sldMkLst>
      </pc:sldChg>
      <pc:sldChg chg="addSp modSp add mod">
        <pc:chgData name="Baptiste Monget" userId="dcb48374e8be4b16" providerId="LiveId" clId="{293B254A-3544-4320-B675-192325A98A03}" dt="2025-03-26T09:11:49.193" v="410" actId="1036"/>
        <pc:sldMkLst>
          <pc:docMk/>
          <pc:sldMk cId="2221938611" sldId="297"/>
        </pc:sldMkLst>
      </pc:sldChg>
      <pc:sldChg chg="modNotesTx">
        <pc:chgData name="Baptiste Monget" userId="dcb48374e8be4b16" providerId="LiveId" clId="{293B254A-3544-4320-B675-192325A98A03}" dt="2025-04-03T06:16:53.775" v="481" actId="20577"/>
        <pc:sldMkLst>
          <pc:docMk/>
          <pc:sldMk cId="1752970918" sldId="298"/>
        </pc:sldMkLst>
      </pc:sldChg>
      <pc:sldChg chg="modNotesTx">
        <pc:chgData name="Baptiste Monget" userId="dcb48374e8be4b16" providerId="LiveId" clId="{293B254A-3544-4320-B675-192325A98A03}" dt="2025-04-03T06:14:10.173" v="429" actId="20577"/>
        <pc:sldMkLst>
          <pc:docMk/>
          <pc:sldMk cId="2713301952" sldId="301"/>
        </pc:sldMkLst>
      </pc:sldChg>
      <pc:sldChg chg="modSp modNotesTx">
        <pc:chgData name="Baptiste Monget" userId="dcb48374e8be4b16" providerId="LiveId" clId="{293B254A-3544-4320-B675-192325A98A03}" dt="2025-04-03T06:56:29.280" v="912" actId="20577"/>
        <pc:sldMkLst>
          <pc:docMk/>
          <pc:sldMk cId="360776931" sldId="302"/>
        </pc:sldMkLst>
      </pc:sldChg>
      <pc:sldChg chg="addSp delSp modSp mod">
        <pc:chgData name="Baptiste Monget" userId="dcb48374e8be4b16" providerId="LiveId" clId="{293B254A-3544-4320-B675-192325A98A03}" dt="2025-04-03T07:02:38.846" v="1120" actId="1035"/>
        <pc:sldMkLst>
          <pc:docMk/>
          <pc:sldMk cId="1527331418" sldId="303"/>
        </pc:sldMkLst>
      </pc:sldChg>
      <pc:sldChg chg="addSp modSp mod modNotesTx">
        <pc:chgData name="Baptiste Monget" userId="dcb48374e8be4b16" providerId="LiveId" clId="{293B254A-3544-4320-B675-192325A98A03}" dt="2025-04-03T06:56:21.969" v="896" actId="20577"/>
        <pc:sldMkLst>
          <pc:docMk/>
          <pc:sldMk cId="2548299564" sldId="305"/>
        </pc:sldMkLst>
      </pc:sldChg>
      <pc:sldChg chg="modSp mod modNotesTx">
        <pc:chgData name="Baptiste Monget" userId="dcb48374e8be4b16" providerId="LiveId" clId="{293B254A-3544-4320-B675-192325A98A03}" dt="2025-04-03T06:56:14.677" v="880" actId="20577"/>
        <pc:sldMkLst>
          <pc:docMk/>
          <pc:sldMk cId="1665926858" sldId="306"/>
        </pc:sldMkLst>
      </pc:sldChg>
      <pc:sldChg chg="delSp modSp mod modNotesTx">
        <pc:chgData name="Baptiste Monget" userId="dcb48374e8be4b16" providerId="LiveId" clId="{293B254A-3544-4320-B675-192325A98A03}" dt="2025-04-03T06:56:18.116" v="888" actId="20577"/>
        <pc:sldMkLst>
          <pc:docMk/>
          <pc:sldMk cId="656306890" sldId="308"/>
        </pc:sldMkLst>
      </pc:sldChg>
      <pc:sldChg chg="modSp mod modNotesTx">
        <pc:chgData name="Baptiste Monget" userId="dcb48374e8be4b16" providerId="LiveId" clId="{293B254A-3544-4320-B675-192325A98A03}" dt="2025-04-03T06:56:33.775" v="920" actId="20577"/>
        <pc:sldMkLst>
          <pc:docMk/>
          <pc:sldMk cId="1553451025" sldId="311"/>
        </pc:sldMkLst>
      </pc:sldChg>
      <pc:sldChg chg="modSp mod modNotesTx">
        <pc:chgData name="Baptiste Monget" userId="dcb48374e8be4b16" providerId="LiveId" clId="{293B254A-3544-4320-B675-192325A98A03}" dt="2025-04-03T06:16:20.392" v="476" actId="20577"/>
        <pc:sldMkLst>
          <pc:docMk/>
          <pc:sldMk cId="2591527463" sldId="314"/>
        </pc:sldMkLst>
      </pc:sldChg>
      <pc:sldChg chg="modNotesTx">
        <pc:chgData name="Baptiste Monget" userId="dcb48374e8be4b16" providerId="LiveId" clId="{293B254A-3544-4320-B675-192325A98A03}" dt="2025-04-03T06:19:37.814" v="533" actId="20577"/>
        <pc:sldMkLst>
          <pc:docMk/>
          <pc:sldMk cId="2522812354" sldId="316"/>
        </pc:sldMkLst>
      </pc:sldChg>
      <pc:sldChg chg="modNotesTx">
        <pc:chgData name="Baptiste Monget" userId="dcb48374e8be4b16" providerId="LiveId" clId="{293B254A-3544-4320-B675-192325A98A03}" dt="2025-04-03T06:19:43.523" v="538" actId="20577"/>
        <pc:sldMkLst>
          <pc:docMk/>
          <pc:sldMk cId="3501642671" sldId="318"/>
        </pc:sldMkLst>
      </pc:sldChg>
      <pc:sldChg chg="modNotesTx">
        <pc:chgData name="Baptiste Monget" userId="dcb48374e8be4b16" providerId="LiveId" clId="{293B254A-3544-4320-B675-192325A98A03}" dt="2025-04-03T06:19:59.479" v="548" actId="20577"/>
        <pc:sldMkLst>
          <pc:docMk/>
          <pc:sldMk cId="2763924664" sldId="320"/>
        </pc:sldMkLst>
      </pc:sldChg>
      <pc:sldChg chg="modNotesTx">
        <pc:chgData name="Baptiste Monget" userId="dcb48374e8be4b16" providerId="LiveId" clId="{293B254A-3544-4320-B675-192325A98A03}" dt="2025-04-03T06:18:07.609" v="522" actId="20577"/>
        <pc:sldMkLst>
          <pc:docMk/>
          <pc:sldMk cId="2260082434" sldId="335"/>
        </pc:sldMkLst>
      </pc:sldChg>
      <pc:sldChg chg="modNotesTx">
        <pc:chgData name="Baptiste Monget" userId="dcb48374e8be4b16" providerId="LiveId" clId="{293B254A-3544-4320-B675-192325A98A03}" dt="2025-04-03T06:56:43.764" v="928" actId="20577"/>
        <pc:sldMkLst>
          <pc:docMk/>
          <pc:sldMk cId="3292589621" sldId="341"/>
        </pc:sldMkLst>
      </pc:sldChg>
      <pc:sldChg chg="modSp">
        <pc:chgData name="Baptiste Monget" userId="dcb48374e8be4b16" providerId="LiveId" clId="{293B254A-3544-4320-B675-192325A98A03}" dt="2025-04-03T06:35:27.647" v="683"/>
        <pc:sldMkLst>
          <pc:docMk/>
          <pc:sldMk cId="3331397184" sldId="342"/>
        </pc:sldMkLst>
      </pc:sldChg>
      <pc:sldChg chg="addSp modSp mod modNotesTx">
        <pc:chgData name="Baptiste Monget" userId="dcb48374e8be4b16" providerId="LiveId" clId="{293B254A-3544-4320-B675-192325A98A03}" dt="2025-04-03T06:56:25.444" v="904" actId="20577"/>
        <pc:sldMkLst>
          <pc:docMk/>
          <pc:sldMk cId="1829006816" sldId="351"/>
        </pc:sldMkLst>
      </pc:sldChg>
      <pc:sldChg chg="modSp mod">
        <pc:chgData name="Baptiste Monget" userId="dcb48374e8be4b16" providerId="LiveId" clId="{293B254A-3544-4320-B675-192325A98A03}" dt="2025-04-03T06:55:57.023" v="872" actId="14100"/>
        <pc:sldMkLst>
          <pc:docMk/>
          <pc:sldMk cId="2866505291" sldId="352"/>
        </pc:sldMkLst>
      </pc:sldChg>
      <pc:sldChg chg="addSp delSp modSp new mod modClrScheme chgLayout">
        <pc:chgData name="Baptiste Monget" userId="dcb48374e8be4b16" providerId="LiveId" clId="{293B254A-3544-4320-B675-192325A98A03}" dt="2025-04-03T07:21:14.224" v="1251" actId="242"/>
        <pc:sldMkLst>
          <pc:docMk/>
          <pc:sldMk cId="134858856" sldId="357"/>
        </pc:sldMkLst>
      </pc:sldChg>
    </pc:docChg>
  </pc:docChgLst>
  <pc:docChgLst>
    <pc:chgData name="sarah hadi" userId="93ee62a5e095bd60" providerId="Windows Live" clId="Web-{F3AF9A36-C98C-F212-9E9E-A18056989D59}"/>
    <pc:docChg chg="modSld">
      <pc:chgData name="sarah hadi" userId="93ee62a5e095bd60" providerId="Windows Live" clId="Web-{F3AF9A36-C98C-F212-9E9E-A18056989D59}" dt="2025-05-16T06:50:15.815" v="23"/>
      <pc:docMkLst>
        <pc:docMk/>
      </pc:docMkLst>
      <pc:sldChg chg="delSp">
        <pc:chgData name="sarah hadi" userId="93ee62a5e095bd60" providerId="Windows Live" clId="Web-{F3AF9A36-C98C-F212-9E9E-A18056989D59}" dt="2025-05-16T06:34:52.151" v="0"/>
        <pc:sldMkLst>
          <pc:docMk/>
          <pc:sldMk cId="3072073634" sldId="346"/>
        </pc:sldMkLst>
      </pc:sldChg>
      <pc:sldChg chg="modSp">
        <pc:chgData name="sarah hadi" userId="93ee62a5e095bd60" providerId="Windows Live" clId="Web-{F3AF9A36-C98C-F212-9E9E-A18056989D59}" dt="2025-05-16T06:35:43.449" v="22"/>
        <pc:sldMkLst>
          <pc:docMk/>
          <pc:sldMk cId="893646172" sldId="369"/>
        </pc:sldMkLst>
      </pc:sldChg>
      <pc:sldChg chg="modSp">
        <pc:chgData name="sarah hadi" userId="93ee62a5e095bd60" providerId="Windows Live" clId="Web-{F3AF9A36-C98C-F212-9E9E-A18056989D59}" dt="2025-05-16T06:35:32.683" v="20"/>
        <pc:sldMkLst>
          <pc:docMk/>
          <pc:sldMk cId="977935072" sldId="380"/>
        </pc:sldMkLst>
      </pc:sldChg>
      <pc:sldChg chg="addSp modSp">
        <pc:chgData name="sarah hadi" userId="93ee62a5e095bd60" providerId="Windows Live" clId="Web-{F3AF9A36-C98C-F212-9E9E-A18056989D59}" dt="2025-05-16T06:50:15.815" v="23"/>
        <pc:sldMkLst>
          <pc:docMk/>
          <pc:sldMk cId="1187415981" sldId="407"/>
        </pc:sldMkLst>
      </pc:sldChg>
    </pc:docChg>
  </pc:docChgLst>
  <pc:docChgLst>
    <pc:chgData name="Sofian Archambault" userId="db12d9d74e99a5d3" providerId="Windows Live" clId="Web-{D740597B-3399-5800-FD82-710E50C6A78E}"/>
    <pc:docChg chg="addSld modSld">
      <pc:chgData name="Sofian Archambault" userId="db12d9d74e99a5d3" providerId="Windows Live" clId="Web-{D740597B-3399-5800-FD82-710E50C6A78E}" dt="2025-05-15T11:47:50.169" v="9" actId="1076"/>
      <pc:docMkLst>
        <pc:docMk/>
      </pc:docMkLst>
      <pc:sldChg chg="modSp">
        <pc:chgData name="Sofian Archambault" userId="db12d9d74e99a5d3" providerId="Windows Live" clId="Web-{D740597B-3399-5800-FD82-710E50C6A78E}" dt="2025-05-15T09:52:03.645" v="0" actId="1076"/>
        <pc:sldMkLst>
          <pc:docMk/>
          <pc:sldMk cId="2502052164" sldId="376"/>
        </pc:sldMkLst>
      </pc:sldChg>
      <pc:sldChg chg="addSp delSp modSp add replId">
        <pc:chgData name="Sofian Archambault" userId="db12d9d74e99a5d3" providerId="Windows Live" clId="Web-{D740597B-3399-5800-FD82-710E50C6A78E}" dt="2025-05-15T11:47:50.169" v="9" actId="1076"/>
        <pc:sldMkLst>
          <pc:docMk/>
          <pc:sldMk cId="1684562054" sldId="381"/>
        </pc:sldMkLst>
      </pc:sldChg>
    </pc:docChg>
  </pc:docChgLst>
  <pc:docChgLst>
    <pc:chgData name="TIM GRUGRU" userId="f4d65a87c7acd407" providerId="Windows Live" clId="Web-{AD39F746-92AF-5C34-0D5B-D2342B825CDB}"/>
    <pc:docChg chg="addSld modSld">
      <pc:chgData name="TIM GRUGRU" userId="f4d65a87c7acd407" providerId="Windows Live" clId="Web-{AD39F746-92AF-5C34-0D5B-D2342B825CDB}" dt="2025-03-25T08:36:24.198" v="856" actId="20577"/>
      <pc:docMkLst>
        <pc:docMk/>
      </pc:docMkLst>
      <pc:sldChg chg="addSp delSp modSp">
        <pc:chgData name="TIM GRUGRU" userId="f4d65a87c7acd407" providerId="Windows Live" clId="Web-{AD39F746-92AF-5C34-0D5B-D2342B825CDB}" dt="2025-03-25T08:13:29.237" v="345" actId="1076"/>
        <pc:sldMkLst>
          <pc:docMk/>
          <pc:sldMk cId="4101358579" sldId="272"/>
        </pc:sldMkLst>
      </pc:sldChg>
      <pc:sldChg chg="addSp delSp modSp">
        <pc:chgData name="TIM GRUGRU" userId="f4d65a87c7acd407" providerId="Windows Live" clId="Web-{AD39F746-92AF-5C34-0D5B-D2342B825CDB}" dt="2025-03-25T08:36:24.198" v="856" actId="20577"/>
        <pc:sldMkLst>
          <pc:docMk/>
          <pc:sldMk cId="1686505066" sldId="294"/>
        </pc:sldMkLst>
      </pc:sldChg>
      <pc:sldChg chg="addSp delSp modSp new">
        <pc:chgData name="TIM GRUGRU" userId="f4d65a87c7acd407" providerId="Windows Live" clId="Web-{AD39F746-92AF-5C34-0D5B-D2342B825CDB}" dt="2025-03-25T08:23:00.588" v="714" actId="20577"/>
        <pc:sldMkLst>
          <pc:docMk/>
          <pc:sldMk cId="3470344775" sldId="296"/>
        </pc:sldMkLst>
      </pc:sldChg>
    </pc:docChg>
  </pc:docChgLst>
  <pc:docChgLst>
    <pc:chgData name="Akram Atouile" userId="d54f35c6555e4497" providerId="Windows Live" clId="Web-{7A609564-D02F-337A-7C3E-F8BDDDBEE585}"/>
    <pc:docChg chg="modSld">
      <pc:chgData name="Akram Atouile" userId="d54f35c6555e4497" providerId="Windows Live" clId="Web-{7A609564-D02F-337A-7C3E-F8BDDDBEE585}" dt="2025-03-27T12:05:08.612" v="644" actId="20577"/>
      <pc:docMkLst>
        <pc:docMk/>
      </pc:docMkLst>
      <pc:sldChg chg="delSp modSp">
        <pc:chgData name="Akram Atouile" userId="d54f35c6555e4497" providerId="Windows Live" clId="Web-{7A609564-D02F-337A-7C3E-F8BDDDBEE585}" dt="2025-03-27T11:57:45.973" v="432" actId="14100"/>
        <pc:sldMkLst>
          <pc:docMk/>
          <pc:sldMk cId="2939054367" sldId="280"/>
        </pc:sldMkLst>
      </pc:sldChg>
      <pc:sldChg chg="addSp delSp modSp mod modClrScheme chgLayout">
        <pc:chgData name="Akram Atouile" userId="d54f35c6555e4497" providerId="Windows Live" clId="Web-{7A609564-D02F-337A-7C3E-F8BDDDBEE585}" dt="2025-03-27T12:05:08.612" v="644" actId="20577"/>
        <pc:sldMkLst>
          <pc:docMk/>
          <pc:sldMk cId="2508917314" sldId="304"/>
        </pc:sldMkLst>
      </pc:sldChg>
    </pc:docChg>
  </pc:docChgLst>
  <pc:docChgLst>
    <pc:chgData name="Akram Atouile" userId="d54f35c6555e4497" providerId="Windows Live" clId="Web-{DEE70636-54FE-B4DC-2E4E-3ECE028E1CC6}"/>
    <pc:docChg chg="modSld">
      <pc:chgData name="Akram Atouile" userId="d54f35c6555e4497" providerId="Windows Live" clId="Web-{DEE70636-54FE-B4DC-2E4E-3ECE028E1CC6}" dt="2025-05-28T15:13:09.624" v="74" actId="20577"/>
      <pc:docMkLst>
        <pc:docMk/>
      </pc:docMkLst>
      <pc:sldChg chg="modSp">
        <pc:chgData name="Akram Atouile" userId="d54f35c6555e4497" providerId="Windows Live" clId="Web-{DEE70636-54FE-B4DC-2E4E-3ECE028E1CC6}" dt="2025-05-28T15:13:09.624" v="74" actId="20577"/>
        <pc:sldMkLst>
          <pc:docMk/>
          <pc:sldMk cId="566736329" sldId="472"/>
        </pc:sldMkLst>
      </pc:sldChg>
    </pc:docChg>
  </pc:docChgLst>
  <pc:docChgLst>
    <pc:chgData name="Ndéye Fatou FALL" userId="198cc104da85ffbb" providerId="Windows Live" clId="Web-{8413605B-E389-F85A-4083-40958889677C}"/>
    <pc:docChg chg="addSld delSld modSld sldOrd">
      <pc:chgData name="Ndéye Fatou FALL" userId="198cc104da85ffbb" providerId="Windows Live" clId="Web-{8413605B-E389-F85A-4083-40958889677C}" dt="2025-05-27T14:40:21.541" v="479" actId="1076"/>
      <pc:docMkLst>
        <pc:docMk/>
      </pc:docMkLst>
      <pc:sldChg chg="addSp modSp">
        <pc:chgData name="Ndéye Fatou FALL" userId="198cc104da85ffbb" providerId="Windows Live" clId="Web-{8413605B-E389-F85A-4083-40958889677C}" dt="2025-05-27T14:40:21.541" v="479" actId="1076"/>
        <pc:sldMkLst>
          <pc:docMk/>
          <pc:sldMk cId="998719484" sldId="424"/>
        </pc:sldMkLst>
      </pc:sldChg>
      <pc:sldChg chg="modSp">
        <pc:chgData name="Ndéye Fatou FALL" userId="198cc104da85ffbb" providerId="Windows Live" clId="Web-{8413605B-E389-F85A-4083-40958889677C}" dt="2025-05-27T14:39:34.728" v="475" actId="1076"/>
        <pc:sldMkLst>
          <pc:docMk/>
          <pc:sldMk cId="1301225943" sldId="425"/>
        </pc:sldMkLst>
      </pc:sldChg>
      <pc:sldChg chg="modSp">
        <pc:chgData name="Ndéye Fatou FALL" userId="198cc104da85ffbb" providerId="Windows Live" clId="Web-{8413605B-E389-F85A-4083-40958889677C}" dt="2025-05-27T14:39:39.416" v="477" actId="1076"/>
        <pc:sldMkLst>
          <pc:docMk/>
          <pc:sldMk cId="2599485922" sldId="426"/>
        </pc:sldMkLst>
      </pc:sldChg>
      <pc:sldChg chg="addSp delSp modSp new del">
        <pc:chgData name="Ndéye Fatou FALL" userId="198cc104da85ffbb" providerId="Windows Live" clId="Web-{8413605B-E389-F85A-4083-40958889677C}" dt="2025-05-27T13:51:21.340" v="97"/>
        <pc:sldMkLst>
          <pc:docMk/>
          <pc:sldMk cId="1372781988" sldId="427"/>
        </pc:sldMkLst>
      </pc:sldChg>
      <pc:sldChg chg="addSp delSp modSp new ord">
        <pc:chgData name="Ndéye Fatou FALL" userId="198cc104da85ffbb" providerId="Windows Live" clId="Web-{8413605B-E389-F85A-4083-40958889677C}" dt="2025-05-27T14:09:28.885" v="325" actId="20577"/>
        <pc:sldMkLst>
          <pc:docMk/>
          <pc:sldMk cId="3207541984" sldId="428"/>
        </pc:sldMkLst>
      </pc:sldChg>
      <pc:sldChg chg="addSp delSp modSp add replId">
        <pc:chgData name="Ndéye Fatou FALL" userId="198cc104da85ffbb" providerId="Windows Live" clId="Web-{8413605B-E389-F85A-4083-40958889677C}" dt="2025-05-27T14:39:19.806" v="473" actId="20577"/>
        <pc:sldMkLst>
          <pc:docMk/>
          <pc:sldMk cId="842270439" sldId="429"/>
        </pc:sldMkLst>
      </pc:sldChg>
      <pc:sldChg chg="modSp add del replId">
        <pc:chgData name="Ndéye Fatou FALL" userId="198cc104da85ffbb" providerId="Windows Live" clId="Web-{8413605B-E389-F85A-4083-40958889677C}" dt="2025-05-27T14:05:03.386" v="286"/>
        <pc:sldMkLst>
          <pc:docMk/>
          <pc:sldMk cId="2580128272" sldId="430"/>
        </pc:sldMkLst>
      </pc:sldChg>
    </pc:docChg>
  </pc:docChgLst>
  <pc:docChgLst>
    <pc:chgData name="Sofian Archambault" userId="db12d9d74e99a5d3" providerId="Windows Live" clId="Web-{06E0EBCA-4116-969C-F2B3-860C71E14E3D}"/>
    <pc:docChg chg="modSld">
      <pc:chgData name="Sofian Archambault" userId="db12d9d74e99a5d3" providerId="Windows Live" clId="Web-{06E0EBCA-4116-969C-F2B3-860C71E14E3D}" dt="2025-05-15T12:01:20.928" v="67" actId="1076"/>
      <pc:docMkLst>
        <pc:docMk/>
      </pc:docMkLst>
    </pc:docChg>
  </pc:docChgLst>
  <pc:docChgLst>
    <pc:chgData name="Akram Atouile" userId="d54f35c6555e4497" providerId="Windows Live" clId="Web-{9B3D4933-7E1F-5790-C3D9-295CFB171FD9}"/>
    <pc:docChg chg="addSld modSld">
      <pc:chgData name="Akram Atouile" userId="d54f35c6555e4497" providerId="Windows Live" clId="Web-{9B3D4933-7E1F-5790-C3D9-295CFB171FD9}" dt="2025-05-16T09:05:41.232" v="261" actId="1076"/>
      <pc:docMkLst>
        <pc:docMk/>
      </pc:docMkLst>
      <pc:sldChg chg="addSp delSp modSp add replId">
        <pc:chgData name="Akram Atouile" userId="d54f35c6555e4497" providerId="Windows Live" clId="Web-{9B3D4933-7E1F-5790-C3D9-295CFB171FD9}" dt="2025-05-16T09:05:41.232" v="261" actId="1076"/>
        <pc:sldMkLst>
          <pc:docMk/>
          <pc:sldMk cId="87138548" sldId="412"/>
        </pc:sldMkLst>
      </pc:sldChg>
    </pc:docChg>
  </pc:docChgLst>
  <pc:docChgLst>
    <pc:chgData name="Coco B." userId="2f810c6f01a863e8" providerId="Windows Live" clId="Web-{B30D568C-E70E-65A6-F86A-B1970C6EE225}"/>
    <pc:docChg chg="modSld">
      <pc:chgData name="Coco B." userId="2f810c6f01a863e8" providerId="Windows Live" clId="Web-{B30D568C-E70E-65A6-F86A-B1970C6EE225}" dt="2025-05-15T09:16:20.173" v="2" actId="14100"/>
      <pc:docMkLst>
        <pc:docMk/>
      </pc:docMkLst>
      <pc:sldChg chg="modSp">
        <pc:chgData name="Coco B." userId="2f810c6f01a863e8" providerId="Windows Live" clId="Web-{B30D568C-E70E-65A6-F86A-B1970C6EE225}" dt="2025-05-15T09:16:20.173" v="2" actId="14100"/>
        <pc:sldMkLst>
          <pc:docMk/>
          <pc:sldMk cId="3949621363" sldId="347"/>
        </pc:sldMkLst>
      </pc:sldChg>
    </pc:docChg>
  </pc:docChgLst>
  <pc:docChgLst>
    <pc:chgData name="Akram Atouile" userId="d54f35c6555e4497" providerId="Windows Live" clId="Web-{A123FB8F-50BB-0FD3-6720-0EDEEC8E1A51}"/>
    <pc:docChg chg="modSld">
      <pc:chgData name="Akram Atouile" userId="d54f35c6555e4497" providerId="Windows Live" clId="Web-{A123FB8F-50BB-0FD3-6720-0EDEEC8E1A51}" dt="2025-05-15T09:33:01.897" v="290" actId="20577"/>
      <pc:docMkLst>
        <pc:docMk/>
      </pc:docMkLst>
      <pc:sldChg chg="modSp">
        <pc:chgData name="Akram Atouile" userId="d54f35c6555e4497" providerId="Windows Live" clId="Web-{A123FB8F-50BB-0FD3-6720-0EDEEC8E1A51}" dt="2025-05-15T09:30:19.510" v="277" actId="20577"/>
        <pc:sldMkLst>
          <pc:docMk/>
          <pc:sldMk cId="1010144482" sldId="344"/>
        </pc:sldMkLst>
      </pc:sldChg>
      <pc:sldChg chg="modSp">
        <pc:chgData name="Akram Atouile" userId="d54f35c6555e4497" providerId="Windows Live" clId="Web-{A123FB8F-50BB-0FD3-6720-0EDEEC8E1A51}" dt="2025-05-15T09:27:47.639" v="233" actId="1076"/>
        <pc:sldMkLst>
          <pc:docMk/>
          <pc:sldMk cId="2527532607" sldId="352"/>
        </pc:sldMkLst>
      </pc:sldChg>
      <pc:sldChg chg="modSp modNotes">
        <pc:chgData name="Akram Atouile" userId="d54f35c6555e4497" providerId="Windows Live" clId="Web-{A123FB8F-50BB-0FD3-6720-0EDEEC8E1A51}" dt="2025-05-15T09:23:07.321" v="172"/>
        <pc:sldMkLst>
          <pc:docMk/>
          <pc:sldMk cId="2609993914" sldId="353"/>
        </pc:sldMkLst>
      </pc:sldChg>
      <pc:sldChg chg="addSp delSp modSp">
        <pc:chgData name="Akram Atouile" userId="d54f35c6555e4497" providerId="Windows Live" clId="Web-{A123FB8F-50BB-0FD3-6720-0EDEEC8E1A51}" dt="2025-05-15T09:33:01.897" v="290" actId="20577"/>
        <pc:sldMkLst>
          <pc:docMk/>
          <pc:sldMk cId="1906914131" sldId="366"/>
        </pc:sldMkLst>
      </pc:sldChg>
      <pc:sldChg chg="modSp">
        <pc:chgData name="Akram Atouile" userId="d54f35c6555e4497" providerId="Windows Live" clId="Web-{A123FB8F-50BB-0FD3-6720-0EDEEC8E1A51}" dt="2025-05-15T09:27:41.201" v="232" actId="1076"/>
        <pc:sldMkLst>
          <pc:docMk/>
          <pc:sldMk cId="3617371524" sldId="373"/>
        </pc:sldMkLst>
      </pc:sldChg>
    </pc:docChg>
  </pc:docChgLst>
  <pc:docChgLst>
    <pc:chgData name="Elyas Arfaoui" userId="b68ce78a2a4adbb6" providerId="Windows Live" clId="Web-{8782A01E-E77D-2FD0-95A7-B463C35A6E03}"/>
    <pc:docChg chg="addSld modSld">
      <pc:chgData name="Elyas Arfaoui" userId="b68ce78a2a4adbb6" providerId="Windows Live" clId="Web-{8782A01E-E77D-2FD0-95A7-B463C35A6E03}" dt="2025-05-28T09:52:16.031" v="386" actId="20577"/>
      <pc:docMkLst>
        <pc:docMk/>
      </pc:docMkLst>
      <pc:sldChg chg="delSp modSp">
        <pc:chgData name="Elyas Arfaoui" userId="b68ce78a2a4adbb6" providerId="Windows Live" clId="Web-{8782A01E-E77D-2FD0-95A7-B463C35A6E03}" dt="2025-05-28T07:37:00.216" v="64" actId="1076"/>
        <pc:sldMkLst>
          <pc:docMk/>
          <pc:sldMk cId="3207541984" sldId="428"/>
        </pc:sldMkLst>
      </pc:sldChg>
      <pc:sldChg chg="addSp modSp">
        <pc:chgData name="Elyas Arfaoui" userId="b68ce78a2a4adbb6" providerId="Windows Live" clId="Web-{8782A01E-E77D-2FD0-95A7-B463C35A6E03}" dt="2025-05-28T09:49:36.326" v="332"/>
        <pc:sldMkLst>
          <pc:docMk/>
          <pc:sldMk cId="842270439" sldId="429"/>
        </pc:sldMkLst>
      </pc:sldChg>
      <pc:sldChg chg="addSp delSp modSp">
        <pc:chgData name="Elyas Arfaoui" userId="b68ce78a2a4adbb6" providerId="Windows Live" clId="Web-{8782A01E-E77D-2FD0-95A7-B463C35A6E03}" dt="2025-05-28T09:45:47.636" v="327" actId="1076"/>
        <pc:sldMkLst>
          <pc:docMk/>
          <pc:sldMk cId="100697298" sldId="430"/>
        </pc:sldMkLst>
      </pc:sldChg>
      <pc:sldChg chg="addSp delSp modSp add replId">
        <pc:chgData name="Elyas Arfaoui" userId="b68ce78a2a4adbb6" providerId="Windows Live" clId="Web-{8782A01E-E77D-2FD0-95A7-B463C35A6E03}" dt="2025-05-28T09:52:16.031" v="386" actId="20577"/>
        <pc:sldMkLst>
          <pc:docMk/>
          <pc:sldMk cId="1441261620" sldId="447"/>
        </pc:sldMkLst>
      </pc:sldChg>
    </pc:docChg>
  </pc:docChgLst>
  <pc:docChgLst>
    <pc:chgData name="Sofian Archambault" userId="db12d9d74e99a5d3" providerId="Windows Live" clId="Web-{0759B19F-DF91-CB4E-E86C-19AD526F5660}"/>
    <pc:docChg chg="addSld delSld modSld sldOrd">
      <pc:chgData name="Sofian Archambault" userId="db12d9d74e99a5d3" providerId="Windows Live" clId="Web-{0759B19F-DF91-CB4E-E86C-19AD526F5660}" dt="2025-05-28T06:53:36.269" v="591"/>
      <pc:docMkLst>
        <pc:docMk/>
      </pc:docMkLst>
      <pc:sldChg chg="addSp delSp modSp new">
        <pc:chgData name="Sofian Archambault" userId="db12d9d74e99a5d3" providerId="Windows Live" clId="Web-{0759B19F-DF91-CB4E-E86C-19AD526F5660}" dt="2025-05-28T06:42:31.952" v="342" actId="14100"/>
        <pc:sldMkLst>
          <pc:docMk/>
          <pc:sldMk cId="461227050" sldId="431"/>
        </pc:sldMkLst>
      </pc:sldChg>
      <pc:sldChg chg="modSp new">
        <pc:chgData name="Sofian Archambault" userId="db12d9d74e99a5d3" providerId="Windows Live" clId="Web-{0759B19F-DF91-CB4E-E86C-19AD526F5660}" dt="2025-05-28T06:52:42.424" v="590" actId="1076"/>
        <pc:sldMkLst>
          <pc:docMk/>
          <pc:sldMk cId="4026422375" sldId="433"/>
        </pc:sldMkLst>
      </pc:sldChg>
      <pc:sldChg chg="new del ord">
        <pc:chgData name="Sofian Archambault" userId="db12d9d74e99a5d3" providerId="Windows Live" clId="Web-{0759B19F-DF91-CB4E-E86C-19AD526F5660}" dt="2025-05-28T06:34:38.156" v="196"/>
        <pc:sldMkLst>
          <pc:docMk/>
          <pc:sldMk cId="2118686393" sldId="434"/>
        </pc:sldMkLst>
      </pc:sldChg>
      <pc:sldChg chg="addSp delSp modSp add ord replId">
        <pc:chgData name="Sofian Archambault" userId="db12d9d74e99a5d3" providerId="Windows Live" clId="Web-{0759B19F-DF91-CB4E-E86C-19AD526F5660}" dt="2025-05-28T06:44:30.377" v="405" actId="1076"/>
        <pc:sldMkLst>
          <pc:docMk/>
          <pc:sldMk cId="2873268033" sldId="435"/>
        </pc:sldMkLst>
      </pc:sldChg>
      <pc:sldChg chg="del">
        <pc:chgData name="Sofian Archambault" userId="db12d9d74e99a5d3" providerId="Windows Live" clId="Web-{0759B19F-DF91-CB4E-E86C-19AD526F5660}" dt="2025-05-28T06:53:36.269" v="591"/>
        <pc:sldMkLst>
          <pc:docMk/>
          <pc:sldMk cId="3759959093" sldId="437"/>
        </pc:sldMkLst>
      </pc:sldChg>
    </pc:docChg>
  </pc:docChgLst>
  <pc:docChgLst>
    <pc:chgData name="sarah hadi" userId="93ee62a5e095bd60" providerId="Windows Live" clId="Web-{0600597C-CCD0-93F8-494B-236599C5FC76}"/>
    <pc:docChg chg="modSld">
      <pc:chgData name="sarah hadi" userId="93ee62a5e095bd60" providerId="Windows Live" clId="Web-{0600597C-CCD0-93F8-494B-236599C5FC76}" dt="2025-04-03T07:15:52.301" v="6" actId="1076"/>
      <pc:docMkLst>
        <pc:docMk/>
      </pc:docMkLst>
      <pc:sldChg chg="addSp delSp modSp">
        <pc:chgData name="sarah hadi" userId="93ee62a5e095bd60" providerId="Windows Live" clId="Web-{0600597C-CCD0-93F8-494B-236599C5FC76}" dt="2025-04-03T07:15:52.301" v="6" actId="1076"/>
        <pc:sldMkLst>
          <pc:docMk/>
          <pc:sldMk cId="3421107791" sldId="345"/>
        </pc:sldMkLst>
      </pc:sldChg>
    </pc:docChg>
  </pc:docChgLst>
  <pc:docChgLst>
    <pc:chgData name="Akram Atouile" userId="d54f35c6555e4497" providerId="Windows Live" clId="Web-{C2F3B37D-80F8-F27B-9785-8776B388C077}"/>
    <pc:docChg chg="addSld modSld">
      <pc:chgData name="Akram Atouile" userId="d54f35c6555e4497" providerId="Windows Live" clId="Web-{C2F3B37D-80F8-F27B-9785-8776B388C077}" dt="2025-05-15T09:08:42.944" v="102" actId="1076"/>
      <pc:docMkLst>
        <pc:docMk/>
      </pc:docMkLst>
      <pc:sldChg chg="addSp modSp">
        <pc:chgData name="Akram Atouile" userId="d54f35c6555e4497" providerId="Windows Live" clId="Web-{C2F3B37D-80F8-F27B-9785-8776B388C077}" dt="2025-05-15T09:05:53.812" v="97" actId="20577"/>
        <pc:sldMkLst>
          <pc:docMk/>
          <pc:sldMk cId="2527532607" sldId="352"/>
        </pc:sldMkLst>
      </pc:sldChg>
      <pc:sldChg chg="addSp delSp modSp add replId">
        <pc:chgData name="Akram Atouile" userId="d54f35c6555e4497" providerId="Windows Live" clId="Web-{C2F3B37D-80F8-F27B-9785-8776B388C077}" dt="2025-05-15T09:08:42.944" v="102" actId="1076"/>
        <pc:sldMkLst>
          <pc:docMk/>
          <pc:sldMk cId="3617371524" sldId="373"/>
        </pc:sldMkLst>
      </pc:sldChg>
    </pc:docChg>
  </pc:docChgLst>
  <pc:docChgLst>
    <pc:chgData name="TIM GRUGRU" userId="f4d65a87c7acd407" providerId="Windows Live" clId="Web-{9B6368A5-475B-2E4A-9D7C-C3FE76B162B3}"/>
    <pc:docChg chg="modSld">
      <pc:chgData name="TIM GRUGRU" userId="f4d65a87c7acd407" providerId="Windows Live" clId="Web-{9B6368A5-475B-2E4A-9D7C-C3FE76B162B3}" dt="2025-04-08T13:04:57.707" v="1"/>
      <pc:docMkLst>
        <pc:docMk/>
      </pc:docMkLst>
      <pc:sldChg chg="addSp modSp">
        <pc:chgData name="TIM GRUGRU" userId="f4d65a87c7acd407" providerId="Windows Live" clId="Web-{9B6368A5-475B-2E4A-9D7C-C3FE76B162B3}" dt="2025-04-08T13:04:57.707" v="1"/>
        <pc:sldMkLst>
          <pc:docMk/>
          <pc:sldMk cId="1665926858" sldId="306"/>
        </pc:sldMkLst>
      </pc:sldChg>
    </pc:docChg>
  </pc:docChgLst>
  <pc:docChgLst>
    <pc:chgData name="Ndéye Fatou FALL" userId="198cc104da85ffbb" providerId="Windows Live" clId="Web-{72B615AA-259D-1C64-77D3-00D787B0A736}"/>
    <pc:docChg chg="modSld">
      <pc:chgData name="Ndéye Fatou FALL" userId="198cc104da85ffbb" providerId="Windows Live" clId="Web-{72B615AA-259D-1C64-77D3-00D787B0A736}" dt="2025-04-02T15:42:55.753" v="14" actId="20577"/>
      <pc:docMkLst>
        <pc:docMk/>
      </pc:docMkLst>
      <pc:sldChg chg="modSp">
        <pc:chgData name="Ndéye Fatou FALL" userId="198cc104da85ffbb" providerId="Windows Live" clId="Web-{72B615AA-259D-1C64-77D3-00D787B0A736}" dt="2025-04-02T15:40:08.247" v="0" actId="1076"/>
        <pc:sldMkLst>
          <pc:docMk/>
          <pc:sldMk cId="657334022" sldId="274"/>
        </pc:sldMkLst>
      </pc:sldChg>
      <pc:sldChg chg="modSp">
        <pc:chgData name="Ndéye Fatou FALL" userId="198cc104da85ffbb" providerId="Windows Live" clId="Web-{72B615AA-259D-1C64-77D3-00D787B0A736}" dt="2025-04-02T15:42:55.753" v="14" actId="20577"/>
        <pc:sldMkLst>
          <pc:docMk/>
          <pc:sldMk cId="1950941612" sldId="299"/>
        </pc:sldMkLst>
      </pc:sldChg>
    </pc:docChg>
  </pc:docChgLst>
  <pc:docChgLst>
    <pc:chgData name="Akram Atouile" userId="d54f35c6555e4497" providerId="Windows Live" clId="Web-{A90B9B1C-E2AD-DAE8-F311-DC3010BF0944}"/>
    <pc:docChg chg="addSld delSld modSld">
      <pc:chgData name="Akram Atouile" userId="d54f35c6555e4497" providerId="Windows Live" clId="Web-{A90B9B1C-E2AD-DAE8-F311-DC3010BF0944}" dt="2025-05-27T13:06:29.246" v="384" actId="1076"/>
      <pc:docMkLst>
        <pc:docMk/>
      </pc:docMkLst>
      <pc:sldChg chg="modSp add">
        <pc:chgData name="Akram Atouile" userId="d54f35c6555e4497" providerId="Windows Live" clId="Web-{A90B9B1C-E2AD-DAE8-F311-DC3010BF0944}" dt="2025-05-27T12:32:41.432" v="143" actId="1076"/>
        <pc:sldMkLst>
          <pc:docMk/>
          <pc:sldMk cId="913151741" sldId="307"/>
        </pc:sldMkLst>
      </pc:sldChg>
      <pc:sldChg chg="modSp add">
        <pc:chgData name="Akram Atouile" userId="d54f35c6555e4497" providerId="Windows Live" clId="Web-{A90B9B1C-E2AD-DAE8-F311-DC3010BF0944}" dt="2025-05-27T12:36:51.205" v="169" actId="1076"/>
        <pc:sldMkLst>
          <pc:docMk/>
          <pc:sldMk cId="3075213808" sldId="311"/>
        </pc:sldMkLst>
      </pc:sldChg>
      <pc:sldChg chg="modSp add">
        <pc:chgData name="Akram Atouile" userId="d54f35c6555e4497" providerId="Windows Live" clId="Web-{A90B9B1C-E2AD-DAE8-F311-DC3010BF0944}" dt="2025-05-27T12:29:46.723" v="102" actId="20577"/>
        <pc:sldMkLst>
          <pc:docMk/>
          <pc:sldMk cId="121951784" sldId="334"/>
        </pc:sldMkLst>
      </pc:sldChg>
      <pc:sldChg chg="modSp add">
        <pc:chgData name="Akram Atouile" userId="d54f35c6555e4497" providerId="Windows Live" clId="Web-{A90B9B1C-E2AD-DAE8-F311-DC3010BF0944}" dt="2025-05-27T13:05:07.150" v="371" actId="20577"/>
        <pc:sldMkLst>
          <pc:docMk/>
          <pc:sldMk cId="87138548" sldId="412"/>
        </pc:sldMkLst>
      </pc:sldChg>
      <pc:sldChg chg="addSp delSp modSp new mod modClrScheme chgLayout">
        <pc:chgData name="Akram Atouile" userId="d54f35c6555e4497" providerId="Windows Live" clId="Web-{A90B9B1C-E2AD-DAE8-F311-DC3010BF0944}" dt="2025-05-27T12:28:06.298" v="59" actId="20577"/>
        <pc:sldMkLst>
          <pc:docMk/>
          <pc:sldMk cId="2059899401" sldId="419"/>
        </pc:sldMkLst>
      </pc:sldChg>
      <pc:sldChg chg="addSp delSp modSp add replId">
        <pc:chgData name="Akram Atouile" userId="d54f35c6555e4497" providerId="Windows Live" clId="Web-{A90B9B1C-E2AD-DAE8-F311-DC3010BF0944}" dt="2025-05-27T13:06:29.246" v="384" actId="1076"/>
        <pc:sldMkLst>
          <pc:docMk/>
          <pc:sldMk cId="2966250470" sldId="420"/>
        </pc:sldMkLst>
      </pc:sldChg>
      <pc:sldChg chg="add del">
        <pc:chgData name="Akram Atouile" userId="d54f35c6555e4497" providerId="Windows Live" clId="Web-{A90B9B1C-E2AD-DAE8-F311-DC3010BF0944}" dt="2025-05-27T12:36:01.641" v="147"/>
        <pc:sldMkLst>
          <pc:docMk/>
          <pc:sldMk cId="744534104" sldId="421"/>
        </pc:sldMkLst>
      </pc:sldChg>
      <pc:sldChg chg="add del replId">
        <pc:chgData name="Akram Atouile" userId="d54f35c6555e4497" providerId="Windows Live" clId="Web-{A90B9B1C-E2AD-DAE8-F311-DC3010BF0944}" dt="2025-05-27T12:28:52.924" v="81"/>
        <pc:sldMkLst>
          <pc:docMk/>
          <pc:sldMk cId="1956311845" sldId="421"/>
        </pc:sldMkLst>
      </pc:sldChg>
      <pc:sldChg chg="addSp delSp modSp add replId addAnim delAnim">
        <pc:chgData name="Akram Atouile" userId="d54f35c6555e4497" providerId="Windows Live" clId="Web-{A90B9B1C-E2AD-DAE8-F311-DC3010BF0944}" dt="2025-05-27T12:55:23.975" v="333"/>
        <pc:sldMkLst>
          <pc:docMk/>
          <pc:sldMk cId="2256399942" sldId="421"/>
        </pc:sldMkLst>
      </pc:sldChg>
      <pc:sldChg chg="add del">
        <pc:chgData name="Akram Atouile" userId="d54f35c6555e4497" providerId="Windows Live" clId="Web-{A90B9B1C-E2AD-DAE8-F311-DC3010BF0944}" dt="2025-05-27T12:35:47.547" v="145"/>
        <pc:sldMkLst>
          <pc:docMk/>
          <pc:sldMk cId="3382582190" sldId="421"/>
        </pc:sldMkLst>
      </pc:sldChg>
      <pc:sldChg chg="delSp modSp add replId">
        <pc:chgData name="Akram Atouile" userId="d54f35c6555e4497" providerId="Windows Live" clId="Web-{A90B9B1C-E2AD-DAE8-F311-DC3010BF0944}" dt="2025-05-27T13:05:14.244" v="373" actId="20577"/>
        <pc:sldMkLst>
          <pc:docMk/>
          <pc:sldMk cId="4083781452" sldId="422"/>
        </pc:sldMkLst>
      </pc:sldChg>
      <pc:sldChg chg="modSp add replId">
        <pc:chgData name="Akram Atouile" userId="d54f35c6555e4497" providerId="Windows Live" clId="Web-{A90B9B1C-E2AD-DAE8-F311-DC3010BF0944}" dt="2025-05-27T13:03:08.271" v="352" actId="20577"/>
        <pc:sldMkLst>
          <pc:docMk/>
          <pc:sldMk cId="3435886825" sldId="423"/>
        </pc:sldMkLst>
      </pc:sldChg>
    </pc:docChg>
  </pc:docChgLst>
  <pc:docChgLst>
    <pc:chgData name="Coco B." userId="2f810c6f01a863e8" providerId="Windows Live" clId="Web-{90200AE2-10F0-BA3F-8F55-15C7777F0862}"/>
    <pc:docChg chg="modSld">
      <pc:chgData name="Coco B." userId="2f810c6f01a863e8" providerId="Windows Live" clId="Web-{90200AE2-10F0-BA3F-8F55-15C7777F0862}" dt="2025-04-03T07:51:14.174" v="143" actId="20577"/>
      <pc:docMkLst>
        <pc:docMk/>
      </pc:docMkLst>
      <pc:sldChg chg="modSp">
        <pc:chgData name="Coco B." userId="2f810c6f01a863e8" providerId="Windows Live" clId="Web-{90200AE2-10F0-BA3F-8F55-15C7777F0862}" dt="2025-04-03T07:51:14.174" v="143" actId="20577"/>
        <pc:sldMkLst>
          <pc:docMk/>
          <pc:sldMk cId="1553451025" sldId="311"/>
        </pc:sldMkLst>
      </pc:sldChg>
      <pc:sldChg chg="addSp delSp modSp">
        <pc:chgData name="Coco B." userId="2f810c6f01a863e8" providerId="Windows Live" clId="Web-{90200AE2-10F0-BA3F-8F55-15C7777F0862}" dt="2025-04-03T07:47:26.887" v="138" actId="20577"/>
        <pc:sldMkLst>
          <pc:docMk/>
          <pc:sldMk cId="3419416514" sldId="348"/>
        </pc:sldMkLst>
      </pc:sldChg>
    </pc:docChg>
  </pc:docChgLst>
  <pc:docChgLst>
    <pc:chgData name="Sofian Archambault" userId="db12d9d74e99a5d3" providerId="Windows Live" clId="Web-{021369B8-CC4E-C21E-6543-59CFE1282163}"/>
    <pc:docChg chg="sldOrd">
      <pc:chgData name="Sofian Archambault" userId="db12d9d74e99a5d3" providerId="Windows Live" clId="Web-{021369B8-CC4E-C21E-6543-59CFE1282163}" dt="2025-06-11T09:29:25.708" v="0"/>
      <pc:docMkLst>
        <pc:docMk/>
      </pc:docMkLst>
      <pc:sldChg chg="ord">
        <pc:chgData name="Sofian Archambault" userId="db12d9d74e99a5d3" providerId="Windows Live" clId="Web-{021369B8-CC4E-C21E-6543-59CFE1282163}" dt="2025-06-11T09:29:25.708" v="0"/>
        <pc:sldMkLst>
          <pc:docMk/>
          <pc:sldMk cId="2267065273" sldId="273"/>
        </pc:sldMkLst>
      </pc:sldChg>
    </pc:docChg>
  </pc:docChgLst>
  <pc:docChgLst>
    <pc:chgData name="Elyas Arfaoui" userId="b68ce78a2a4adbb6" providerId="Windows Live" clId="Web-{44DFFFC6-48A7-47B0-A21A-85C8E815CEC7}"/>
    <pc:docChg chg="modSld">
      <pc:chgData name="Elyas Arfaoui" userId="b68ce78a2a4adbb6" providerId="Windows Live" clId="Web-{44DFFFC6-48A7-47B0-A21A-85C8E815CEC7}" dt="2025-04-03T06:38:37.507" v="159" actId="1076"/>
      <pc:docMkLst>
        <pc:docMk/>
      </pc:docMkLst>
      <pc:sldChg chg="modSp">
        <pc:chgData name="Elyas Arfaoui" userId="b68ce78a2a4adbb6" providerId="Windows Live" clId="Web-{44DFFFC6-48A7-47B0-A21A-85C8E815CEC7}" dt="2025-04-03T06:22:14.864" v="39" actId="20577"/>
        <pc:sldMkLst>
          <pc:docMk/>
          <pc:sldMk cId="2764322103" sldId="285"/>
        </pc:sldMkLst>
      </pc:sldChg>
      <pc:sldChg chg="addSp delSp modSp addAnim">
        <pc:chgData name="Elyas Arfaoui" userId="b68ce78a2a4adbb6" providerId="Windows Live" clId="Web-{44DFFFC6-48A7-47B0-A21A-85C8E815CEC7}" dt="2025-04-03T06:38:37.507" v="159" actId="1076"/>
        <pc:sldMkLst>
          <pc:docMk/>
          <pc:sldMk cId="2591527463" sldId="314"/>
        </pc:sldMkLst>
      </pc:sldChg>
    </pc:docChg>
  </pc:docChgLst>
  <pc:docChgLst>
    <pc:chgData name="sarah hadi" userId="93ee62a5e095bd60" providerId="Windows Live" clId="Web-{C23F72CF-F9AB-0A05-2B15-EE6DEF9A0C35}"/>
    <pc:docChg chg="modSld">
      <pc:chgData name="sarah hadi" userId="93ee62a5e095bd60" providerId="Windows Live" clId="Web-{C23F72CF-F9AB-0A05-2B15-EE6DEF9A0C35}" dt="2025-05-27T14:16:33.422" v="126" actId="20577"/>
      <pc:docMkLst>
        <pc:docMk/>
      </pc:docMkLst>
      <pc:sldChg chg="modSp">
        <pc:chgData name="sarah hadi" userId="93ee62a5e095bd60" providerId="Windows Live" clId="Web-{C23F72CF-F9AB-0A05-2B15-EE6DEF9A0C35}" dt="2025-05-27T14:11:14.237" v="4" actId="1076"/>
        <pc:sldMkLst>
          <pc:docMk/>
          <pc:sldMk cId="1301225943" sldId="425"/>
        </pc:sldMkLst>
      </pc:sldChg>
      <pc:sldChg chg="addSp delSp modSp">
        <pc:chgData name="sarah hadi" userId="93ee62a5e095bd60" providerId="Windows Live" clId="Web-{C23F72CF-F9AB-0A05-2B15-EE6DEF9A0C35}" dt="2025-05-27T14:16:33.422" v="126" actId="20577"/>
        <pc:sldMkLst>
          <pc:docMk/>
          <pc:sldMk cId="2599485922" sldId="426"/>
        </pc:sldMkLst>
      </pc:sldChg>
      <pc:sldChg chg="addSp modSp">
        <pc:chgData name="sarah hadi" userId="93ee62a5e095bd60" providerId="Windows Live" clId="Web-{C23F72CF-F9AB-0A05-2B15-EE6DEF9A0C35}" dt="2025-05-27T14:09:14.670" v="3" actId="1076"/>
        <pc:sldMkLst>
          <pc:docMk/>
          <pc:sldMk cId="3207541984" sldId="428"/>
        </pc:sldMkLst>
      </pc:sldChg>
    </pc:docChg>
  </pc:docChgLst>
  <pc:docChgLst>
    <pc:chgData name="Elyas Arfaoui" userId="b68ce78a2a4adbb6" providerId="Windows Live" clId="Web-{5D033E57-566F-B1F5-CC79-884C4CE2A2EF}"/>
    <pc:docChg chg="addSld modSld">
      <pc:chgData name="Elyas Arfaoui" userId="b68ce78a2a4adbb6" providerId="Windows Live" clId="Web-{5D033E57-566F-B1F5-CC79-884C4CE2A2EF}" dt="2025-04-02T15:43:20.653" v="84"/>
      <pc:docMkLst>
        <pc:docMk/>
      </pc:docMkLst>
      <pc:sldChg chg="modSp">
        <pc:chgData name="Elyas Arfaoui" userId="b68ce78a2a4adbb6" providerId="Windows Live" clId="Web-{5D033E57-566F-B1F5-CC79-884C4CE2A2EF}" dt="2025-04-02T15:38:03.704" v="9" actId="20577"/>
        <pc:sldMkLst>
          <pc:docMk/>
          <pc:sldMk cId="2713301952" sldId="301"/>
        </pc:sldMkLst>
      </pc:sldChg>
      <pc:sldChg chg="modSp">
        <pc:chgData name="Elyas Arfaoui" userId="b68ce78a2a4adbb6" providerId="Windows Live" clId="Web-{5D033E57-566F-B1F5-CC79-884C4CE2A2EF}" dt="2025-04-02T15:42:26.011" v="82" actId="20577"/>
        <pc:sldMkLst>
          <pc:docMk/>
          <pc:sldMk cId="2591527463" sldId="314"/>
        </pc:sldMkLst>
      </pc:sldChg>
      <pc:sldChg chg="new">
        <pc:chgData name="Elyas Arfaoui" userId="b68ce78a2a4adbb6" providerId="Windows Live" clId="Web-{5D033E57-566F-B1F5-CC79-884C4CE2A2EF}" dt="2025-04-02T15:42:51.105" v="83"/>
        <pc:sldMkLst>
          <pc:docMk/>
          <pc:sldMk cId="3331397184" sldId="342"/>
        </pc:sldMkLst>
      </pc:sldChg>
      <pc:sldChg chg="new">
        <pc:chgData name="Elyas Arfaoui" userId="b68ce78a2a4adbb6" providerId="Windows Live" clId="Web-{5D033E57-566F-B1F5-CC79-884C4CE2A2EF}" dt="2025-04-02T15:43:20.653" v="84"/>
        <pc:sldMkLst>
          <pc:docMk/>
          <pc:sldMk cId="862720328" sldId="343"/>
        </pc:sldMkLst>
      </pc:sldChg>
    </pc:docChg>
  </pc:docChgLst>
  <pc:docChgLst>
    <pc:chgData name="Sofian Archambault" userId="db12d9d74e99a5d3" providerId="Windows Live" clId="Web-{9C226F7A-7A1A-D920-69DF-5F39C1D53CB9}"/>
    <pc:docChg chg="addSld modSld">
      <pc:chgData name="Sofian Archambault" userId="db12d9d74e99a5d3" providerId="Windows Live" clId="Web-{9C226F7A-7A1A-D920-69DF-5F39C1D53CB9}" dt="2025-05-15T09:20:31.115" v="282" actId="1076"/>
      <pc:docMkLst>
        <pc:docMk/>
      </pc:docMkLst>
      <pc:sldChg chg="addSp delSp modSp add replId">
        <pc:chgData name="Sofian Archambault" userId="db12d9d74e99a5d3" providerId="Windows Live" clId="Web-{9C226F7A-7A1A-D920-69DF-5F39C1D53CB9}" dt="2025-05-15T09:20:31.115" v="282" actId="1076"/>
        <pc:sldMkLst>
          <pc:docMk/>
          <pc:sldMk cId="3321362229" sldId="375"/>
        </pc:sldMkLst>
      </pc:sldChg>
    </pc:docChg>
  </pc:docChgLst>
  <pc:docChgLst>
    <pc:chgData name="Akram Atouile" userId="d54f35c6555e4497" providerId="Windows Live" clId="Web-{8CD706C7-B45D-C247-F897-7A59CA78D90D}"/>
    <pc:docChg chg="addSld modSld">
      <pc:chgData name="Akram Atouile" userId="d54f35c6555e4497" providerId="Windows Live" clId="Web-{8CD706C7-B45D-C247-F897-7A59CA78D90D}" dt="2025-05-15T09:11:18.937" v="19"/>
      <pc:docMkLst>
        <pc:docMk/>
      </pc:docMkLst>
      <pc:sldChg chg="delSp">
        <pc:chgData name="Akram Atouile" userId="d54f35c6555e4497" providerId="Windows Live" clId="Web-{8CD706C7-B45D-C247-F897-7A59CA78D90D}" dt="2025-05-15T09:11:18.937" v="19"/>
        <pc:sldMkLst>
          <pc:docMk/>
          <pc:sldMk cId="2609993914" sldId="353"/>
        </pc:sldMkLst>
      </pc:sldChg>
      <pc:sldChg chg="addSp delSp modSp">
        <pc:chgData name="Akram Atouile" userId="d54f35c6555e4497" providerId="Windows Live" clId="Web-{8CD706C7-B45D-C247-F897-7A59CA78D90D}" dt="2025-05-15T09:10:46.279" v="16" actId="20577"/>
        <pc:sldMkLst>
          <pc:docMk/>
          <pc:sldMk cId="3617371524" sldId="373"/>
        </pc:sldMkLst>
      </pc:sldChg>
      <pc:sldChg chg="add replId">
        <pc:chgData name="Akram Atouile" userId="d54f35c6555e4497" providerId="Windows Live" clId="Web-{8CD706C7-B45D-C247-F897-7A59CA78D90D}" dt="2025-05-15T09:11:13.609" v="17"/>
        <pc:sldMkLst>
          <pc:docMk/>
          <pc:sldMk cId="3898062953" sldId="374"/>
        </pc:sldMkLst>
      </pc:sldChg>
    </pc:docChg>
  </pc:docChgLst>
  <pc:docChgLst>
    <pc:chgData name="Brice Gogué-Meunier" userId="0d14b2f8b916df3b" providerId="Windows Live" clId="Web-{251EF340-4743-2D26-E701-B077A2D6E343}"/>
    <pc:docChg chg="mod addSld modSld">
      <pc:chgData name="Brice Gogué-Meunier" userId="0d14b2f8b916df3b" providerId="Windows Live" clId="Web-{251EF340-4743-2D26-E701-B077A2D6E343}" dt="2025-04-01T12:40:06.410" v="49"/>
      <pc:docMkLst>
        <pc:docMk/>
      </pc:docMkLst>
      <pc:sldChg chg="modSp">
        <pc:chgData name="Brice Gogué-Meunier" userId="0d14b2f8b916df3b" providerId="Windows Live" clId="Web-{251EF340-4743-2D26-E701-B077A2D6E343}" dt="2025-04-01T12:38:47.423" v="44" actId="20577"/>
        <pc:sldMkLst>
          <pc:docMk/>
          <pc:sldMk cId="2939054367" sldId="280"/>
        </pc:sldMkLst>
      </pc:sldChg>
      <pc:sldChg chg="modSp">
        <pc:chgData name="Brice Gogué-Meunier" userId="0d14b2f8b916df3b" providerId="Windows Live" clId="Web-{251EF340-4743-2D26-E701-B077A2D6E343}" dt="2025-04-01T12:39:39.550" v="48" actId="20577"/>
        <pc:sldMkLst>
          <pc:docMk/>
          <pc:sldMk cId="2508917314" sldId="304"/>
        </pc:sldMkLst>
      </pc:sldChg>
      <pc:sldChg chg="addSp delSp modSp add replId">
        <pc:chgData name="Brice Gogué-Meunier" userId="0d14b2f8b916df3b" providerId="Windows Live" clId="Web-{251EF340-4743-2D26-E701-B077A2D6E343}" dt="2025-04-01T12:38:30.688" v="34" actId="20577"/>
        <pc:sldMkLst>
          <pc:docMk/>
          <pc:sldMk cId="2234876489" sldId="317"/>
        </pc:sldMkLst>
      </pc:sldChg>
    </pc:docChg>
  </pc:docChgLst>
  <pc:docChgLst>
    <pc:chgData name="michel amigo" userId="e89c6fa087fc999c" providerId="Windows Live" clId="Web-{7BA62537-47AD-2B30-250F-3CE681A6BC7A}"/>
    <pc:docChg chg="addSld delSld modSld">
      <pc:chgData name="michel amigo" userId="e89c6fa087fc999c" providerId="Windows Live" clId="Web-{7BA62537-47AD-2B30-250F-3CE681A6BC7A}" dt="2025-04-03T09:59:43.508" v="135"/>
      <pc:docMkLst>
        <pc:docMk/>
      </pc:docMkLst>
      <pc:sldChg chg="addSp delSp">
        <pc:chgData name="michel amigo" userId="e89c6fa087fc999c" providerId="Windows Live" clId="Web-{7BA62537-47AD-2B30-250F-3CE681A6BC7A}" dt="2025-04-03T09:56:49.423" v="119"/>
        <pc:sldMkLst>
          <pc:docMk/>
          <pc:sldMk cId="3611869455" sldId="275"/>
        </pc:sldMkLst>
      </pc:sldChg>
      <pc:sldChg chg="addSp delSp modSp">
        <pc:chgData name="michel amigo" userId="e89c6fa087fc999c" providerId="Windows Live" clId="Web-{7BA62537-47AD-2B30-250F-3CE681A6BC7A}" dt="2025-04-03T09:59:43.508" v="135"/>
        <pc:sldMkLst>
          <pc:docMk/>
          <pc:sldMk cId="3162718394" sldId="295"/>
        </pc:sldMkLst>
      </pc:sldChg>
      <pc:sldChg chg="new del">
        <pc:chgData name="michel amigo" userId="e89c6fa087fc999c" providerId="Windows Live" clId="Web-{7BA62537-47AD-2B30-250F-3CE681A6BC7A}" dt="2025-04-03T09:57:51.191" v="123"/>
        <pc:sldMkLst>
          <pc:docMk/>
          <pc:sldMk cId="2904751554" sldId="360"/>
        </pc:sldMkLst>
      </pc:sldChg>
      <pc:sldChg chg="new del">
        <pc:chgData name="michel amigo" userId="e89c6fa087fc999c" providerId="Windows Live" clId="Web-{7BA62537-47AD-2B30-250F-3CE681A6BC7A}" dt="2025-04-03T09:58:30.380" v="129"/>
        <pc:sldMkLst>
          <pc:docMk/>
          <pc:sldMk cId="3814784989" sldId="360"/>
        </pc:sldMkLst>
      </pc:sldChg>
    </pc:docChg>
  </pc:docChgLst>
  <pc:docChgLst>
    <pc:chgData name="Sacha LUTOFF" userId="a37079e7ccb5967d" providerId="LiveId" clId="{DA430375-ECB8-48E4-ACAA-B37EC98328C7}"/>
    <pc:docChg chg="undo custSel addSld delSld modSld sldOrd modMainMaster">
      <pc:chgData name="Sacha LUTOFF" userId="a37079e7ccb5967d" providerId="LiveId" clId="{DA430375-ECB8-48E4-ACAA-B37EC98328C7}" dt="2025-05-16T08:53:09.249" v="4969" actId="113"/>
      <pc:docMkLst>
        <pc:docMk/>
      </pc:docMkLst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812776936" sldId="262"/>
        </pc:sldMkLst>
      </pc:sldChg>
      <pc:sldChg chg="delSp mod">
        <pc:chgData name="Sacha LUTOFF" userId="a37079e7ccb5967d" providerId="LiveId" clId="{DA430375-ECB8-48E4-ACAA-B37EC98328C7}" dt="2025-05-16T06:59:55.556" v="4774" actId="478"/>
        <pc:sldMkLst>
          <pc:docMk/>
          <pc:sldMk cId="3698156763" sldId="264"/>
        </pc:sldMkLst>
      </pc:sldChg>
      <pc:sldChg chg="delSp mod">
        <pc:chgData name="Sacha LUTOFF" userId="a37079e7ccb5967d" providerId="LiveId" clId="{DA430375-ECB8-48E4-ACAA-B37EC98328C7}" dt="2025-05-16T06:59:58.824" v="4775" actId="478"/>
        <pc:sldMkLst>
          <pc:docMk/>
          <pc:sldMk cId="1782341293" sldId="265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294743337" sldId="265"/>
        </pc:sldMkLst>
      </pc:sldChg>
      <pc:sldChg chg="delSp mod">
        <pc:chgData name="Sacha LUTOFF" userId="a37079e7ccb5967d" providerId="LiveId" clId="{DA430375-ECB8-48E4-ACAA-B37EC98328C7}" dt="2025-05-16T06:59:53.322" v="4773" actId="478"/>
        <pc:sldMkLst>
          <pc:docMk/>
          <pc:sldMk cId="1851983406" sldId="26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783221472" sldId="26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254911150" sldId="270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93757964" sldId="271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535149947" sldId="273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657334022" sldId="274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611869455" sldId="275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800904250" sldId="277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62002222" sldId="27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655012882" sldId="279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939054367" sldId="280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242581762" sldId="283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764322103" sldId="285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431720007" sldId="28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162349410" sldId="28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72212905" sldId="289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406975857" sldId="290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026982253" sldId="291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800076033" sldId="292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686505066" sldId="294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162718394" sldId="295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470344775" sldId="29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221938611" sldId="297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752970918" sldId="29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950941612" sldId="299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060346291" sldId="300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713301952" sldId="301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527331418" sldId="303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508917314" sldId="304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548299564" sldId="305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665926858" sldId="30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656306890" sldId="30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553451025" sldId="311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431434356" sldId="312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591527463" sldId="314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522812354" sldId="31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234876489" sldId="317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501642671" sldId="31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655204899" sldId="319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763924664" sldId="320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654527948" sldId="321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338303755" sldId="324"/>
        </pc:sldMkLst>
      </pc:sldChg>
      <pc:sldChg chg="delSp modSp add del mod">
        <pc:chgData name="Sacha LUTOFF" userId="a37079e7ccb5967d" providerId="LiveId" clId="{DA430375-ECB8-48E4-ACAA-B37EC98328C7}" dt="2025-05-16T06:59:01.864" v="4761" actId="478"/>
        <pc:sldMkLst>
          <pc:docMk/>
          <pc:sldMk cId="3979805233" sldId="325"/>
        </pc:sldMkLst>
      </pc:sldChg>
      <pc:sldChg chg="addSp delSp modSp add del mod modAnim">
        <pc:chgData name="Sacha LUTOFF" userId="a37079e7ccb5967d" providerId="LiveId" clId="{DA430375-ECB8-48E4-ACAA-B37EC98328C7}" dt="2025-05-16T07:03:54.351" v="4787"/>
        <pc:sldMkLst>
          <pc:docMk/>
          <pc:sldMk cId="4040826943" sldId="32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260082434" sldId="335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167569593" sldId="33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49319955" sldId="337"/>
        </pc:sldMkLst>
      </pc:sldChg>
      <pc:sldChg chg="addSp modSp new del mod">
        <pc:chgData name="Sacha LUTOFF" userId="a37079e7ccb5967d" providerId="LiveId" clId="{DA430375-ECB8-48E4-ACAA-B37EC98328C7}" dt="2025-05-15T06:35:00.445" v="303" actId="47"/>
        <pc:sldMkLst>
          <pc:docMk/>
          <pc:sldMk cId="2711774625" sldId="339"/>
        </pc:sldMkLst>
      </pc:sldChg>
      <pc:sldChg chg="addSp delSp modSp new mod modClrScheme chgLayout">
        <pc:chgData name="Sacha LUTOFF" userId="a37079e7ccb5967d" providerId="LiveId" clId="{DA430375-ECB8-48E4-ACAA-B37EC98328C7}" dt="2025-05-16T06:59:32.220" v="4765" actId="478"/>
        <pc:sldMkLst>
          <pc:docMk/>
          <pc:sldMk cId="3943123426" sldId="339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4249167455" sldId="339"/>
        </pc:sldMkLst>
      </pc:sldChg>
      <pc:sldChg chg="delSp modSp add mod">
        <pc:chgData name="Sacha LUTOFF" userId="a37079e7ccb5967d" providerId="LiveId" clId="{DA430375-ECB8-48E4-ACAA-B37EC98328C7}" dt="2025-05-16T06:58:08.897" v="4748" actId="478"/>
        <pc:sldMkLst>
          <pc:docMk/>
          <pc:sldMk cId="18552872" sldId="340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292589621" sldId="341"/>
        </pc:sldMkLst>
      </pc:sldChg>
      <pc:sldChg chg="addSp delSp modSp new mod modClrScheme chgLayout">
        <pc:chgData name="Sacha LUTOFF" userId="a37079e7ccb5967d" providerId="LiveId" clId="{DA430375-ECB8-48E4-ACAA-B37EC98328C7}" dt="2025-05-16T08:41:54.399" v="4932"/>
        <pc:sldMkLst>
          <pc:docMk/>
          <pc:sldMk cId="4073058889" sldId="341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331397184" sldId="342"/>
        </pc:sldMkLst>
      </pc:sldChg>
      <pc:sldChg chg="modSp new mod modNotesTx">
        <pc:chgData name="Sacha LUTOFF" userId="a37079e7ccb5967d" providerId="LiveId" clId="{DA430375-ECB8-48E4-ACAA-B37EC98328C7}" dt="2025-05-15T07:22:11.986" v="1860" actId="20577"/>
        <pc:sldMkLst>
          <pc:docMk/>
          <pc:sldMk cId="3597787815" sldId="342"/>
        </pc:sldMkLst>
      </pc:sldChg>
      <pc:sldChg chg="addSp delSp modSp new mod modClrScheme chgLayout">
        <pc:chgData name="Sacha LUTOFF" userId="a37079e7ccb5967d" providerId="LiveId" clId="{DA430375-ECB8-48E4-ACAA-B37EC98328C7}" dt="2025-05-16T06:59:42.964" v="4769" actId="478"/>
        <pc:sldMkLst>
          <pc:docMk/>
          <pc:sldMk cId="1044064143" sldId="343"/>
        </pc:sldMkLst>
      </pc:sldChg>
      <pc:sldChg chg="modSp new del mod">
        <pc:chgData name="Sacha LUTOFF" userId="a37079e7ccb5967d" providerId="LiveId" clId="{DA430375-ECB8-48E4-ACAA-B37EC98328C7}" dt="2025-05-15T06:53:44.578" v="936" actId="47"/>
        <pc:sldMkLst>
          <pc:docMk/>
          <pc:sldMk cId="1335693541" sldId="343"/>
        </pc:sldMkLst>
      </pc:sldChg>
      <pc:sldChg chg="addSp delSp modSp new mod modClrScheme chgLayout">
        <pc:chgData name="Sacha LUTOFF" userId="a37079e7ccb5967d" providerId="LiveId" clId="{DA430375-ECB8-48E4-ACAA-B37EC98328C7}" dt="2025-05-16T06:57:57.774" v="4746" actId="478"/>
        <pc:sldMkLst>
          <pc:docMk/>
          <pc:sldMk cId="1010144482" sldId="344"/>
        </pc:sldMkLst>
      </pc:sldChg>
      <pc:sldChg chg="modSp add mod">
        <pc:chgData name="Sacha LUTOFF" userId="a37079e7ccb5967d" providerId="LiveId" clId="{DA430375-ECB8-48E4-ACAA-B37EC98328C7}" dt="2025-05-15T07:05:24.121" v="1259"/>
        <pc:sldMkLst>
          <pc:docMk/>
          <pc:sldMk cId="195985678" sldId="345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421107791" sldId="345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899851710" sldId="34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207791298" sldId="347"/>
        </pc:sldMkLst>
      </pc:sldChg>
      <pc:sldChg chg="addSp delSp modSp new mod modClrScheme chgLayout">
        <pc:chgData name="Sacha LUTOFF" userId="a37079e7ccb5967d" providerId="LiveId" clId="{DA430375-ECB8-48E4-ACAA-B37EC98328C7}" dt="2025-05-15T07:05:06.042" v="1251"/>
        <pc:sldMkLst>
          <pc:docMk/>
          <pc:sldMk cId="2340353175" sldId="34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419416514" sldId="348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284363241" sldId="349"/>
        </pc:sldMkLst>
      </pc:sldChg>
      <pc:sldChg chg="delSp modSp add mod">
        <pc:chgData name="Sacha LUTOFF" userId="a37079e7ccb5967d" providerId="LiveId" clId="{DA430375-ECB8-48E4-ACAA-B37EC98328C7}" dt="2025-05-16T07:00:04.442" v="4777" actId="478"/>
        <pc:sldMkLst>
          <pc:docMk/>
          <pc:sldMk cId="2209844506" sldId="349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74081642" sldId="350"/>
        </pc:sldMkLst>
      </pc:sldChg>
      <pc:sldChg chg="addSp delSp modSp new del mod modClrScheme modShow chgLayout">
        <pc:chgData name="Sacha LUTOFF" userId="a37079e7ccb5967d" providerId="LiveId" clId="{DA430375-ECB8-48E4-ACAA-B37EC98328C7}" dt="2025-05-16T06:57:27.735" v="4744" actId="47"/>
        <pc:sldMkLst>
          <pc:docMk/>
          <pc:sldMk cId="2677400374" sldId="350"/>
        </pc:sldMkLst>
      </pc:sldChg>
      <pc:sldChg chg="modSp new del mod">
        <pc:chgData name="Sacha LUTOFF" userId="a37079e7ccb5967d" providerId="LiveId" clId="{DA430375-ECB8-48E4-ACAA-B37EC98328C7}" dt="2025-05-15T07:10:29.694" v="1376" actId="47"/>
        <pc:sldMkLst>
          <pc:docMk/>
          <pc:sldMk cId="1668887653" sldId="351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829006816" sldId="351"/>
        </pc:sldMkLst>
      </pc:sldChg>
      <pc:sldChg chg="new del">
        <pc:chgData name="Sacha LUTOFF" userId="a37079e7ccb5967d" providerId="LiveId" clId="{DA430375-ECB8-48E4-ACAA-B37EC98328C7}" dt="2025-05-15T07:03:58.099" v="1232" actId="680"/>
        <pc:sldMkLst>
          <pc:docMk/>
          <pc:sldMk cId="4188499104" sldId="351"/>
        </pc:sldMkLst>
      </pc:sldChg>
      <pc:sldChg chg="delSp modSp add mod">
        <pc:chgData name="Sacha LUTOFF" userId="a37079e7ccb5967d" providerId="LiveId" clId="{DA430375-ECB8-48E4-ACAA-B37EC98328C7}" dt="2025-05-16T06:58:00.503" v="4747" actId="478"/>
        <pc:sldMkLst>
          <pc:docMk/>
          <pc:sldMk cId="2527532607" sldId="352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866505291" sldId="352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034560890" sldId="353"/>
        </pc:sldMkLst>
      </pc:sldChg>
      <pc:sldChg chg="addSp delSp modSp new mod modClrScheme chgLayout">
        <pc:chgData name="Sacha LUTOFF" userId="a37079e7ccb5967d" providerId="LiveId" clId="{DA430375-ECB8-48E4-ACAA-B37EC98328C7}" dt="2025-05-15T07:18:19.857" v="1610" actId="700"/>
        <pc:sldMkLst>
          <pc:docMk/>
          <pc:sldMk cId="693549375" sldId="354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327109782" sldId="354"/>
        </pc:sldMkLst>
      </pc:sldChg>
      <pc:sldChg chg="addSp delSp modSp new mod ord modClrScheme chgLayout modNotesTx">
        <pc:chgData name="Sacha LUTOFF" userId="a37079e7ccb5967d" providerId="LiveId" clId="{DA430375-ECB8-48E4-ACAA-B37EC98328C7}" dt="2025-05-16T08:42:23.401" v="4947"/>
        <pc:sldMkLst>
          <pc:docMk/>
          <pc:sldMk cId="1057532139" sldId="355"/>
        </pc:sldMkLst>
      </pc:sldChg>
      <pc:sldChg chg="add del">
        <pc:chgData name="Sacha LUTOFF" userId="a37079e7ccb5967d" providerId="LiveId" clId="{DA430375-ECB8-48E4-ACAA-B37EC98328C7}" dt="2025-05-15T07:08:17.645" v="1360" actId="2890"/>
        <pc:sldMkLst>
          <pc:docMk/>
          <pc:sldMk cId="1508514971" sldId="356"/>
        </pc:sldMkLst>
      </pc:sldChg>
      <pc:sldChg chg="modSp new mod">
        <pc:chgData name="Sacha LUTOFF" userId="a37079e7ccb5967d" providerId="LiveId" clId="{DA430375-ECB8-48E4-ACAA-B37EC98328C7}" dt="2025-05-16T07:33:16.285" v="4844" actId="20577"/>
        <pc:sldMkLst>
          <pc:docMk/>
          <pc:sldMk cId="3467041324" sldId="35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4171425721" sldId="356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134858856" sldId="357"/>
        </pc:sldMkLst>
      </pc:sldChg>
      <pc:sldChg chg="modSp new del mod modNotesTx">
        <pc:chgData name="Sacha LUTOFF" userId="a37079e7ccb5967d" providerId="LiveId" clId="{DA430375-ECB8-48E4-ACAA-B37EC98328C7}" dt="2025-05-16T06:57:34.080" v="4745" actId="47"/>
        <pc:sldMkLst>
          <pc:docMk/>
          <pc:sldMk cId="3698109439" sldId="357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3415668891" sldId="358"/>
        </pc:sldMkLst>
      </pc:sldChg>
      <pc:sldChg chg="addSp delSp modSp new del mod modClrScheme chgLayout modNotesTx">
        <pc:chgData name="Sacha LUTOFF" userId="a37079e7ccb5967d" providerId="LiveId" clId="{DA430375-ECB8-48E4-ACAA-B37EC98328C7}" dt="2025-05-16T07:34:02.294" v="4845" actId="47"/>
        <pc:sldMkLst>
          <pc:docMk/>
          <pc:sldMk cId="3569843109" sldId="358"/>
        </pc:sldMkLst>
      </pc:sldChg>
      <pc:sldChg chg="modSp new del mod modNotesTx">
        <pc:chgData name="Sacha LUTOFF" userId="a37079e7ccb5967d" providerId="LiveId" clId="{DA430375-ECB8-48E4-ACAA-B37EC98328C7}" dt="2025-05-15T07:41:40.470" v="2288" actId="47"/>
        <pc:sldMkLst>
          <pc:docMk/>
          <pc:sldMk cId="128792745" sldId="359"/>
        </pc:sldMkLst>
      </pc:sldChg>
      <pc:sldChg chg="del">
        <pc:chgData name="Sacha LUTOFF" userId="a37079e7ccb5967d" providerId="LiveId" clId="{DA430375-ECB8-48E4-ACAA-B37EC98328C7}" dt="2025-05-15T06:23:14.856" v="0" actId="47"/>
        <pc:sldMkLst>
          <pc:docMk/>
          <pc:sldMk cId="2959955485" sldId="359"/>
        </pc:sldMkLst>
      </pc:sldChg>
      <pc:sldChg chg="modSp add del mod">
        <pc:chgData name="Sacha LUTOFF" userId="a37079e7ccb5967d" providerId="LiveId" clId="{DA430375-ECB8-48E4-ACAA-B37EC98328C7}" dt="2025-05-15T07:43:00.005" v="2322" actId="47"/>
        <pc:sldMkLst>
          <pc:docMk/>
          <pc:sldMk cId="1692387821" sldId="360"/>
        </pc:sldMkLst>
      </pc:sldChg>
      <pc:sldChg chg="modSp add mod modShow">
        <pc:chgData name="Sacha LUTOFF" userId="a37079e7ccb5967d" providerId="LiveId" clId="{DA430375-ECB8-48E4-ACAA-B37EC98328C7}" dt="2025-05-15T07:20:41.934" v="1832" actId="20577"/>
        <pc:sldMkLst>
          <pc:docMk/>
          <pc:sldMk cId="1248964746" sldId="361"/>
        </pc:sldMkLst>
      </pc:sldChg>
      <pc:sldChg chg="addSp delSp modSp new mod modClrScheme chgLayout">
        <pc:chgData name="Sacha LUTOFF" userId="a37079e7ccb5967d" providerId="LiveId" clId="{DA430375-ECB8-48E4-ACAA-B37EC98328C7}" dt="2025-05-15T07:19:56.155" v="1814" actId="20577"/>
        <pc:sldMkLst>
          <pc:docMk/>
          <pc:sldMk cId="3496971638" sldId="362"/>
        </pc:sldMkLst>
      </pc:sldChg>
      <pc:sldChg chg="modSp add mod">
        <pc:chgData name="Sacha LUTOFF" userId="a37079e7ccb5967d" providerId="LiveId" clId="{DA430375-ECB8-48E4-ACAA-B37EC98328C7}" dt="2025-05-15T07:21:03.519" v="1852" actId="20577"/>
        <pc:sldMkLst>
          <pc:docMk/>
          <pc:sldMk cId="1065490629" sldId="363"/>
        </pc:sldMkLst>
      </pc:sldChg>
      <pc:sldChg chg="delSp modSp add mod modNotesTx">
        <pc:chgData name="Sacha LUTOFF" userId="a37079e7ccb5967d" providerId="LiveId" clId="{DA430375-ECB8-48E4-ACAA-B37EC98328C7}" dt="2025-05-16T06:51:10.706" v="4492" actId="1076"/>
        <pc:sldMkLst>
          <pc:docMk/>
          <pc:sldMk cId="2242774057" sldId="364"/>
        </pc:sldMkLst>
      </pc:sldChg>
      <pc:sldChg chg="addSp delSp modSp add mod">
        <pc:chgData name="Sacha LUTOFF" userId="a37079e7ccb5967d" providerId="LiveId" clId="{DA430375-ECB8-48E4-ACAA-B37EC98328C7}" dt="2025-05-16T06:56:45.772" v="4741" actId="14100"/>
        <pc:sldMkLst>
          <pc:docMk/>
          <pc:sldMk cId="1687751359" sldId="365"/>
        </pc:sldMkLst>
      </pc:sldChg>
      <pc:sldChg chg="delSp modSp mod ord">
        <pc:chgData name="Sacha LUTOFF" userId="a37079e7ccb5967d" providerId="LiveId" clId="{DA430375-ECB8-48E4-ACAA-B37EC98328C7}" dt="2025-05-16T08:42:31.967" v="4957" actId="20577"/>
        <pc:sldMkLst>
          <pc:docMk/>
          <pc:sldMk cId="4083123897" sldId="370"/>
        </pc:sldMkLst>
      </pc:sldChg>
      <pc:sldChg chg="modSp mod">
        <pc:chgData name="Sacha LUTOFF" userId="a37079e7ccb5967d" providerId="LiveId" clId="{DA430375-ECB8-48E4-ACAA-B37EC98328C7}" dt="2025-05-16T07:00:52.340" v="4784" actId="14100"/>
        <pc:sldMkLst>
          <pc:docMk/>
          <pc:sldMk cId="4273896720" sldId="371"/>
        </pc:sldMkLst>
      </pc:sldChg>
      <pc:sldChg chg="delSp modSp mod">
        <pc:chgData name="Sacha LUTOFF" userId="a37079e7ccb5967d" providerId="LiveId" clId="{DA430375-ECB8-48E4-ACAA-B37EC98328C7}" dt="2025-05-16T08:42:12.071" v="4941"/>
        <pc:sldMkLst>
          <pc:docMk/>
          <pc:sldMk cId="172187870" sldId="377"/>
        </pc:sldMkLst>
      </pc:sldChg>
      <pc:sldChg chg="delSp modSp mod">
        <pc:chgData name="Sacha LUTOFF" userId="a37079e7ccb5967d" providerId="LiveId" clId="{DA430375-ECB8-48E4-ACAA-B37EC98328C7}" dt="2025-05-16T08:42:02.007" v="4936" actId="1076"/>
        <pc:sldMkLst>
          <pc:docMk/>
          <pc:sldMk cId="3537097721" sldId="378"/>
        </pc:sldMkLst>
      </pc:sldChg>
      <pc:sldChg chg="delSp modSp mod">
        <pc:chgData name="Sacha LUTOFF" userId="a37079e7ccb5967d" providerId="LiveId" clId="{DA430375-ECB8-48E4-ACAA-B37EC98328C7}" dt="2025-05-16T08:42:08.279" v="4939" actId="14100"/>
        <pc:sldMkLst>
          <pc:docMk/>
          <pc:sldMk cId="1123394660" sldId="379"/>
        </pc:sldMkLst>
      </pc:sldChg>
      <pc:sldChg chg="del">
        <pc:chgData name="Sacha LUTOFF" userId="a37079e7ccb5967d" providerId="LiveId" clId="{DA430375-ECB8-48E4-ACAA-B37EC98328C7}" dt="2025-05-15T14:26:34.569" v="2336" actId="47"/>
        <pc:sldMkLst>
          <pc:docMk/>
          <pc:sldMk cId="3430240962" sldId="395"/>
        </pc:sldMkLst>
      </pc:sldChg>
      <pc:sldChg chg="delSp mod">
        <pc:chgData name="Sacha LUTOFF" userId="a37079e7ccb5967d" providerId="LiveId" clId="{DA430375-ECB8-48E4-ACAA-B37EC98328C7}" dt="2025-05-16T06:59:27.144" v="4763" actId="478"/>
        <pc:sldMkLst>
          <pc:docMk/>
          <pc:sldMk cId="720798409" sldId="396"/>
        </pc:sldMkLst>
      </pc:sldChg>
      <pc:sldChg chg="addSp delSp modSp new mod">
        <pc:chgData name="Sacha LUTOFF" userId="a37079e7ccb5967d" providerId="LiveId" clId="{DA430375-ECB8-48E4-ACAA-B37EC98328C7}" dt="2025-05-16T07:13:50.380" v="4791"/>
        <pc:sldMkLst>
          <pc:docMk/>
          <pc:sldMk cId="3420810234" sldId="398"/>
        </pc:sldMkLst>
      </pc:sldChg>
      <pc:sldChg chg="addSp delSp modSp add mod">
        <pc:chgData name="Sacha LUTOFF" userId="a37079e7ccb5967d" providerId="LiveId" clId="{DA430375-ECB8-48E4-ACAA-B37EC98328C7}" dt="2025-05-16T07:13:52.791" v="4792"/>
        <pc:sldMkLst>
          <pc:docMk/>
          <pc:sldMk cId="2946623384" sldId="399"/>
        </pc:sldMkLst>
      </pc:sldChg>
      <pc:sldChg chg="addSp delSp modSp add del mod ord">
        <pc:chgData name="Sacha LUTOFF" userId="a37079e7ccb5967d" providerId="LiveId" clId="{DA430375-ECB8-48E4-ACAA-B37EC98328C7}" dt="2025-05-16T06:25:34.554" v="3935" actId="47"/>
        <pc:sldMkLst>
          <pc:docMk/>
          <pc:sldMk cId="2524690656" sldId="400"/>
        </pc:sldMkLst>
      </pc:sldChg>
      <pc:sldChg chg="addSp delSp modSp new mod">
        <pc:chgData name="Sacha LUTOFF" userId="a37079e7ccb5967d" providerId="LiveId" clId="{DA430375-ECB8-48E4-ACAA-B37EC98328C7}" dt="2025-05-16T07:13:47.258" v="4790"/>
        <pc:sldMkLst>
          <pc:docMk/>
          <pc:sldMk cId="613943204" sldId="401"/>
        </pc:sldMkLst>
      </pc:sldChg>
      <pc:sldChg chg="delSp mod">
        <pc:chgData name="Sacha LUTOFF" userId="a37079e7ccb5967d" providerId="LiveId" clId="{DA430375-ECB8-48E4-ACAA-B37EC98328C7}" dt="2025-05-16T07:00:01.485" v="4776" actId="478"/>
        <pc:sldMkLst>
          <pc:docMk/>
          <pc:sldMk cId="111913299" sldId="402"/>
        </pc:sldMkLst>
      </pc:sldChg>
      <pc:sldChg chg="add del">
        <pc:chgData name="Sacha LUTOFF" userId="a37079e7ccb5967d" providerId="LiveId" clId="{DA430375-ECB8-48E4-ACAA-B37EC98328C7}" dt="2025-05-15T14:53:56.325" v="3405" actId="47"/>
        <pc:sldMkLst>
          <pc:docMk/>
          <pc:sldMk cId="569138282" sldId="403"/>
        </pc:sldMkLst>
      </pc:sldChg>
      <pc:sldChg chg="addSp delSp modSp new del mod modClrScheme chgLayout">
        <pc:chgData name="Sacha LUTOFF" userId="a37079e7ccb5967d" providerId="LiveId" clId="{DA430375-ECB8-48E4-ACAA-B37EC98328C7}" dt="2025-05-16T06:57:02.005" v="4742" actId="47"/>
        <pc:sldMkLst>
          <pc:docMk/>
          <pc:sldMk cId="1894154775" sldId="403"/>
        </pc:sldMkLst>
      </pc:sldChg>
      <pc:sldChg chg="addSp delSp modSp new del mod modClrScheme chgLayout">
        <pc:chgData name="Sacha LUTOFF" userId="a37079e7ccb5967d" providerId="LiveId" clId="{DA430375-ECB8-48E4-ACAA-B37EC98328C7}" dt="2025-05-16T06:57:03.062" v="4743" actId="47"/>
        <pc:sldMkLst>
          <pc:docMk/>
          <pc:sldMk cId="2352263126" sldId="404"/>
        </pc:sldMkLst>
      </pc:sldChg>
      <pc:sldChg chg="addSp delSp modSp new mod">
        <pc:chgData name="Sacha LUTOFF" userId="a37079e7ccb5967d" providerId="LiveId" clId="{DA430375-ECB8-48E4-ACAA-B37EC98328C7}" dt="2025-05-16T07:13:57.868" v="4794"/>
        <pc:sldMkLst>
          <pc:docMk/>
          <pc:sldMk cId="3089543092" sldId="405"/>
        </pc:sldMkLst>
      </pc:sldChg>
      <pc:sldChg chg="add del">
        <pc:chgData name="Sacha LUTOFF" userId="a37079e7ccb5967d" providerId="LiveId" clId="{DA430375-ECB8-48E4-ACAA-B37EC98328C7}" dt="2025-05-16T06:10:08.590" v="3632" actId="2890"/>
        <pc:sldMkLst>
          <pc:docMk/>
          <pc:sldMk cId="3948922799" sldId="405"/>
        </pc:sldMkLst>
      </pc:sldChg>
      <pc:sldChg chg="addSp delSp modSp add mod">
        <pc:chgData name="Sacha LUTOFF" userId="a37079e7ccb5967d" providerId="LiveId" clId="{DA430375-ECB8-48E4-ACAA-B37EC98328C7}" dt="2025-05-16T07:13:55.553" v="4793"/>
        <pc:sldMkLst>
          <pc:docMk/>
          <pc:sldMk cId="693451256" sldId="406"/>
        </pc:sldMkLst>
      </pc:sldChg>
      <pc:sldChg chg="modSp new del mod">
        <pc:chgData name="Sacha LUTOFF" userId="a37079e7ccb5967d" providerId="LiveId" clId="{DA430375-ECB8-48E4-ACAA-B37EC98328C7}" dt="2025-05-16T06:37:25.262" v="4177" actId="2696"/>
        <pc:sldMkLst>
          <pc:docMk/>
          <pc:sldMk cId="1561241816" sldId="406"/>
        </pc:sldMkLst>
      </pc:sldChg>
      <pc:sldChg chg="new del">
        <pc:chgData name="Sacha LUTOFF" userId="a37079e7ccb5967d" providerId="LiveId" clId="{DA430375-ECB8-48E4-ACAA-B37EC98328C7}" dt="2025-05-16T06:41:17.540" v="4235" actId="47"/>
        <pc:sldMkLst>
          <pc:docMk/>
          <pc:sldMk cId="4151035976" sldId="407"/>
        </pc:sldMkLst>
      </pc:sldChg>
      <pc:sldChg chg="addSp delSp modSp add mod modClrScheme chgLayout">
        <pc:chgData name="Sacha LUTOFF" userId="a37079e7ccb5967d" providerId="LiveId" clId="{DA430375-ECB8-48E4-ACAA-B37EC98328C7}" dt="2025-05-16T07:01:54.195" v="4785" actId="478"/>
        <pc:sldMkLst>
          <pc:docMk/>
          <pc:sldMk cId="1408471912" sldId="408"/>
        </pc:sldMkLst>
      </pc:sldChg>
      <pc:sldChg chg="modSp mod">
        <pc:chgData name="Sacha LUTOFF" userId="a37079e7ccb5967d" providerId="LiveId" clId="{DA430375-ECB8-48E4-ACAA-B37EC98328C7}" dt="2025-05-16T07:32:06.767" v="4802" actId="20577"/>
        <pc:sldMkLst>
          <pc:docMk/>
          <pc:sldMk cId="3333103971" sldId="409"/>
        </pc:sldMkLst>
      </pc:sldChg>
      <pc:sldChg chg="addSp delSp modSp new mod modNotesTx">
        <pc:chgData name="Sacha LUTOFF" userId="a37079e7ccb5967d" providerId="LiveId" clId="{DA430375-ECB8-48E4-ACAA-B37EC98328C7}" dt="2025-05-16T08:44:07.060" v="4965" actId="20577"/>
        <pc:sldMkLst>
          <pc:docMk/>
          <pc:sldMk cId="3187047366" sldId="410"/>
        </pc:sldMkLst>
      </pc:sldChg>
      <pc:sldMasterChg chg="modSp modSldLayout">
        <pc:chgData name="Sacha LUTOFF" userId="a37079e7ccb5967d" providerId="LiveId" clId="{DA430375-ECB8-48E4-ACAA-B37EC98328C7}" dt="2025-05-16T06:29:13.065" v="3993" actId="207"/>
        <pc:sldMasterMkLst>
          <pc:docMk/>
          <pc:sldMasterMk cId="2805418097" sldId="2147483660"/>
        </pc:sldMasterMkLst>
        <pc:spChg chg="mod">
          <ac:chgData name="Sacha LUTOFF" userId="a37079e7ccb5967d" providerId="LiveId" clId="{DA430375-ECB8-48E4-ACAA-B37EC98328C7}" dt="2025-05-16T06:29:13.065" v="3993" actId="207"/>
          <ac:spMkLst>
            <pc:docMk/>
            <pc:sldMasterMk cId="2805418097" sldId="2147483660"/>
            <ac:spMk id="6" creationId="{00000000-0000-0000-0000-000000000000}"/>
          </ac:spMkLst>
        </pc:spChg>
        <pc:sldLayoutChg chg="modSp">
          <pc:chgData name="Sacha LUTOFF" userId="a37079e7ccb5967d" providerId="LiveId" clId="{DA430375-ECB8-48E4-ACAA-B37EC98328C7}" dt="2025-05-16T06:29:02.911" v="3989" actId="404"/>
          <pc:sldLayoutMkLst>
            <pc:docMk/>
            <pc:sldMasterMk cId="2805418097" sldId="2147483660"/>
            <pc:sldLayoutMk cId="2016388384" sldId="2147483664"/>
          </pc:sldLayoutMkLst>
          <pc:spChg chg="mod">
            <ac:chgData name="Sacha LUTOFF" userId="a37079e7ccb5967d" providerId="LiveId" clId="{DA430375-ECB8-48E4-ACAA-B37EC98328C7}" dt="2025-05-16T06:29:02.911" v="3989" actId="404"/>
            <ac:spMkLst>
              <pc:docMk/>
              <pc:sldMasterMk cId="2805418097" sldId="2147483660"/>
              <pc:sldLayoutMk cId="2016388384" sldId="2147483664"/>
              <ac:spMk id="7" creationId="{00000000-0000-0000-0000-000000000000}"/>
            </ac:spMkLst>
          </pc:spChg>
        </pc:sldLayoutChg>
      </pc:sldMasterChg>
    </pc:docChg>
  </pc:docChgLst>
  <pc:docChgLst>
    <pc:chgData name="Ndéye Fatou FALL" userId="198cc104da85ffbb" providerId="Windows Live" clId="Web-{5845728C-7E91-568F-8A83-E7B59775F257}"/>
    <pc:docChg chg="addSld delSld modSld sldOrd">
      <pc:chgData name="Ndéye Fatou FALL" userId="198cc104da85ffbb" providerId="Windows Live" clId="Web-{5845728C-7E91-568F-8A83-E7B59775F257}" dt="2025-03-26T07:49:07.708" v="112" actId="20577"/>
      <pc:docMkLst>
        <pc:docMk/>
      </pc:docMkLst>
      <pc:sldChg chg="addSp delSp modSp del">
        <pc:chgData name="Ndéye Fatou FALL" userId="198cc104da85ffbb" providerId="Windows Live" clId="Web-{5845728C-7E91-568F-8A83-E7B59775F257}" dt="2025-03-26T07:42:41.117" v="7"/>
        <pc:sldMkLst>
          <pc:docMk/>
          <pc:sldMk cId="3347303614" sldId="282"/>
        </pc:sldMkLst>
      </pc:sldChg>
      <pc:sldChg chg="modSp">
        <pc:chgData name="Ndéye Fatou FALL" userId="198cc104da85ffbb" providerId="Windows Live" clId="Web-{5845728C-7E91-568F-8A83-E7B59775F257}" dt="2025-03-26T07:47:52.752" v="101" actId="20577"/>
        <pc:sldMkLst>
          <pc:docMk/>
          <pc:sldMk cId="2764322103" sldId="285"/>
        </pc:sldMkLst>
      </pc:sldChg>
      <pc:sldChg chg="modSp">
        <pc:chgData name="Ndéye Fatou FALL" userId="198cc104da85ffbb" providerId="Windows Live" clId="Web-{5845728C-7E91-568F-8A83-E7B59775F257}" dt="2025-03-26T07:49:07.708" v="112" actId="20577"/>
        <pc:sldMkLst>
          <pc:docMk/>
          <pc:sldMk cId="3431720007" sldId="286"/>
        </pc:sldMkLst>
      </pc:sldChg>
      <pc:sldChg chg="modSp add ord replId">
        <pc:chgData name="Ndéye Fatou FALL" userId="198cc104da85ffbb" providerId="Windows Live" clId="Web-{5845728C-7E91-568F-8A83-E7B59775F257}" dt="2025-03-26T07:45:55.295" v="85" actId="20577"/>
        <pc:sldMkLst>
          <pc:docMk/>
          <pc:sldMk cId="1950941612" sldId="299"/>
        </pc:sldMkLst>
      </pc:sldChg>
    </pc:docChg>
  </pc:docChgLst>
  <pc:docChgLst>
    <pc:chgData name="Brice Gogué-Meunier" userId="0d14b2f8b916df3b" providerId="Windows Live" clId="Web-{F6E2C610-C6FB-5EEE-D806-A8D19CAD91FC}"/>
    <pc:docChg chg="modSld">
      <pc:chgData name="Brice Gogué-Meunier" userId="0d14b2f8b916df3b" providerId="Windows Live" clId="Web-{F6E2C610-C6FB-5EEE-D806-A8D19CAD91FC}" dt="2025-05-16T08:53:05.852" v="6"/>
      <pc:docMkLst>
        <pc:docMk/>
      </pc:docMkLst>
      <pc:sldChg chg="modSp">
        <pc:chgData name="Brice Gogué-Meunier" userId="0d14b2f8b916df3b" providerId="Windows Live" clId="Web-{F6E2C610-C6FB-5EEE-D806-A8D19CAD91FC}" dt="2025-05-16T08:53:05.852" v="6"/>
        <pc:sldMkLst>
          <pc:docMk/>
          <pc:sldMk cId="360776931" sldId="302"/>
        </pc:sldMkLst>
      </pc:sldChg>
    </pc:docChg>
  </pc:docChgLst>
  <pc:docChgLst>
    <pc:chgData name="TIM GRUGRU" userId="f4d65a87c7acd407" providerId="Windows Live" clId="Web-{A646240B-427B-0B31-54A9-F6BA174B5805}"/>
    <pc:docChg chg="modSld">
      <pc:chgData name="TIM GRUGRU" userId="f4d65a87c7acd407" providerId="Windows Live" clId="Web-{A646240B-427B-0B31-54A9-F6BA174B5805}" dt="2025-04-01T07:56:49.329" v="167" actId="1076"/>
      <pc:docMkLst>
        <pc:docMk/>
      </pc:docMkLst>
      <pc:sldChg chg="addSp delSp modSp">
        <pc:chgData name="TIM GRUGRU" userId="f4d65a87c7acd407" providerId="Windows Live" clId="Web-{A646240B-427B-0B31-54A9-F6BA174B5805}" dt="2025-04-01T07:56:49.329" v="167" actId="1076"/>
        <pc:sldMkLst>
          <pc:docMk/>
          <pc:sldMk cId="3242581762" sldId="283"/>
        </pc:sldMkLst>
      </pc:sldChg>
    </pc:docChg>
  </pc:docChgLst>
  <pc:docChgLst>
    <pc:chgData name="Elyas Arfaoui" userId="b68ce78a2a4adbb6" providerId="Windows Live" clId="Web-{3D218D12-174A-C1EA-0048-2255688C9FA0}"/>
    <pc:docChg chg="modSld">
      <pc:chgData name="Elyas Arfaoui" userId="b68ce78a2a4adbb6" providerId="Windows Live" clId="Web-{3D218D12-174A-C1EA-0048-2255688C9FA0}" dt="2025-03-26T09:11:53.253" v="115"/>
      <pc:docMkLst>
        <pc:docMk/>
      </pc:docMkLst>
      <pc:sldChg chg="modSp">
        <pc:chgData name="Elyas Arfaoui" userId="b68ce78a2a4adbb6" providerId="Windows Live" clId="Web-{3D218D12-174A-C1EA-0048-2255688C9FA0}" dt="2025-03-26T09:11:53.253" v="115"/>
        <pc:sldMkLst>
          <pc:docMk/>
          <pc:sldMk cId="3294743337" sldId="265"/>
        </pc:sldMkLst>
      </pc:sldChg>
    </pc:docChg>
  </pc:docChgLst>
  <pc:docChgLst>
    <pc:chgData name="Sofian Archambault" userId="db12d9d74e99a5d3" providerId="Windows Live" clId="Web-{442A5C41-8326-A968-7A5D-14DE4D7F0325}"/>
    <pc:docChg chg="addSld modSld">
      <pc:chgData name="Sofian Archambault" userId="db12d9d74e99a5d3" providerId="Windows Live" clId="Web-{442A5C41-8326-A968-7A5D-14DE4D7F0325}" dt="2025-05-15T11:54:19.349" v="184" actId="20577"/>
      <pc:docMkLst>
        <pc:docMk/>
      </pc:docMkLst>
      <pc:sldChg chg="modSp">
        <pc:chgData name="Sofian Archambault" userId="db12d9d74e99a5d3" providerId="Windows Live" clId="Web-{442A5C41-8326-A968-7A5D-14DE4D7F0325}" dt="2025-05-15T11:51:35.552" v="92" actId="20577"/>
        <pc:sldMkLst>
          <pc:docMk/>
          <pc:sldMk cId="1684562054" sldId="381"/>
        </pc:sldMkLst>
      </pc:sldChg>
      <pc:sldChg chg="addSp delSp modSp add replId">
        <pc:chgData name="Sofian Archambault" userId="db12d9d74e99a5d3" providerId="Windows Live" clId="Web-{442A5C41-8326-A968-7A5D-14DE4D7F0325}" dt="2025-05-15T11:54:19.349" v="184" actId="20577"/>
        <pc:sldMkLst>
          <pc:docMk/>
          <pc:sldMk cId="994995662" sldId="382"/>
        </pc:sldMkLst>
      </pc:sldChg>
    </pc:docChg>
  </pc:docChgLst>
  <pc:docChgLst>
    <pc:chgData name="sarah hadi" userId="93ee62a5e095bd60" providerId="Windows Live" clId="Web-{2C4C6B44-8E4A-B1AB-6592-7A42ACD06FA4}"/>
    <pc:docChg chg="addSld delSld modSld sldOrd">
      <pc:chgData name="sarah hadi" userId="93ee62a5e095bd60" providerId="Windows Live" clId="Web-{2C4C6B44-8E4A-B1AB-6592-7A42ACD06FA4}" dt="2025-05-28T09:46:54.638" v="1192" actId="20577"/>
      <pc:docMkLst>
        <pc:docMk/>
      </pc:docMkLst>
      <pc:sldChg chg="addSp delSp modSp">
        <pc:chgData name="sarah hadi" userId="93ee62a5e095bd60" providerId="Windows Live" clId="Web-{2C4C6B44-8E4A-B1AB-6592-7A42ACD06FA4}" dt="2025-05-28T09:15:15.639" v="735" actId="20577"/>
        <pc:sldMkLst>
          <pc:docMk/>
          <pc:sldMk cId="998719484" sldId="424"/>
        </pc:sldMkLst>
      </pc:sldChg>
      <pc:sldChg chg="addSp delSp modSp">
        <pc:chgData name="sarah hadi" userId="93ee62a5e095bd60" providerId="Windows Live" clId="Web-{2C4C6B44-8E4A-B1AB-6592-7A42ACD06FA4}" dt="2025-05-28T08:08:18.979" v="391" actId="1076"/>
        <pc:sldMkLst>
          <pc:docMk/>
          <pc:sldMk cId="1301225943" sldId="425"/>
        </pc:sldMkLst>
      </pc:sldChg>
      <pc:sldChg chg="modSp del">
        <pc:chgData name="sarah hadi" userId="93ee62a5e095bd60" providerId="Windows Live" clId="Web-{2C4C6B44-8E4A-B1AB-6592-7A42ACD06FA4}" dt="2025-05-28T08:00:15.591" v="322"/>
        <pc:sldMkLst>
          <pc:docMk/>
          <pc:sldMk cId="2599485922" sldId="426"/>
        </pc:sldMkLst>
      </pc:sldChg>
      <pc:sldChg chg="addSp delSp modSp">
        <pc:chgData name="sarah hadi" userId="93ee62a5e095bd60" providerId="Windows Live" clId="Web-{2C4C6B44-8E4A-B1AB-6592-7A42ACD06FA4}" dt="2025-05-28T07:49:00.479" v="266"/>
        <pc:sldMkLst>
          <pc:docMk/>
          <pc:sldMk cId="3207541984" sldId="428"/>
        </pc:sldMkLst>
      </pc:sldChg>
      <pc:sldChg chg="modSp">
        <pc:chgData name="sarah hadi" userId="93ee62a5e095bd60" providerId="Windows Live" clId="Web-{2C4C6B44-8E4A-B1AB-6592-7A42ACD06FA4}" dt="2025-05-28T08:28:06.426" v="692" actId="20577"/>
        <pc:sldMkLst>
          <pc:docMk/>
          <pc:sldMk cId="842270439" sldId="429"/>
        </pc:sldMkLst>
      </pc:sldChg>
      <pc:sldChg chg="addSp delSp modSp ord">
        <pc:chgData name="sarah hadi" userId="93ee62a5e095bd60" providerId="Windows Live" clId="Web-{2C4C6B44-8E4A-B1AB-6592-7A42ACD06FA4}" dt="2025-05-28T09:18:55.023" v="736"/>
        <pc:sldMkLst>
          <pc:docMk/>
          <pc:sldMk cId="100697298" sldId="430"/>
        </pc:sldMkLst>
      </pc:sldChg>
      <pc:sldChg chg="addSp delSp modSp">
        <pc:chgData name="sarah hadi" userId="93ee62a5e095bd60" providerId="Windows Live" clId="Web-{2C4C6B44-8E4A-B1AB-6592-7A42ACD06FA4}" dt="2025-05-28T08:27:13.051" v="686" actId="1076"/>
        <pc:sldMkLst>
          <pc:docMk/>
          <pc:sldMk cId="1441261620" sldId="447"/>
        </pc:sldMkLst>
      </pc:sldChg>
      <pc:sldChg chg="modSp new del">
        <pc:chgData name="sarah hadi" userId="93ee62a5e095bd60" providerId="Windows Live" clId="Web-{2C4C6B44-8E4A-B1AB-6592-7A42ACD06FA4}" dt="2025-05-28T08:27:28.316" v="687"/>
        <pc:sldMkLst>
          <pc:docMk/>
          <pc:sldMk cId="19508827" sldId="452"/>
        </pc:sldMkLst>
      </pc:sldChg>
      <pc:sldChg chg="modSp new">
        <pc:chgData name="sarah hadi" userId="93ee62a5e095bd60" providerId="Windows Live" clId="Web-{2C4C6B44-8E4A-B1AB-6592-7A42ACD06FA4}" dt="2025-05-28T08:30:27.995" v="720" actId="20577"/>
        <pc:sldMkLst>
          <pc:docMk/>
          <pc:sldMk cId="2991409055" sldId="455"/>
        </pc:sldMkLst>
      </pc:sldChg>
      <pc:sldChg chg="addSp delSp modSp">
        <pc:chgData name="sarah hadi" userId="93ee62a5e095bd60" providerId="Windows Live" clId="Web-{2C4C6B44-8E4A-B1AB-6592-7A42ACD06FA4}" dt="2025-05-28T09:46:54.638" v="1192" actId="20577"/>
        <pc:sldMkLst>
          <pc:docMk/>
          <pc:sldMk cId="524266612" sldId="456"/>
        </pc:sldMkLst>
      </pc:sldChg>
    </pc:docChg>
  </pc:docChgLst>
  <pc:docChgLst>
    <pc:chgData name="Ndéye Fatou FALL" userId="198cc104da85ffbb" providerId="Windows Live" clId="Web-{047648A9-5A0F-1A6F-FDEA-55773D2EAC45}"/>
    <pc:docChg chg="modSld">
      <pc:chgData name="Ndéye Fatou FALL" userId="198cc104da85ffbb" providerId="Windows Live" clId="Web-{047648A9-5A0F-1A6F-FDEA-55773D2EAC45}" dt="2025-04-03T08:04:32.386" v="8"/>
      <pc:docMkLst>
        <pc:docMk/>
      </pc:docMkLst>
      <pc:sldChg chg="delSp">
        <pc:chgData name="Ndéye Fatou FALL" userId="198cc104da85ffbb" providerId="Windows Live" clId="Web-{047648A9-5A0F-1A6F-FDEA-55773D2EAC45}" dt="2025-04-03T08:04:32.386" v="8"/>
        <pc:sldMkLst>
          <pc:docMk/>
          <pc:sldMk cId="3421107791" sldId="345"/>
        </pc:sldMkLst>
      </pc:sldChg>
    </pc:docChg>
  </pc:docChgLst>
  <pc:docChgLst>
    <pc:chgData name="Sofian Archambault" userId="db12d9d74e99a5d3" providerId="Windows Live" clId="Web-{1A4F0F5B-AD59-56F2-D9D9-6C3E036031F6}"/>
    <pc:docChg chg="modSld">
      <pc:chgData name="Sofian Archambault" userId="db12d9d74e99a5d3" providerId="Windows Live" clId="Web-{1A4F0F5B-AD59-56F2-D9D9-6C3E036031F6}" dt="2025-05-16T11:31:48.448" v="1" actId="1076"/>
      <pc:docMkLst>
        <pc:docMk/>
      </pc:docMkLst>
      <pc:sldChg chg="modSp">
        <pc:chgData name="Sofian Archambault" userId="db12d9d74e99a5d3" providerId="Windows Live" clId="Web-{1A4F0F5B-AD59-56F2-D9D9-6C3E036031F6}" dt="2025-05-16T11:31:48.448" v="1" actId="1076"/>
        <pc:sldMkLst>
          <pc:docMk/>
          <pc:sldMk cId="994995662" sldId="382"/>
        </pc:sldMkLst>
      </pc:sldChg>
    </pc:docChg>
  </pc:docChgLst>
  <pc:docChgLst>
    <pc:chgData name="Sofian Archambault" userId="db12d9d74e99a5d3" providerId="Windows Live" clId="Web-{617EFE5B-A8EA-8267-2C15-2D80E623729C}"/>
    <pc:docChg chg="addSld modSld sldOrd">
      <pc:chgData name="Sofian Archambault" userId="db12d9d74e99a5d3" providerId="Windows Live" clId="Web-{617EFE5B-A8EA-8267-2C15-2D80E623729C}" dt="2025-04-03T07:20:15.835" v="444"/>
      <pc:docMkLst>
        <pc:docMk/>
      </pc:docMkLst>
      <pc:sldChg chg="modSp">
        <pc:chgData name="Sofian Archambault" userId="db12d9d74e99a5d3" providerId="Windows Live" clId="Web-{617EFE5B-A8EA-8267-2C15-2D80E623729C}" dt="2025-04-03T07:18:00.024" v="442" actId="20577"/>
        <pc:sldMkLst>
          <pc:docMk/>
          <pc:sldMk cId="172212905" sldId="289"/>
        </pc:sldMkLst>
      </pc:sldChg>
      <pc:sldChg chg="addSp delSp modSp new">
        <pc:chgData name="Sofian Archambault" userId="db12d9d74e99a5d3" providerId="Windows Live" clId="Web-{617EFE5B-A8EA-8267-2C15-2D80E623729C}" dt="2025-04-03T07:10:57.572" v="441" actId="20577"/>
        <pc:sldMkLst>
          <pc:docMk/>
          <pc:sldMk cId="3034560890" sldId="353"/>
        </pc:sldMkLst>
      </pc:sldChg>
      <pc:sldChg chg="ord">
        <pc:chgData name="Sofian Archambault" userId="db12d9d74e99a5d3" providerId="Windows Live" clId="Web-{617EFE5B-A8EA-8267-2C15-2D80E623729C}" dt="2025-04-03T07:20:15.835" v="444"/>
        <pc:sldMkLst>
          <pc:docMk/>
          <pc:sldMk cId="2327109782" sldId="354"/>
        </pc:sldMkLst>
      </pc:sldChg>
    </pc:docChg>
  </pc:docChgLst>
  <pc:docChgLst>
    <pc:chgData name="Ndéye Fatou FALL" userId="198cc104da85ffbb" providerId="Windows Live" clId="Web-{FA7047D2-D6C8-0271-2BC2-E0E8382B902A}"/>
    <pc:docChg chg="modSld">
      <pc:chgData name="Ndéye Fatou FALL" userId="198cc104da85ffbb" providerId="Windows Live" clId="Web-{FA7047D2-D6C8-0271-2BC2-E0E8382B902A}" dt="2025-03-24T19:32:35.637" v="5" actId="20577"/>
      <pc:docMkLst>
        <pc:docMk/>
      </pc:docMkLst>
      <pc:sldChg chg="modSp">
        <pc:chgData name="Ndéye Fatou FALL" userId="198cc104da85ffbb" providerId="Windows Live" clId="Web-{FA7047D2-D6C8-0271-2BC2-E0E8382B902A}" dt="2025-03-24T19:32:35.637" v="5" actId="20577"/>
        <pc:sldMkLst>
          <pc:docMk/>
          <pc:sldMk cId="2535149947" sldId="273"/>
        </pc:sldMkLst>
      </pc:sldChg>
    </pc:docChg>
  </pc:docChgLst>
  <pc:docChgLst>
    <pc:chgData name="Coco B." userId="2f810c6f01a863e8" providerId="Windows Live" clId="Web-{50273CAC-5439-A5FD-289F-80D6F62A3222}"/>
    <pc:docChg chg="modSld">
      <pc:chgData name="Coco B." userId="2f810c6f01a863e8" providerId="Windows Live" clId="Web-{50273CAC-5439-A5FD-289F-80D6F62A3222}" dt="2025-05-15T09:48:49.517" v="3" actId="1076"/>
      <pc:docMkLst>
        <pc:docMk/>
      </pc:docMkLst>
      <pc:sldChg chg="modSp">
        <pc:chgData name="Coco B." userId="2f810c6f01a863e8" providerId="Windows Live" clId="Web-{50273CAC-5439-A5FD-289F-80D6F62A3222}" dt="2025-05-15T09:48:03.610" v="1" actId="14100"/>
        <pc:sldMkLst>
          <pc:docMk/>
          <pc:sldMk cId="693549375" sldId="354"/>
        </pc:sldMkLst>
      </pc:sldChg>
      <pc:sldChg chg="modSp">
        <pc:chgData name="Coco B." userId="2f810c6f01a863e8" providerId="Windows Live" clId="Web-{50273CAC-5439-A5FD-289F-80D6F62A3222}" dt="2025-05-15T09:48:49.517" v="3" actId="1076"/>
        <pc:sldMkLst>
          <pc:docMk/>
          <pc:sldMk cId="3496971638" sldId="362"/>
        </pc:sldMkLst>
      </pc:sldChg>
    </pc:docChg>
  </pc:docChgLst>
  <pc:docChgLst>
    <pc:chgData name="Sofian Archambault" userId="db12d9d74e99a5d3" providerId="Windows Live" clId="Web-{3F57F50A-C196-D8C9-4ECF-F877779EABAC}"/>
    <pc:docChg chg="addSld modSld">
      <pc:chgData name="Sofian Archambault" userId="db12d9d74e99a5d3" providerId="Windows Live" clId="Web-{3F57F50A-C196-D8C9-4ECF-F877779EABAC}" dt="2025-03-25T07:43:45.870" v="46" actId="1076"/>
      <pc:docMkLst>
        <pc:docMk/>
      </pc:docMkLst>
      <pc:sldChg chg="addSp delSp modSp">
        <pc:chgData name="Sofian Archambault" userId="db12d9d74e99a5d3" providerId="Windows Live" clId="Web-{3F57F50A-C196-D8C9-4ECF-F877779EABAC}" dt="2025-03-25T07:43:22.025" v="41"/>
        <pc:sldMkLst>
          <pc:docMk/>
          <pc:sldMk cId="3611869455" sldId="275"/>
        </pc:sldMkLst>
      </pc:sldChg>
      <pc:sldChg chg="addSp delSp modSp add replId">
        <pc:chgData name="Sofian Archambault" userId="db12d9d74e99a5d3" providerId="Windows Live" clId="Web-{3F57F50A-C196-D8C9-4ECF-F877779EABAC}" dt="2025-03-25T07:43:45.870" v="46" actId="1076"/>
        <pc:sldMkLst>
          <pc:docMk/>
          <pc:sldMk cId="3162718394" sldId="295"/>
        </pc:sldMkLst>
      </pc:sldChg>
    </pc:docChg>
  </pc:docChgLst>
  <pc:docChgLst>
    <pc:chgData name="Akram Atouile" userId="d54f35c6555e4497" providerId="Windows Live" clId="Web-{81E1FD01-48D9-D3CD-2026-B28B4DB58898}"/>
    <pc:docChg chg="modSld">
      <pc:chgData name="Akram Atouile" userId="d54f35c6555e4497" providerId="Windows Live" clId="Web-{81E1FD01-48D9-D3CD-2026-B28B4DB58898}" dt="2025-05-16T09:10:21.733" v="49"/>
      <pc:docMkLst>
        <pc:docMk/>
      </pc:docMkLst>
      <pc:sldChg chg="modSp">
        <pc:chgData name="Akram Atouile" userId="d54f35c6555e4497" providerId="Windows Live" clId="Web-{81E1FD01-48D9-D3CD-2026-B28B4DB58898}" dt="2025-05-16T09:08:25.433" v="1" actId="20577"/>
        <pc:sldMkLst>
          <pc:docMk/>
          <pc:sldMk cId="2527532607" sldId="352"/>
        </pc:sldMkLst>
      </pc:sldChg>
      <pc:sldChg chg="modSp">
        <pc:chgData name="Akram Atouile" userId="d54f35c6555e4497" providerId="Windows Live" clId="Web-{81E1FD01-48D9-D3CD-2026-B28B4DB58898}" dt="2025-05-16T09:09:05.575" v="34" actId="20577"/>
        <pc:sldMkLst>
          <pc:docMk/>
          <pc:sldMk cId="3617371524" sldId="373"/>
        </pc:sldMkLst>
      </pc:sldChg>
    </pc:docChg>
  </pc:docChgLst>
  <pc:docChgLst>
    <pc:chgData name="Baptiste Monget" userId="dcb48374e8be4b16" providerId="Windows Live" clId="Web-{35558F87-0C1F-EDE3-D374-FF12A6CD44A6}"/>
    <pc:docChg chg="modSld sldOrd modSection">
      <pc:chgData name="Baptiste Monget" userId="dcb48374e8be4b16" providerId="Windows Live" clId="Web-{35558F87-0C1F-EDE3-D374-FF12A6CD44A6}" dt="2025-06-10T07:13:32.562" v="10"/>
      <pc:docMkLst>
        <pc:docMk/>
      </pc:docMkLst>
      <pc:sldChg chg="ord">
        <pc:chgData name="Baptiste Monget" userId="dcb48374e8be4b16" providerId="Windows Live" clId="Web-{35558F87-0C1F-EDE3-D374-FF12A6CD44A6}" dt="2025-06-10T07:11:36.651" v="5"/>
        <pc:sldMkLst>
          <pc:docMk/>
          <pc:sldMk cId="128411346" sldId="266"/>
        </pc:sldMkLst>
      </pc:sldChg>
      <pc:sldChg chg="addSp delSp modSp ord">
        <pc:chgData name="Baptiste Monget" userId="dcb48374e8be4b16" providerId="Windows Live" clId="Web-{35558F87-0C1F-EDE3-D374-FF12A6CD44A6}" dt="2025-06-10T07:13:32.562" v="10"/>
        <pc:sldMkLst>
          <pc:docMk/>
          <pc:sldMk cId="3516396217" sldId="267"/>
        </pc:sldMkLst>
        <pc:spChg chg="add del mod">
          <ac:chgData name="Baptiste Monget" userId="dcb48374e8be4b16" providerId="Windows Live" clId="Web-{35558F87-0C1F-EDE3-D374-FF12A6CD44A6}" dt="2025-06-10T07:13:32.562" v="10"/>
          <ac:spMkLst>
            <pc:docMk/>
            <pc:sldMk cId="3516396217" sldId="267"/>
            <ac:spMk id="3" creationId="{AA3834E9-91FF-127A-E797-B295253B7717}"/>
          </ac:spMkLst>
        </pc:spChg>
      </pc:sldChg>
      <pc:sldChg chg="ord">
        <pc:chgData name="Baptiste Monget" userId="dcb48374e8be4b16" providerId="Windows Live" clId="Web-{35558F87-0C1F-EDE3-D374-FF12A6CD44A6}" dt="2025-06-10T07:11:36.651" v="3"/>
        <pc:sldMkLst>
          <pc:docMk/>
          <pc:sldMk cId="776441620" sldId="269"/>
        </pc:sldMkLst>
      </pc:sldChg>
      <pc:sldChg chg="ord">
        <pc:chgData name="Baptiste Monget" userId="dcb48374e8be4b16" providerId="Windows Live" clId="Web-{35558F87-0C1F-EDE3-D374-FF12A6CD44A6}" dt="2025-06-10T07:12:02.043" v="7"/>
        <pc:sldMkLst>
          <pc:docMk/>
          <pc:sldMk cId="836895174" sldId="272"/>
        </pc:sldMkLst>
      </pc:sldChg>
    </pc:docChg>
  </pc:docChgLst>
  <pc:docChgLst>
    <pc:chgData name="Brice Gogué-Meunier" userId="0d14b2f8b916df3b" providerId="Windows Live" clId="Web-{C3BDDDA4-1A36-08D7-C45A-F852CE4A72DC}"/>
    <pc:docChg chg="addSld delSld sldOrd modSection">
      <pc:chgData name="Brice Gogué-Meunier" userId="0d14b2f8b916df3b" providerId="Windows Live" clId="Web-{C3BDDDA4-1A36-08D7-C45A-F852CE4A72DC}" dt="2025-06-06T15:11:27.727" v="15"/>
      <pc:docMkLst>
        <pc:docMk/>
      </pc:docMkLst>
      <pc:sldChg chg="add del ord">
        <pc:chgData name="Brice Gogué-Meunier" userId="0d14b2f8b916df3b" providerId="Windows Live" clId="Web-{C3BDDDA4-1A36-08D7-C45A-F852CE4A72DC}" dt="2025-06-06T15:11:25.320" v="12"/>
        <pc:sldMkLst>
          <pc:docMk/>
          <pc:sldMk cId="3896310266" sldId="319"/>
        </pc:sldMkLst>
      </pc:sldChg>
      <pc:sldChg chg="add del ord">
        <pc:chgData name="Brice Gogué-Meunier" userId="0d14b2f8b916df3b" providerId="Windows Live" clId="Web-{C3BDDDA4-1A36-08D7-C45A-F852CE4A72DC}" dt="2025-06-06T15:11:26.055" v="13"/>
        <pc:sldMkLst>
          <pc:docMk/>
          <pc:sldMk cId="1506651084" sldId="320"/>
        </pc:sldMkLst>
      </pc:sldChg>
      <pc:sldChg chg="add del ord">
        <pc:chgData name="Brice Gogué-Meunier" userId="0d14b2f8b916df3b" providerId="Windows Live" clId="Web-{C3BDDDA4-1A36-08D7-C45A-F852CE4A72DC}" dt="2025-06-06T15:11:26.367" v="14"/>
        <pc:sldMkLst>
          <pc:docMk/>
          <pc:sldMk cId="295759762" sldId="321"/>
        </pc:sldMkLst>
      </pc:sldChg>
      <pc:sldChg chg="add del ord">
        <pc:chgData name="Brice Gogué-Meunier" userId="0d14b2f8b916df3b" providerId="Windows Live" clId="Web-{C3BDDDA4-1A36-08D7-C45A-F852CE4A72DC}" dt="2025-06-06T15:11:27.727" v="15"/>
        <pc:sldMkLst>
          <pc:docMk/>
          <pc:sldMk cId="1205604326" sldId="322"/>
        </pc:sldMkLst>
      </pc:sldChg>
    </pc:docChg>
  </pc:docChgLst>
  <pc:docChgLst>
    <pc:chgData name="Sofian Archambault" userId="db12d9d74e99a5d3" providerId="Windows Live" clId="Web-{BEDF3153-E465-A174-D876-6ACA912025D7}"/>
    <pc:docChg chg="modSld">
      <pc:chgData name="Sofian Archambault" userId="db12d9d74e99a5d3" providerId="Windows Live" clId="Web-{BEDF3153-E465-A174-D876-6ACA912025D7}" dt="2025-05-15T09:51:33.033" v="85" actId="1076"/>
      <pc:docMkLst>
        <pc:docMk/>
      </pc:docMkLst>
      <pc:sldChg chg="addSp modSp">
        <pc:chgData name="Sofian Archambault" userId="db12d9d74e99a5d3" providerId="Windows Live" clId="Web-{BEDF3153-E465-A174-D876-6ACA912025D7}" dt="2025-05-15T09:46:25.731" v="65"/>
        <pc:sldMkLst>
          <pc:docMk/>
          <pc:sldMk cId="693549375" sldId="354"/>
        </pc:sldMkLst>
      </pc:sldChg>
      <pc:sldChg chg="addSp modSp">
        <pc:chgData name="Sofian Archambault" userId="db12d9d74e99a5d3" providerId="Windows Live" clId="Web-{BEDF3153-E465-A174-D876-6ACA912025D7}" dt="2025-05-15T09:42:09.901" v="15" actId="1076"/>
        <pc:sldMkLst>
          <pc:docMk/>
          <pc:sldMk cId="3321362229" sldId="375"/>
        </pc:sldMkLst>
      </pc:sldChg>
      <pc:sldChg chg="addSp delSp modSp">
        <pc:chgData name="Sofian Archambault" userId="db12d9d74e99a5d3" providerId="Windows Live" clId="Web-{BEDF3153-E465-A174-D876-6ACA912025D7}" dt="2025-05-15T09:51:33.033" v="85" actId="1076"/>
        <pc:sldMkLst>
          <pc:docMk/>
          <pc:sldMk cId="2502052164" sldId="376"/>
        </pc:sldMkLst>
      </pc:sldChg>
    </pc:docChg>
  </pc:docChgLst>
  <pc:docChgLst>
    <pc:chgData name="TIM GRUGRU" userId="f4d65a87c7acd407" providerId="Windows Live" clId="Web-{7A3C495C-9C14-0398-F0BD-46CB1A76ECF1}"/>
    <pc:docChg chg="addSld delSld modSld">
      <pc:chgData name="TIM GRUGRU" userId="f4d65a87c7acd407" providerId="Windows Live" clId="Web-{7A3C495C-9C14-0398-F0BD-46CB1A76ECF1}" dt="2025-04-03T07:43:19.817" v="663" actId="20577"/>
      <pc:docMkLst>
        <pc:docMk/>
      </pc:docMkLst>
      <pc:sldChg chg="modNotes">
        <pc:chgData name="TIM GRUGRU" userId="f4d65a87c7acd407" providerId="Windows Live" clId="Web-{7A3C495C-9C14-0398-F0BD-46CB1A76ECF1}" dt="2025-04-03T06:12:15.605" v="13"/>
        <pc:sldMkLst>
          <pc:docMk/>
          <pc:sldMk cId="362002222" sldId="278"/>
        </pc:sldMkLst>
      </pc:sldChg>
      <pc:sldChg chg="addSp delSp modSp">
        <pc:chgData name="TIM GRUGRU" userId="f4d65a87c7acd407" providerId="Windows Live" clId="Web-{7A3C495C-9C14-0398-F0BD-46CB1A76ECF1}" dt="2025-04-03T07:06:30.251" v="213"/>
        <pc:sldMkLst>
          <pc:docMk/>
          <pc:sldMk cId="3242581762" sldId="283"/>
        </pc:sldMkLst>
      </pc:sldChg>
      <pc:sldChg chg="addSp modSp new">
        <pc:chgData name="TIM GRUGRU" userId="f4d65a87c7acd407" providerId="Windows Live" clId="Web-{7A3C495C-9C14-0398-F0BD-46CB1A76ECF1}" dt="2025-04-03T07:43:19.817" v="663" actId="20577"/>
        <pc:sldMkLst>
          <pc:docMk/>
          <pc:sldMk cId="374081642" sldId="350"/>
        </pc:sldMkLst>
      </pc:sldChg>
      <pc:sldChg chg="addSp delSp modSp new del">
        <pc:chgData name="TIM GRUGRU" userId="f4d65a87c7acd407" providerId="Windows Live" clId="Web-{7A3C495C-9C14-0398-F0BD-46CB1A76ECF1}" dt="2025-04-03T07:38:22.875" v="654"/>
        <pc:sldMkLst>
          <pc:docMk/>
          <pc:sldMk cId="1576408937" sldId="355"/>
        </pc:sldMkLst>
      </pc:sldChg>
    </pc:docChg>
  </pc:docChgLst>
  <pc:docChgLst>
    <pc:chgData name="Coco B." userId="2f810c6f01a863e8" providerId="Windows Live" clId="Web-{E57A1D23-3AC3-B5E4-040D-A3324EDD776A}"/>
    <pc:docChg chg="addSld modSld">
      <pc:chgData name="Coco B." userId="2f810c6f01a863e8" providerId="Windows Live" clId="Web-{E57A1D23-3AC3-B5E4-040D-A3324EDD776A}" dt="2025-05-15T09:15:16.204" v="253" actId="14100"/>
      <pc:docMkLst>
        <pc:docMk/>
      </pc:docMkLst>
      <pc:sldChg chg="addSp modSp">
        <pc:chgData name="Coco B." userId="2f810c6f01a863e8" providerId="Windows Live" clId="Web-{E57A1D23-3AC3-B5E4-040D-A3324EDD776A}" dt="2025-05-15T09:14:58.235" v="251" actId="14100"/>
        <pc:sldMkLst>
          <pc:docMk/>
          <pc:sldMk cId="3949621363" sldId="347"/>
        </pc:sldMkLst>
      </pc:sldChg>
      <pc:sldChg chg="addSp delSp modSp add replId">
        <pc:chgData name="Coco B." userId="2f810c6f01a863e8" providerId="Windows Live" clId="Web-{E57A1D23-3AC3-B5E4-040D-A3324EDD776A}" dt="2025-05-15T09:15:16.204" v="253" actId="14100"/>
        <pc:sldMkLst>
          <pc:docMk/>
          <pc:sldMk cId="3649690743" sldId="372"/>
        </pc:sldMkLst>
      </pc:sldChg>
    </pc:docChg>
  </pc:docChgLst>
  <pc:docChgLst>
    <pc:chgData name="Elyas Arfaoui" userId="b68ce78a2a4adbb6" providerId="Windows Live" clId="Web-{3EA512C2-0711-19F1-75BC-8881E9A57DED}"/>
    <pc:docChg chg="modSld">
      <pc:chgData name="Elyas Arfaoui" userId="b68ce78a2a4adbb6" providerId="Windows Live" clId="Web-{3EA512C2-0711-19F1-75BC-8881E9A57DED}" dt="2025-04-02T20:23:42.852" v="6"/>
      <pc:docMkLst>
        <pc:docMk/>
      </pc:docMkLst>
      <pc:sldChg chg="delSp modSp">
        <pc:chgData name="Elyas Arfaoui" userId="b68ce78a2a4adbb6" providerId="Windows Live" clId="Web-{3EA512C2-0711-19F1-75BC-8881E9A57DED}" dt="2025-04-02T20:22:39.913" v="3"/>
        <pc:sldMkLst>
          <pc:docMk/>
          <pc:sldMk cId="2713301952" sldId="301"/>
        </pc:sldMkLst>
      </pc:sldChg>
      <pc:sldChg chg="addSp delSp modSp">
        <pc:chgData name="Elyas Arfaoui" userId="b68ce78a2a4adbb6" providerId="Windows Live" clId="Web-{3EA512C2-0711-19F1-75BC-8881E9A57DED}" dt="2025-04-02T20:23:42.852" v="6"/>
        <pc:sldMkLst>
          <pc:docMk/>
          <pc:sldMk cId="2591527463" sldId="314"/>
        </pc:sldMkLst>
      </pc:sldChg>
    </pc:docChg>
  </pc:docChgLst>
  <pc:docChgLst>
    <pc:chgData name="Ndéye Fatou FALL" userId="198cc104da85ffbb" providerId="Windows Live" clId="Web-{18313C8F-6AC7-31AC-05C7-7D736CE8775B}"/>
    <pc:docChg chg="modSld">
      <pc:chgData name="Ndéye Fatou FALL" userId="198cc104da85ffbb" providerId="Windows Live" clId="Web-{18313C8F-6AC7-31AC-05C7-7D736CE8775B}" dt="2025-04-03T07:08:51.074" v="17" actId="1076"/>
      <pc:docMkLst>
        <pc:docMk/>
      </pc:docMkLst>
      <pc:sldChg chg="modSp">
        <pc:chgData name="Ndéye Fatou FALL" userId="198cc104da85ffbb" providerId="Windows Live" clId="Web-{18313C8F-6AC7-31AC-05C7-7D736CE8775B}" dt="2025-04-03T06:41:27.240" v="11" actId="1076"/>
        <pc:sldMkLst>
          <pc:docMk/>
          <pc:sldMk cId="2535149947" sldId="273"/>
        </pc:sldMkLst>
      </pc:sldChg>
      <pc:sldChg chg="addSp modSp">
        <pc:chgData name="Ndéye Fatou FALL" userId="198cc104da85ffbb" providerId="Windows Live" clId="Web-{18313C8F-6AC7-31AC-05C7-7D736CE8775B}" dt="2025-04-03T06:45:19.672" v="12"/>
        <pc:sldMkLst>
          <pc:docMk/>
          <pc:sldMk cId="3331397184" sldId="342"/>
        </pc:sldMkLst>
      </pc:sldChg>
      <pc:sldChg chg="modSp">
        <pc:chgData name="Ndéye Fatou FALL" userId="198cc104da85ffbb" providerId="Windows Live" clId="Web-{18313C8F-6AC7-31AC-05C7-7D736CE8775B}" dt="2025-04-03T07:08:51.074" v="17" actId="1076"/>
        <pc:sldMkLst>
          <pc:docMk/>
          <pc:sldMk cId="3421107791" sldId="345"/>
        </pc:sldMkLst>
      </pc:sldChg>
      <pc:sldChg chg="modSp">
        <pc:chgData name="Ndéye Fatou FALL" userId="198cc104da85ffbb" providerId="Windows Live" clId="Web-{18313C8F-6AC7-31AC-05C7-7D736CE8775B}" dt="2025-04-03T06:12:16.527" v="0" actId="1076"/>
        <pc:sldMkLst>
          <pc:docMk/>
          <pc:sldMk cId="1899851710" sldId="346"/>
        </pc:sldMkLst>
      </pc:sldChg>
    </pc:docChg>
  </pc:docChgLst>
  <pc:docChgLst>
    <pc:chgData name="Akram Atouile" userId="d54f35c6555e4497" providerId="Windows Live" clId="Web-{FDEC0405-77AE-AA45-56A3-6C3328F20307}"/>
    <pc:docChg chg="addSld delSld modSld sldOrd">
      <pc:chgData name="Akram Atouile" userId="d54f35c6555e4497" providerId="Windows Live" clId="Web-{FDEC0405-77AE-AA45-56A3-6C3328F20307}" dt="2025-05-28T09:43:37.108" v="245" actId="20577"/>
      <pc:docMkLst>
        <pc:docMk/>
      </pc:docMkLst>
      <pc:sldChg chg="modSp">
        <pc:chgData name="Akram Atouile" userId="d54f35c6555e4497" providerId="Windows Live" clId="Web-{FDEC0405-77AE-AA45-56A3-6C3328F20307}" dt="2025-05-28T09:40:27.727" v="226" actId="20577"/>
        <pc:sldMkLst>
          <pc:docMk/>
          <pc:sldMk cId="913151741" sldId="307"/>
        </pc:sldMkLst>
      </pc:sldChg>
      <pc:sldChg chg="modSp">
        <pc:chgData name="Akram Atouile" userId="d54f35c6555e4497" providerId="Windows Live" clId="Web-{FDEC0405-77AE-AA45-56A3-6C3328F20307}" dt="2025-05-28T09:40:41.962" v="228" actId="20577"/>
        <pc:sldMkLst>
          <pc:docMk/>
          <pc:sldMk cId="3075213808" sldId="311"/>
        </pc:sldMkLst>
      </pc:sldChg>
      <pc:sldChg chg="modSp del">
        <pc:chgData name="Akram Atouile" userId="d54f35c6555e4497" providerId="Windows Live" clId="Web-{FDEC0405-77AE-AA45-56A3-6C3328F20307}" dt="2025-05-28T09:16:48.946" v="186"/>
        <pc:sldMkLst>
          <pc:docMk/>
          <pc:sldMk cId="87138548" sldId="412"/>
        </pc:sldMkLst>
      </pc:sldChg>
      <pc:sldChg chg="modSp">
        <pc:chgData name="Akram Atouile" userId="d54f35c6555e4497" providerId="Windows Live" clId="Web-{FDEC0405-77AE-AA45-56A3-6C3328F20307}" dt="2025-05-28T09:43:37.108" v="245" actId="20577"/>
        <pc:sldMkLst>
          <pc:docMk/>
          <pc:sldMk cId="2256399942" sldId="421"/>
        </pc:sldMkLst>
      </pc:sldChg>
      <pc:sldChg chg="ord">
        <pc:chgData name="Akram Atouile" userId="d54f35c6555e4497" providerId="Windows Live" clId="Web-{FDEC0405-77AE-AA45-56A3-6C3328F20307}" dt="2025-05-28T09:18:42.778" v="187"/>
        <pc:sldMkLst>
          <pc:docMk/>
          <pc:sldMk cId="1301225943" sldId="425"/>
        </pc:sldMkLst>
      </pc:sldChg>
      <pc:sldChg chg="addSp modSp">
        <pc:chgData name="Akram Atouile" userId="d54f35c6555e4497" providerId="Windows Live" clId="Web-{FDEC0405-77AE-AA45-56A3-6C3328F20307}" dt="2025-05-28T09:16:47.149" v="185" actId="1076"/>
        <pc:sldMkLst>
          <pc:docMk/>
          <pc:sldMk cId="3662117063" sldId="450"/>
        </pc:sldMkLst>
      </pc:sldChg>
      <pc:sldChg chg="modSp">
        <pc:chgData name="Akram Atouile" userId="d54f35c6555e4497" providerId="Windows Live" clId="Web-{FDEC0405-77AE-AA45-56A3-6C3328F20307}" dt="2025-05-28T09:36:25.860" v="225" actId="20577"/>
        <pc:sldMkLst>
          <pc:docMk/>
          <pc:sldMk cId="622465780" sldId="454"/>
        </pc:sldMkLst>
      </pc:sldChg>
      <pc:sldChg chg="del">
        <pc:chgData name="Akram Atouile" userId="d54f35c6555e4497" providerId="Windows Live" clId="Web-{FDEC0405-77AE-AA45-56A3-6C3328F20307}" dt="2025-05-28T09:19:05.435" v="194"/>
        <pc:sldMkLst>
          <pc:docMk/>
          <pc:sldMk cId="2991409055" sldId="455"/>
        </pc:sldMkLst>
      </pc:sldChg>
      <pc:sldChg chg="addSp delSp modSp add replId">
        <pc:chgData name="Akram Atouile" userId="d54f35c6555e4497" providerId="Windows Live" clId="Web-{FDEC0405-77AE-AA45-56A3-6C3328F20307}" dt="2025-05-28T09:18:57.919" v="193"/>
        <pc:sldMkLst>
          <pc:docMk/>
          <pc:sldMk cId="524266612" sldId="456"/>
        </pc:sldMkLst>
      </pc:sldChg>
    </pc:docChg>
  </pc:docChgLst>
  <pc:docChgLst>
    <pc:chgData name="Elyas Arfaoui" userId="b68ce78a2a4adbb6" providerId="Windows Live" clId="Web-{0B4A19D2-DDCF-C5D3-AB53-283373A3CBF5}"/>
    <pc:docChg chg="modSld">
      <pc:chgData name="Elyas Arfaoui" userId="b68ce78a2a4adbb6" providerId="Windows Live" clId="Web-{0B4A19D2-DDCF-C5D3-AB53-283373A3CBF5}" dt="2025-04-03T07:59:40.816" v="7" actId="14100"/>
      <pc:docMkLst>
        <pc:docMk/>
      </pc:docMkLst>
      <pc:sldChg chg="addSp modSp">
        <pc:chgData name="Elyas Arfaoui" userId="b68ce78a2a4adbb6" providerId="Windows Live" clId="Web-{0B4A19D2-DDCF-C5D3-AB53-283373A3CBF5}" dt="2025-04-03T07:59:40.816" v="7" actId="14100"/>
        <pc:sldMkLst>
          <pc:docMk/>
          <pc:sldMk cId="1950941612" sldId="299"/>
        </pc:sldMkLst>
      </pc:sldChg>
    </pc:docChg>
  </pc:docChgLst>
  <pc:docChgLst>
    <pc:chgData name="Brice Gogué-Meunier" userId="0d14b2f8b916df3b" providerId="Windows Live" clId="Web-{660F49DB-BC66-7149-BE37-7B686037C1F0}"/>
    <pc:docChg chg="addSld delSld modSld sldOrd">
      <pc:chgData name="Brice Gogué-Meunier" userId="0d14b2f8b916df3b" providerId="Windows Live" clId="Web-{660F49DB-BC66-7149-BE37-7B686037C1F0}" dt="2025-05-16T08:48:01.680" v="8"/>
      <pc:docMkLst>
        <pc:docMk/>
      </pc:docMkLst>
      <pc:sldChg chg="mod modShow">
        <pc:chgData name="Brice Gogué-Meunier" userId="0d14b2f8b916df3b" providerId="Windows Live" clId="Web-{660F49DB-BC66-7149-BE37-7B686037C1F0}" dt="2025-05-16T08:48:01.680" v="8"/>
        <pc:sldMkLst>
          <pc:docMk/>
          <pc:sldMk cId="3698156763" sldId="264"/>
        </pc:sldMkLst>
      </pc:sldChg>
      <pc:sldChg chg="modSp">
        <pc:chgData name="Brice Gogué-Meunier" userId="0d14b2f8b916df3b" providerId="Windows Live" clId="Web-{660F49DB-BC66-7149-BE37-7B686037C1F0}" dt="2025-05-16T08:40:46.431" v="6" actId="1076"/>
        <pc:sldMkLst>
          <pc:docMk/>
          <pc:sldMk cId="4073058889" sldId="341"/>
        </pc:sldMkLst>
      </pc:sldChg>
      <pc:sldChg chg="modSp">
        <pc:chgData name="Brice Gogué-Meunier" userId="0d14b2f8b916df3b" providerId="Windows Live" clId="Web-{660F49DB-BC66-7149-BE37-7B686037C1F0}" dt="2025-05-16T08:44:52.049" v="7" actId="20577"/>
        <pc:sldMkLst>
          <pc:docMk/>
          <pc:sldMk cId="111913299" sldId="402"/>
        </pc:sldMkLst>
      </pc:sldChg>
      <pc:sldChg chg="ord">
        <pc:chgData name="Brice Gogué-Meunier" userId="0d14b2f8b916df3b" providerId="Windows Live" clId="Web-{660F49DB-BC66-7149-BE37-7B686037C1F0}" dt="2025-05-16T08:37:56.034" v="1"/>
        <pc:sldMkLst>
          <pc:docMk/>
          <pc:sldMk cId="3187047366" sldId="410"/>
        </pc:sldMkLst>
      </pc:sldChg>
      <pc:sldChg chg="new del">
        <pc:chgData name="Brice Gogué-Meunier" userId="0d14b2f8b916df3b" providerId="Windows Live" clId="Web-{660F49DB-BC66-7149-BE37-7B686037C1F0}" dt="2025-05-16T08:40:26.149" v="3"/>
        <pc:sldMkLst>
          <pc:docMk/>
          <pc:sldMk cId="2831316391" sldId="411"/>
        </pc:sldMkLst>
      </pc:sldChg>
    </pc:docChg>
  </pc:docChgLst>
  <pc:docChgLst>
    <pc:chgData name="sarah hadi" userId="93ee62a5e095bd60" providerId="Windows Live" clId="Web-{316B4ACB-6D38-3680-14D4-C4A602A63E6F}"/>
    <pc:docChg chg="modSld">
      <pc:chgData name="sarah hadi" userId="93ee62a5e095bd60" providerId="Windows Live" clId="Web-{316B4ACB-6D38-3680-14D4-C4A602A63E6F}" dt="2025-04-03T06:46:17.004" v="1"/>
      <pc:docMkLst>
        <pc:docMk/>
      </pc:docMkLst>
      <pc:sldChg chg="modSp">
        <pc:chgData name="sarah hadi" userId="93ee62a5e095bd60" providerId="Windows Live" clId="Web-{316B4ACB-6D38-3680-14D4-C4A602A63E6F}" dt="2025-04-03T06:46:17.004" v="1"/>
        <pc:sldMkLst>
          <pc:docMk/>
          <pc:sldMk cId="3331397184" sldId="3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07023-1199-4550-9D88-55AB110FAEC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CB678-F9CB-4B24-952C-E2A36B473A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91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TIM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CB678-F9CB-4B24-952C-E2A36B473AF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614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91D3-B04D-4268-9371-72BCB5646A0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F495-FA83-4828-A108-15BFB4AA0C63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09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1076-2755-4FC9-9E17-5F76C7FA10CA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07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B3544-CE74-4717-9257-9850DD4BA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DC4D10-3FB7-4E78-8A63-DCBFB1300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4506F8-FD62-45E3-B6EE-E5D8D8F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C5B16-A37E-425C-A5E3-5CD572548B11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6C3B4-5842-4DA0-ABD2-5B2A4F3E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F6B6F2-0D88-420C-B053-DB1C454B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92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89243-8023-43F0-8E10-CBCA34D0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093FD7-CB09-4716-AE44-75DD17C6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3E1110-6E2C-4E23-ADAE-EDA654D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3D4D8-2F48-4E39-9527-3FC00E00D734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EF813-133C-482C-9074-ED44BCD1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3FF96B-3CC0-41FF-9D21-E3DAA883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360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21645-2986-4631-A808-DEBC0FAD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AB014-677B-4D8B-94BE-299232E5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2A5F9B-2993-4D4B-B69E-D1DFC740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DC65-94ED-4A15-9D91-F7DD123CCB32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DA5A4-1061-445D-AE1E-D0D821B8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18245-CCE3-434D-96FD-2611FB8F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32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18ED1-951B-41DF-BC24-7F36F765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C74D8-CD39-43EA-A44D-AA87CA131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96E5CF-4152-475A-ABB6-5843D2D44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EC6A3-7A1A-4616-A9B6-2171A845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3ABC-C6B1-4ABD-9063-1F7240B33898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DEF27-272F-4578-AA6F-27A3B051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B4698-71DF-4BEA-9961-784ABC14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377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925E8-46A9-41EA-8B42-C70BE4F3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84FD2C-C914-4B35-BDDB-D9F380200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4EF487-3DFA-4078-82E7-40AF128C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3BFF38-5FDA-44FA-BD83-DF65C565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1A727F-8C95-4920-812F-16DC80374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FF3507-6005-4890-AE01-88BF1BC2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12D99-EA2B-4112-8171-2D0E6CEE2390}" type="datetime1">
              <a:rPr lang="fr-FR" smtClean="0"/>
              <a:t>11/06/2025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BD2A9F-53FA-4D52-8882-E93A05C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E068F38-8247-4E2C-BE4D-DE3A603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61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3E485-8E13-48AB-B550-A4F8F168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F7A7D8-5CD8-4599-B368-2790EE09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1F90C-7184-486E-BA69-8478C4DC340F}" type="datetime1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912D25-E115-4A2A-9B25-B582C5F0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37DD74-6026-456E-B786-4DF35113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113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16BAD1-35B0-415A-9760-418C2449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AD5D-8233-47C5-979B-35DF77653928}" type="datetime1">
              <a:rPr lang="fr-FR" smtClean="0"/>
              <a:t>11/06/2025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D8E4EB-92D8-481B-99D7-1B41526F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B7D5DE-F7E8-44CF-A49F-E4A41E5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042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F14F98-7FC4-4F63-BA6E-1886CCFB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B8E01-3143-42CC-9C24-55E4AF387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75183C-A14C-4C9E-AA4D-96967D48A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7078CA-C493-4DF1-AA24-B997D751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F34A-BC67-4C29-B5A3-648673DDBEE8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3EECF-FB03-41AE-9432-525A46A1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213E56-063A-46D5-9D04-277D2A2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8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59783-8F67-48A0-A736-208C03567400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7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482A3-8A6F-4799-9338-22A48A76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C5C4E7-207F-4837-9571-1B88D7FD4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7E359-3D90-4B90-8052-7758E495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779C48-536E-4C0F-9520-68E8F817F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D084-D70C-4806-899B-F03D1712EA58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9C2659-C162-452E-AA60-039C38D8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81EA1-F2C2-4B3E-9307-1A38083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302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D136DA-4753-45DA-81B3-CC90132D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FF5252-B977-44D8-9BB1-C09191F8A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9B87-AC7E-4143-AB67-310F895B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E1F11-77E2-4802-A6CF-364905C37D0A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5163E7-76A4-401A-8D94-900EC273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B63B3E-3E57-46E4-828C-FA47696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97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DB9DADD-30F5-4DDC-8473-EBBF6030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305065-7793-4A46-8AB4-6A3954BC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BC9338-A9BC-4F2C-9B5E-A54F2BC0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E3680-E985-4599-A1AE-409AC403F0CF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1C4E5-4B0E-4A6D-9580-C2D7A958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49FC0-D551-48BA-B711-A9F2AD32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0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9EB2-7DEF-46F0-A48A-07B46AFF50E6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1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C03D-D62F-4D0C-B29D-9325C70B4DA6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79C093EE-480A-477E-A41C-0E830873CFF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38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4B7-636B-424F-B63A-A40242CE0042}" type="datetime1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2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0A2C-0E6E-40F2-93CC-D7A33394CBFE}" type="datetime1">
              <a:rPr lang="fr-FR" smtClean="0"/>
              <a:t>11/06/2025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600E-ADC9-4797-BC6F-CF166DF608B3}" type="datetime1">
              <a:rPr lang="fr-FR" smtClean="0"/>
              <a:t>11/06/2025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1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D0D5-4C63-4931-B914-65DC4F1B5E4F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7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3C98A-572E-467C-A22E-0E8A6D033AF0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52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18F9-B1C6-49CD-83C5-3675B45626CA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79C093EE-480A-477E-A41C-0E830873CFF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41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8200B2-BBD4-4ADD-9B54-0B5440F5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4ADCC3-1465-4735-91D2-5ED12ADB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1B8DA6-41F8-4269-BA15-6FC189E59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D82C7-8B41-47EE-B48B-2B4B342CCD40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6F0857-9A62-4F3C-AC8A-B88D42AD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A688D-F28B-429A-BEE2-650B4FBAA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49AD-3097-493F-8A72-A36CA2E7364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87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layout.de/doc/manual/lvs.html" TargetMode="External"/><Relationship Id="rId2" Type="http://schemas.openxmlformats.org/officeDocument/2006/relationships/hyperlink" Target="https://www.youtube.com/watch?v=MwwiYSQ2JX8&amp;t=9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hp-open-pdk-docs.readthedocs.io/en/latest/verification/lvs/05_klayout_lv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hp-open-pdk-docs.readthedocs.io/en/latest/verification/lvs/05_klayout_lv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FB3CA-553C-0615-1873-F3E62117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592" y="2119059"/>
            <a:ext cx="10363200" cy="2387600"/>
          </a:xfrm>
        </p:spPr>
        <p:txBody>
          <a:bodyPr/>
          <a:lstStyle/>
          <a:p>
            <a:r>
              <a:rPr lang="fr-FR"/>
              <a:t>LVS-Dashboard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8EE7FD-438E-4F33-B42B-ADE9491BC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152" y="4907756"/>
            <a:ext cx="9144000" cy="1655762"/>
          </a:xfrm>
        </p:spPr>
        <p:txBody>
          <a:bodyPr/>
          <a:lstStyle/>
          <a:p>
            <a:r>
              <a:rPr lang="fr-FR"/>
              <a:t>Promo Phelma MT 2026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47BA7-51F0-392A-9B23-56B0A352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5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"/>
    </mc:Choice>
    <mc:Fallback xmlns="">
      <p:transition spd="slow" advTm="18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82568-C16C-4B3A-ECA3-8C2586CE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LVS </a:t>
            </a:r>
            <a:r>
              <a:rPr lang="fr-FR" err="1"/>
              <a:t>Klayout</a:t>
            </a:r>
            <a:br>
              <a:rPr lang="fr-FR"/>
            </a:br>
            <a:r>
              <a:rPr lang="fr-FR"/>
              <a:t>Méthodologie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7E80F-F3C2-161E-9ADA-48799EF8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/>
              <a:t>Produire une netlist via QUCS-S avec un seul NMOS du PDK IHP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Reproduire ce NMOS dans </a:t>
            </a:r>
            <a:r>
              <a:rPr lang="fr-FR" err="1"/>
              <a:t>Klayout</a:t>
            </a:r>
            <a:endParaRPr lang="fr-FR"/>
          </a:p>
          <a:p>
            <a:pPr marL="514350" indent="-514350">
              <a:buFont typeface="+mj-lt"/>
              <a:buAutoNum type="arabicPeriod"/>
            </a:pPr>
            <a:r>
              <a:rPr lang="fr-FR"/>
              <a:t>Run LVS et corriger les erreurs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Faire varier le schéma ou le layout pour générer des erreurs volontaires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EB5BDE-2A5C-E0A5-D703-DFBD6BF1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1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AC72C-4270-30EC-4DC5-A33FCB82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LVS </a:t>
            </a:r>
            <a:r>
              <a:rPr lang="fr-FR" err="1"/>
              <a:t>Klayout</a:t>
            </a:r>
            <a:br>
              <a:rPr lang="fr-FR"/>
            </a:br>
            <a:r>
              <a:rPr lang="fr-FR"/>
              <a:t>Produire une netlist via QUCS-S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B1ED98-AF0F-1E70-B591-260FDF4E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DE43CFC-83D8-58C6-AFE1-8F47826B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088" y="1825625"/>
            <a:ext cx="3791712" cy="4351338"/>
          </a:xfrm>
        </p:spPr>
        <p:txBody>
          <a:bodyPr/>
          <a:lstStyle/>
          <a:p>
            <a:r>
              <a:rPr lang="fr-FR"/>
              <a:t>Appeler le fichier </a:t>
            </a:r>
            <a:r>
              <a:rPr lang="fr-FR" err="1"/>
              <a:t>top.cir</a:t>
            </a:r>
            <a:r>
              <a:rPr lang="fr-FR"/>
              <a:t> / </a:t>
            </a:r>
            <a:r>
              <a:rPr lang="fr-FR" err="1"/>
              <a:t>top.cdl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543BA8F-ADD2-6FCF-A3D1-16C072C9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951382"/>
            <a:ext cx="6902536" cy="36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B5618-9DA8-87E6-5A31-B65A433C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LVS </a:t>
            </a:r>
            <a:r>
              <a:rPr lang="fr-FR" err="1"/>
              <a:t>Klayout</a:t>
            </a:r>
            <a:br>
              <a:rPr lang="fr-FR"/>
            </a:br>
            <a:r>
              <a:rPr lang="fr-FR"/>
              <a:t>Reproduire ce NMOS dans </a:t>
            </a:r>
            <a:r>
              <a:rPr lang="fr-FR" err="1"/>
              <a:t>Klayout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3E8A0F-1018-641E-7434-2AF3D31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DBC0B30-33D8-9ED8-E37E-D5401F51C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690690"/>
            <a:ext cx="8584411" cy="46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4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A0C7-C1D8-7BC8-8656-9C8F887A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Lien de vidéos et sites 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B65D-A70C-0834-A14A-532BCAA8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>
                <a:ea typeface="+mn-lt"/>
                <a:cs typeface="+mn-lt"/>
                <a:hlinkClick r:id="rId2"/>
              </a:rPr>
              <a:t>https://www.youtube.com/watch?v=MwwiYSQ2JX8&amp;t=9s</a:t>
            </a:r>
            <a:r>
              <a:rPr lang="fr-FR">
                <a:ea typeface="+mn-lt"/>
                <a:cs typeface="+mn-lt"/>
              </a:rPr>
              <a:t> (LVS tuto mauvaise techno)</a:t>
            </a:r>
          </a:p>
          <a:p>
            <a:endParaRPr lang="fr-FR">
              <a:ea typeface="Calibri"/>
              <a:cs typeface="Calibri"/>
            </a:endParaRP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+mn-lt"/>
                <a:cs typeface="+mn-lt"/>
                <a:hlinkClick r:id="rId3"/>
              </a:rPr>
              <a:t>https://www.klayout.de/doc/manual/lvs.html</a:t>
            </a:r>
            <a:r>
              <a:rPr lang="fr-FR">
                <a:ea typeface="+mn-lt"/>
                <a:cs typeface="+mn-lt"/>
              </a:rPr>
              <a:t> (site de LVS </a:t>
            </a:r>
            <a:r>
              <a:rPr lang="fr-FR" err="1">
                <a:ea typeface="+mn-lt"/>
                <a:cs typeface="+mn-lt"/>
              </a:rPr>
              <a:t>Klayout</a:t>
            </a:r>
            <a:r>
              <a:rPr lang="fr-FR">
                <a:ea typeface="+mn-lt"/>
                <a:cs typeface="+mn-lt"/>
              </a:rPr>
              <a:t> officiel)</a:t>
            </a:r>
          </a:p>
          <a:p>
            <a:endParaRPr lang="fr-FR">
              <a:ea typeface="Calibri"/>
              <a:cs typeface="Calibri"/>
            </a:endParaRPr>
          </a:p>
          <a:p>
            <a:r>
              <a:rPr lang="fr-FR">
                <a:ea typeface="+mn-lt"/>
                <a:cs typeface="+mn-lt"/>
                <a:hlinkClick r:id="rId4"/>
              </a:rPr>
              <a:t>https://ihp-open-pdk-docs.readthedocs.io/en/latest/verification/lvs/05_klayout_lvs.html</a:t>
            </a:r>
            <a:r>
              <a:rPr lang="fr-FR">
                <a:ea typeface="+mn-lt"/>
                <a:cs typeface="+mn-lt"/>
              </a:rPr>
              <a:t> (lien git)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0A273-59EA-00DA-7847-594A4448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2F234-3993-E2EE-0643-FB679072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INFO GENERAL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F3B80-5EE0-2542-78D8-66974DA9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b="1"/>
              <a:t>Git </a:t>
            </a:r>
            <a:r>
              <a:rPr lang="fr-FR" sz="3200" b="1" err="1"/>
              <a:t>branch</a:t>
            </a:r>
            <a:r>
              <a:rPr lang="fr-FR" sz="3200" b="1"/>
              <a:t> dev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fr-FR"/>
              <a:t>Dossier LVS/</a:t>
            </a:r>
          </a:p>
          <a:p>
            <a:pPr marL="0" indent="0">
              <a:buNone/>
            </a:pPr>
            <a:r>
              <a:rPr lang="fr-FR"/>
              <a:t>LVS/</a:t>
            </a:r>
            <a:r>
              <a:rPr lang="fr-FR" err="1"/>
              <a:t>qucs</a:t>
            </a:r>
            <a:r>
              <a:rPr lang="fr-FR"/>
              <a:t> 		</a:t>
            </a:r>
            <a:r>
              <a:rPr lang="fr-FR">
                <a:sym typeface="Wingdings" panose="05000000000000000000" pitchFamily="2" charset="2"/>
              </a:rPr>
              <a:t> test LVS avec le logiciel </a:t>
            </a:r>
            <a:r>
              <a:rPr lang="fr-FR" err="1">
                <a:sym typeface="Wingdings" panose="05000000000000000000" pitchFamily="2" charset="2"/>
              </a:rPr>
              <a:t>qucs</a:t>
            </a:r>
            <a:endParaRPr lang="fr-FR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LVS/</a:t>
            </a:r>
            <a:r>
              <a:rPr lang="fr-FR" err="1">
                <a:sym typeface="Wingdings" panose="05000000000000000000" pitchFamily="2" charset="2"/>
              </a:rPr>
              <a:t>xschem</a:t>
            </a:r>
            <a:r>
              <a:rPr lang="fr-FR">
                <a:sym typeface="Wingdings" panose="05000000000000000000" pitchFamily="2" charset="2"/>
              </a:rPr>
              <a:t> 		 test LVS avec le logiciel </a:t>
            </a:r>
            <a:r>
              <a:rPr lang="fr-FR" err="1">
                <a:sym typeface="Wingdings" panose="05000000000000000000" pitchFamily="2" charset="2"/>
              </a:rPr>
              <a:t>xschem</a:t>
            </a:r>
            <a:endParaRPr lang="fr-FR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>
                <a:sym typeface="Wingdings" panose="05000000000000000000" pitchFamily="2" charset="2"/>
              </a:rPr>
              <a:t>LVS/</a:t>
            </a:r>
            <a:r>
              <a:rPr lang="fr-FR" err="1">
                <a:sym typeface="Wingdings" panose="05000000000000000000" pitchFamily="2" charset="2"/>
              </a:rPr>
              <a:t>other</a:t>
            </a:r>
            <a:r>
              <a:rPr lang="fr-FR">
                <a:sym typeface="Wingdings" panose="05000000000000000000" pitchFamily="2" charset="2"/>
              </a:rPr>
              <a:t> 		 test LVS avec la solution docker </a:t>
            </a:r>
            <a:endParaRPr lang="fr-FR"/>
          </a:p>
          <a:p>
            <a:pPr lvl="1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C33D0F-9730-25EA-1D4E-713C8D3B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89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51FCC-93D4-F4B2-11B4-59FD9D06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KLAYOUT LVS INSTALLATION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C40249-E202-8D54-C763-48CC1D2AE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62A5C4-CB35-6507-769B-C136756F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41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16ADBE0-769B-0AF7-124C-5DD0D68E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KLAYOUT LVS INSTALLATION on cimeops12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B97043-735F-80B7-DE0D-2C7B5F637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1800" b="1">
                <a:latin typeface="Consolas" panose="020B0609020204030204" pitchFamily="49" charset="0"/>
              </a:rPr>
              <a:t>INSTALLATION LINK </a:t>
            </a:r>
            <a:r>
              <a:rPr lang="fr-FR" sz="140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>
                <a:latin typeface="Consolas" panose="020B0609020204030204" pitchFamily="49" charset="0"/>
                <a:hlinkClick r:id="rId2"/>
              </a:rPr>
              <a:t>https://ihp-open-pdk-docs.readthedocs.io/en/latest/verification/lvs/05_klayout_lvs.html</a:t>
            </a:r>
            <a:endParaRPr lang="fr-FR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1">
                <a:latin typeface="Consolas" panose="020B0609020204030204" pitchFamily="49" charset="0"/>
              </a:rPr>
              <a:t>COMMANDS</a:t>
            </a:r>
          </a:p>
          <a:p>
            <a:pPr marL="0" indent="0">
              <a:buNone/>
            </a:pPr>
            <a:endParaRPr lang="fr-FR" sz="140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0D4725-ABBE-BE2B-040D-00ECC0D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4</a:t>
            </a:fld>
            <a:endParaRPr lang="fr-FR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2BF3F6C2-9305-1C40-EC58-15CEF9411B9C}"/>
              </a:ext>
            </a:extLst>
          </p:cNvPr>
          <p:cNvSpPr txBox="1">
            <a:spLocks/>
          </p:cNvSpPr>
          <p:nvPr/>
        </p:nvSpPr>
        <p:spPr>
          <a:xfrm>
            <a:off x="999744" y="3301748"/>
            <a:ext cx="9741408" cy="699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err="1">
                <a:solidFill>
                  <a:schemeClr val="tx1"/>
                </a:solidFill>
                <a:latin typeface="Consolas"/>
              </a:rPr>
              <a:t>sudo</a:t>
            </a:r>
            <a:r>
              <a:rPr lang="fr-FR" sz="1600">
                <a:solidFill>
                  <a:schemeClr val="tx1"/>
                </a:solidFill>
                <a:latin typeface="Consolas"/>
              </a:rPr>
              <a:t> </a:t>
            </a:r>
            <a:r>
              <a:rPr lang="fr-FR" sz="1600" err="1">
                <a:solidFill>
                  <a:schemeClr val="tx1"/>
                </a:solidFill>
                <a:latin typeface="Consolas"/>
              </a:rPr>
              <a:t>apt</a:t>
            </a:r>
            <a:r>
              <a:rPr lang="fr-FR" sz="1600">
                <a:solidFill>
                  <a:schemeClr val="tx1"/>
                </a:solidFill>
                <a:latin typeface="Consolas"/>
              </a:rPr>
              <a:t> </a:t>
            </a:r>
            <a:r>
              <a:rPr lang="fr-FR" sz="1600" err="1">
                <a:solidFill>
                  <a:schemeClr val="tx1"/>
                </a:solidFill>
                <a:latin typeface="Consolas"/>
              </a:rPr>
              <a:t>install</a:t>
            </a:r>
            <a:r>
              <a:rPr lang="fr-FR" sz="1600">
                <a:solidFill>
                  <a:schemeClr val="tx1"/>
                </a:solidFill>
                <a:latin typeface="Consolas"/>
              </a:rPr>
              <a:t> python3-flake8 python3-docopt python3-pandas python3-yaml</a:t>
            </a:r>
          </a:p>
          <a:p>
            <a:pPr marL="0" indent="0">
              <a:buNone/>
            </a:pPr>
            <a:r>
              <a:rPr lang="fr-FR" sz="1600" err="1">
                <a:solidFill>
                  <a:schemeClr val="tx1"/>
                </a:solidFill>
                <a:latin typeface="Consolas"/>
              </a:rPr>
              <a:t>pip</a:t>
            </a:r>
            <a:r>
              <a:rPr lang="fr-FR" sz="1600">
                <a:solidFill>
                  <a:schemeClr val="tx1"/>
                </a:solidFill>
                <a:latin typeface="Consolas"/>
              </a:rPr>
              <a:t> </a:t>
            </a:r>
            <a:r>
              <a:rPr lang="fr-FR" sz="1600" err="1">
                <a:solidFill>
                  <a:schemeClr val="tx1"/>
                </a:solidFill>
                <a:latin typeface="Consolas"/>
              </a:rPr>
              <a:t>install</a:t>
            </a:r>
            <a:r>
              <a:rPr lang="fr-FR" sz="1600">
                <a:solidFill>
                  <a:schemeClr val="tx1"/>
                </a:solidFill>
                <a:latin typeface="Consolas"/>
              </a:rPr>
              <a:t> </a:t>
            </a:r>
            <a:r>
              <a:rPr lang="fr-FR" sz="1600" err="1">
                <a:solidFill>
                  <a:schemeClr val="tx1"/>
                </a:solidFill>
                <a:latin typeface="Consolas"/>
              </a:rPr>
              <a:t>klayout</a:t>
            </a:r>
            <a:r>
              <a:rPr lang="fr-FR" sz="1600">
                <a:solidFill>
                  <a:schemeClr val="tx1"/>
                </a:solidFill>
                <a:latin typeface="Consolas"/>
              </a:rPr>
              <a:t> --break-system-packages</a:t>
            </a:r>
            <a:endParaRPr lang="fr-FR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39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D8C57-571C-6BBE-1136-34AEFD53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396882"/>
            <a:ext cx="10515600" cy="5709031"/>
          </a:xfrm>
        </p:spPr>
        <p:txBody>
          <a:bodyPr/>
          <a:lstStyle/>
          <a:p>
            <a:pPr marL="0" indent="0">
              <a:buNone/>
            </a:pPr>
            <a:r>
              <a:rPr lang="fr-FR" sz="1800" b="1">
                <a:latin typeface="Consolas" panose="020B0609020204030204" pitchFamily="49" charset="0"/>
              </a:rPr>
              <a:t>VALIDER INSTALLATION</a:t>
            </a:r>
            <a:endParaRPr lang="fr-FR" sz="1800">
              <a:latin typeface="Consolas" panose="020B0609020204030204" pitchFamily="49" charset="0"/>
            </a:endParaRPr>
          </a:p>
          <a:p>
            <a:r>
              <a:rPr lang="fr-FR" sz="1400">
                <a:latin typeface="Consolas" panose="020B0609020204030204" pitchFamily="49" charset="0"/>
              </a:rPr>
              <a:t>Lancer </a:t>
            </a:r>
            <a:r>
              <a:rPr lang="fr-FR" sz="1400" err="1">
                <a:latin typeface="Consolas" panose="020B0609020204030204" pitchFamily="49" charset="0"/>
              </a:rPr>
              <a:t>Klayout</a:t>
            </a:r>
            <a:endParaRPr lang="fr-FR" sz="1400">
              <a:latin typeface="Consolas" panose="020B0609020204030204" pitchFamily="49" charset="0"/>
            </a:endParaRPr>
          </a:p>
          <a:p>
            <a:endParaRPr lang="fr-FR" sz="1400">
              <a:latin typeface="Consolas" panose="020B0609020204030204" pitchFamily="49" charset="0"/>
            </a:endParaRPr>
          </a:p>
          <a:p>
            <a:r>
              <a:rPr lang="fr-FR" sz="1400">
                <a:latin typeface="Consolas" panose="020B0609020204030204" pitchFamily="49" charset="0"/>
              </a:rPr>
              <a:t>Dans </a:t>
            </a:r>
            <a:r>
              <a:rPr lang="fr-FR" sz="1400" err="1">
                <a:latin typeface="Consolas" panose="020B0609020204030204" pitchFamily="49" charset="0"/>
              </a:rPr>
              <a:t>klayout</a:t>
            </a:r>
            <a:r>
              <a:rPr lang="fr-FR" sz="1400">
                <a:latin typeface="Consolas" panose="020B0609020204030204" pitchFamily="49" charset="0"/>
              </a:rPr>
              <a:t>, ouvrir le .</a:t>
            </a:r>
            <a:r>
              <a:rPr lang="fr-FR" sz="1400" err="1">
                <a:latin typeface="Consolas" panose="020B0609020204030204" pitchFamily="49" charset="0"/>
              </a:rPr>
              <a:t>gds</a:t>
            </a:r>
            <a:r>
              <a:rPr lang="fr-FR" sz="1400">
                <a:latin typeface="Consolas" panose="020B0609020204030204" pitchFamily="49" charset="0"/>
              </a:rPr>
              <a:t> suivant : /home/</a:t>
            </a:r>
            <a:r>
              <a:rPr lang="fr-FR" sz="1400" err="1">
                <a:latin typeface="Consolas" panose="020B0609020204030204" pitchFamily="49" charset="0"/>
              </a:rPr>
              <a:t>userproj</a:t>
            </a:r>
            <a:r>
              <a:rPr lang="fr-FR" sz="1400">
                <a:latin typeface="Consolas" panose="020B0609020204030204" pitchFamily="49" charset="0"/>
              </a:rPr>
              <a:t>/</a:t>
            </a:r>
            <a:r>
              <a:rPr lang="fr-FR" sz="1400" err="1">
                <a:latin typeface="Consolas" panose="020B0609020204030204" pitchFamily="49" charset="0"/>
              </a:rPr>
              <a:t>microelectronics</a:t>
            </a:r>
            <a:r>
              <a:rPr lang="fr-FR" sz="1400">
                <a:latin typeface="Consolas" panose="020B0609020204030204" pitchFamily="49" charset="0"/>
              </a:rPr>
              <a:t>/PDK/IHP/IHP-Open-PDK/ihp-sg13g2/</a:t>
            </a:r>
            <a:r>
              <a:rPr lang="fr-FR" sz="1400" err="1">
                <a:latin typeface="Consolas" panose="020B0609020204030204" pitchFamily="49" charset="0"/>
              </a:rPr>
              <a:t>libs.tech</a:t>
            </a:r>
            <a:r>
              <a:rPr lang="fr-FR" sz="1400">
                <a:latin typeface="Consolas" panose="020B0609020204030204" pitchFamily="49" charset="0"/>
              </a:rPr>
              <a:t>/</a:t>
            </a:r>
            <a:r>
              <a:rPr lang="fr-FR" sz="1400" err="1">
                <a:latin typeface="Consolas" panose="020B0609020204030204" pitchFamily="49" charset="0"/>
              </a:rPr>
              <a:t>klayout</a:t>
            </a:r>
            <a:r>
              <a:rPr lang="fr-FR" sz="1400">
                <a:latin typeface="Consolas" panose="020B0609020204030204" pitchFamily="49" charset="0"/>
              </a:rPr>
              <a:t>/tech/</a:t>
            </a:r>
            <a:r>
              <a:rPr lang="fr-FR" sz="1400" err="1">
                <a:latin typeface="Consolas" panose="020B0609020204030204" pitchFamily="49" charset="0"/>
              </a:rPr>
              <a:t>lvs</a:t>
            </a:r>
            <a:r>
              <a:rPr lang="fr-FR" sz="1400">
                <a:latin typeface="Consolas" panose="020B0609020204030204" pitchFamily="49" charset="0"/>
              </a:rPr>
              <a:t>/</a:t>
            </a:r>
            <a:r>
              <a:rPr lang="fr-FR" sz="1400" err="1">
                <a:latin typeface="Consolas" panose="020B0609020204030204" pitchFamily="49" charset="0"/>
              </a:rPr>
              <a:t>testing</a:t>
            </a:r>
            <a:r>
              <a:rPr lang="fr-FR" sz="1400">
                <a:latin typeface="Consolas" panose="020B0609020204030204" pitchFamily="49" charset="0"/>
              </a:rPr>
              <a:t>/</a:t>
            </a:r>
            <a:r>
              <a:rPr lang="fr-FR" sz="1400" err="1">
                <a:latin typeface="Consolas" panose="020B0609020204030204" pitchFamily="49" charset="0"/>
              </a:rPr>
              <a:t>testcases</a:t>
            </a:r>
            <a:r>
              <a:rPr lang="fr-FR" sz="1400">
                <a:latin typeface="Consolas" panose="020B0609020204030204" pitchFamily="49" charset="0"/>
              </a:rPr>
              <a:t>/unit/</a:t>
            </a:r>
            <a:r>
              <a:rPr lang="fr-FR" sz="1400" err="1">
                <a:latin typeface="Consolas" panose="020B0609020204030204" pitchFamily="49" charset="0"/>
              </a:rPr>
              <a:t>mos_devices</a:t>
            </a:r>
            <a:r>
              <a:rPr lang="fr-FR" sz="1400">
                <a:latin typeface="Consolas" panose="020B0609020204030204" pitchFamily="49" charset="0"/>
              </a:rPr>
              <a:t>/layout/sg13_lv_nmos.gds</a:t>
            </a:r>
          </a:p>
          <a:p>
            <a:r>
              <a:rPr lang="fr-FR" sz="1400" err="1">
                <a:latin typeface="Consolas" panose="020B0609020204030204" pitchFamily="49" charset="0"/>
              </a:rPr>
              <a:t>Selectionner</a:t>
            </a:r>
            <a:r>
              <a:rPr lang="fr-FR" sz="1400">
                <a:latin typeface="Consolas" panose="020B0609020204030204" pitchFamily="49" charset="0"/>
              </a:rPr>
              <a:t> SG13G2 PDK-&gt; SG13G2 LVS Options </a:t>
            </a:r>
          </a:p>
          <a:p>
            <a:r>
              <a:rPr lang="fr-FR" sz="1400">
                <a:latin typeface="Consolas" panose="020B0609020204030204" pitchFamily="49" charset="0"/>
              </a:rPr>
              <a:t>Puis mettre le netlist </a:t>
            </a:r>
            <a:r>
              <a:rPr lang="fr-FR" sz="1400" err="1">
                <a:latin typeface="Consolas" panose="020B0609020204030204" pitchFamily="49" charset="0"/>
              </a:rPr>
              <a:t>path</a:t>
            </a:r>
            <a:r>
              <a:rPr lang="fr-FR" sz="1400">
                <a:latin typeface="Consolas" panose="020B0609020204030204" pitchFamily="49" charset="0"/>
              </a:rPr>
              <a:t> suivant : /home/</a:t>
            </a:r>
            <a:r>
              <a:rPr lang="fr-FR" sz="1400" err="1">
                <a:latin typeface="Consolas" panose="020B0609020204030204" pitchFamily="49" charset="0"/>
              </a:rPr>
              <a:t>userproj</a:t>
            </a:r>
            <a:r>
              <a:rPr lang="fr-FR" sz="1400">
                <a:latin typeface="Consolas" panose="020B0609020204030204" pitchFamily="49" charset="0"/>
              </a:rPr>
              <a:t>/</a:t>
            </a:r>
            <a:r>
              <a:rPr lang="fr-FR" sz="1400" err="1">
                <a:latin typeface="Consolas" panose="020B0609020204030204" pitchFamily="49" charset="0"/>
              </a:rPr>
              <a:t>microelectronics</a:t>
            </a:r>
            <a:r>
              <a:rPr lang="fr-FR" sz="1400">
                <a:latin typeface="Consolas" panose="020B0609020204030204" pitchFamily="49" charset="0"/>
              </a:rPr>
              <a:t>/PDK/IHP/IHP-Open-PDK/ihp-sg13g2/</a:t>
            </a:r>
            <a:r>
              <a:rPr lang="fr-FR" sz="1400" err="1">
                <a:latin typeface="Consolas" panose="020B0609020204030204" pitchFamily="49" charset="0"/>
              </a:rPr>
              <a:t>libs.tech</a:t>
            </a:r>
            <a:r>
              <a:rPr lang="fr-FR" sz="1400">
                <a:latin typeface="Consolas" panose="020B0609020204030204" pitchFamily="49" charset="0"/>
              </a:rPr>
              <a:t>/</a:t>
            </a:r>
            <a:r>
              <a:rPr lang="fr-FR" sz="1400" err="1">
                <a:latin typeface="Consolas" panose="020B0609020204030204" pitchFamily="49" charset="0"/>
              </a:rPr>
              <a:t>klayout</a:t>
            </a:r>
            <a:r>
              <a:rPr lang="fr-FR" sz="1400">
                <a:latin typeface="Consolas" panose="020B0609020204030204" pitchFamily="49" charset="0"/>
              </a:rPr>
              <a:t>/tech/</a:t>
            </a:r>
            <a:r>
              <a:rPr lang="fr-FR" sz="1400" err="1">
                <a:latin typeface="Consolas" panose="020B0609020204030204" pitchFamily="49" charset="0"/>
              </a:rPr>
              <a:t>lvs</a:t>
            </a:r>
            <a:r>
              <a:rPr lang="fr-FR" sz="1400">
                <a:latin typeface="Consolas" panose="020B0609020204030204" pitchFamily="49" charset="0"/>
              </a:rPr>
              <a:t>/</a:t>
            </a:r>
            <a:r>
              <a:rPr lang="fr-FR" sz="1400" err="1">
                <a:latin typeface="Consolas" panose="020B0609020204030204" pitchFamily="49" charset="0"/>
              </a:rPr>
              <a:t>testing</a:t>
            </a:r>
            <a:r>
              <a:rPr lang="fr-FR" sz="1400">
                <a:latin typeface="Consolas" panose="020B0609020204030204" pitchFamily="49" charset="0"/>
              </a:rPr>
              <a:t>/</a:t>
            </a:r>
            <a:r>
              <a:rPr lang="fr-FR" sz="1400" err="1">
                <a:latin typeface="Consolas" panose="020B0609020204030204" pitchFamily="49" charset="0"/>
              </a:rPr>
              <a:t>testcases</a:t>
            </a:r>
            <a:r>
              <a:rPr lang="fr-FR" sz="1400">
                <a:latin typeface="Consolas" panose="020B0609020204030204" pitchFamily="49" charset="0"/>
              </a:rPr>
              <a:t>/unit/</a:t>
            </a:r>
            <a:r>
              <a:rPr lang="fr-FR" sz="1400" err="1">
                <a:latin typeface="Consolas" panose="020B0609020204030204" pitchFamily="49" charset="0"/>
              </a:rPr>
              <a:t>mos_devices</a:t>
            </a:r>
            <a:r>
              <a:rPr lang="fr-FR" sz="1400">
                <a:latin typeface="Consolas" panose="020B0609020204030204" pitchFamily="49" charset="0"/>
              </a:rPr>
              <a:t>/netlist/sg13_lv_nmos.cdl</a:t>
            </a:r>
          </a:p>
          <a:p>
            <a:r>
              <a:rPr lang="fr-FR" sz="1400">
                <a:latin typeface="Consolas" panose="020B0609020204030204" pitchFamily="49" charset="0"/>
              </a:rPr>
              <a:t>Puis SG13G2 PDK-&gt; Run </a:t>
            </a:r>
            <a:r>
              <a:rPr lang="fr-FR" sz="1400" err="1">
                <a:latin typeface="Consolas" panose="020B0609020204030204" pitchFamily="49" charset="0"/>
              </a:rPr>
              <a:t>Klayout</a:t>
            </a:r>
            <a:r>
              <a:rPr lang="fr-FR" sz="1400">
                <a:latin typeface="Consolas" panose="020B0609020204030204" pitchFamily="49" charset="0"/>
              </a:rPr>
              <a:t> LVS</a:t>
            </a:r>
          </a:p>
          <a:p>
            <a:pPr marL="0" indent="0">
              <a:buNone/>
            </a:pPr>
            <a:r>
              <a:rPr lang="fr-FR" sz="1400" b="1">
                <a:latin typeface="Consolas" panose="020B0609020204030204" pitchFamily="49" charset="0"/>
              </a:rPr>
              <a:t>Si installation validé : TOP </a:t>
            </a:r>
            <a:r>
              <a:rPr lang="fr-FR" sz="1400" b="1" err="1">
                <a:latin typeface="Consolas" panose="020B0609020204030204" pitchFamily="49" charset="0"/>
              </a:rPr>
              <a:t>cell</a:t>
            </a:r>
            <a:r>
              <a:rPr lang="fr-FR" sz="1400" b="1">
                <a:latin typeface="Consolas" panose="020B0609020204030204" pitchFamily="49" charset="0"/>
              </a:rPr>
              <a:t> green</a:t>
            </a:r>
          </a:p>
          <a:p>
            <a:pPr marL="0" indent="0">
              <a:buNone/>
            </a:pPr>
            <a:endParaRPr lang="fr-FR" sz="1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1400">
              <a:latin typeface="Consolas" panose="020B0609020204030204" pitchFamily="49" charset="0"/>
            </a:endParaRP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6DE37-102D-F0AE-ECB6-43046B16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9092E9-66CE-414B-1E3D-C3E207F1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7" y="3606602"/>
            <a:ext cx="5696972" cy="19930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30DE25-06F2-DB1D-B42C-652FE098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20" y="3326034"/>
            <a:ext cx="1791380" cy="2554194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8B17213-CC5D-EAB3-5711-85D212E8F233}"/>
              </a:ext>
            </a:extLst>
          </p:cNvPr>
          <p:cNvSpPr txBox="1">
            <a:spLocks/>
          </p:cNvSpPr>
          <p:nvPr/>
        </p:nvSpPr>
        <p:spPr>
          <a:xfrm>
            <a:off x="1810593" y="1105913"/>
            <a:ext cx="1615440" cy="3048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err="1">
                <a:solidFill>
                  <a:schemeClr val="tx1"/>
                </a:solidFill>
                <a:latin typeface="Consolas" panose="020B0609020204030204" pitchFamily="49" charset="0"/>
              </a:rPr>
              <a:t>klayout</a:t>
            </a:r>
            <a:r>
              <a:rPr lang="fr-FR" sz="1600">
                <a:solidFill>
                  <a:schemeClr val="tx1"/>
                </a:solidFill>
                <a:latin typeface="Consolas" panose="020B0609020204030204" pitchFamily="49" charset="0"/>
              </a:rPr>
              <a:t> –e &amp;</a:t>
            </a:r>
          </a:p>
        </p:txBody>
      </p:sp>
    </p:spTree>
    <p:extLst>
      <p:ext uri="{BB962C8B-B14F-4D97-AF65-F5344CB8AC3E}">
        <p14:creationId xmlns:p14="http://schemas.microsoft.com/office/powerpoint/2010/main" val="77644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F841B-9BEF-17F9-5587-E6003607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3BF67-BC7E-522F-8911-8647C919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Installer </a:t>
            </a:r>
            <a:r>
              <a:rPr lang="fr-FR" err="1"/>
              <a:t>xschem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E7AC5-6E4D-A3C5-A3A1-80082FAE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384" y="1422023"/>
            <a:ext cx="9741408" cy="2601498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cd /home/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userproj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microelectronics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tools</a:t>
            </a:r>
            <a:endParaRPr lang="fr-FR" sz="16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git clone https://github.com/StefanSchippers/xschem.git </a:t>
            </a:r>
            <a:r>
              <a:rPr lang="fr-FR" alt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xschem</a:t>
            </a:r>
            <a:r>
              <a:rPr lang="fr-FR" alt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-src </a:t>
            </a:r>
          </a:p>
          <a:p>
            <a:pPr marL="0" indent="0">
              <a:buNone/>
            </a:pPr>
            <a:r>
              <a:rPr lang="fr-FR" alt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cd </a:t>
            </a:r>
            <a:r>
              <a:rPr lang="fr-FR" alt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xschem</a:t>
            </a:r>
            <a:r>
              <a:rPr lang="fr-FR" alt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-src </a:t>
            </a:r>
          </a:p>
          <a:p>
            <a:pPr marL="0" indent="0">
              <a:buNone/>
            </a:pP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./configure</a:t>
            </a:r>
          </a:p>
          <a:p>
            <a:pPr marL="0" indent="0">
              <a:buNone/>
            </a:pP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make</a:t>
            </a:r>
            <a:endParaRPr lang="fr-FR" sz="16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sudo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make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install</a:t>
            </a:r>
            <a:endParaRPr lang="fr-FR" sz="16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cd /home/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userproj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microelectronics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/PDK/IHP/IHP-Open-PDK/ihp-sg13g2/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libs.tech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xschem</a:t>
            </a:r>
            <a:endParaRPr lang="fr-FR" sz="16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python3 install.py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13FB5A-AB28-FE96-003F-51452F91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6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5654CCA0-A56F-BC53-54C2-22BF636EF55D}"/>
              </a:ext>
            </a:extLst>
          </p:cNvPr>
          <p:cNvSpPr txBox="1">
            <a:spLocks/>
          </p:cNvSpPr>
          <p:nvPr/>
        </p:nvSpPr>
        <p:spPr>
          <a:xfrm>
            <a:off x="1548384" y="5241501"/>
            <a:ext cx="9741408" cy="69954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cd /home/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userproj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microelectronics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/PDK/IHP/IHP-Open-PDK/ihp-sg13g2/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libs.tech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/</a:t>
            </a: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xschem</a:t>
            </a:r>
            <a:endParaRPr lang="fr-FR" sz="16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600" b="1" err="1">
                <a:solidFill>
                  <a:schemeClr val="tx1"/>
                </a:solidFill>
                <a:latin typeface="Consolas" panose="020B0609020204030204" pitchFamily="49" charset="0"/>
              </a:rPr>
              <a:t>xschem</a:t>
            </a:r>
            <a:r>
              <a:rPr lang="fr-FR" sz="1600" b="1">
                <a:solidFill>
                  <a:schemeClr val="tx1"/>
                </a:solidFill>
                <a:latin typeface="Consolas" panose="020B0609020204030204" pitchFamily="49" charset="0"/>
              </a:rPr>
              <a:t> &amp;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263729-426C-0DEF-1C15-99288C884190}"/>
              </a:ext>
            </a:extLst>
          </p:cNvPr>
          <p:cNvSpPr txBox="1"/>
          <p:nvPr/>
        </p:nvSpPr>
        <p:spPr>
          <a:xfrm>
            <a:off x="838200" y="4472060"/>
            <a:ext cx="8291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400">
                <a:latin typeface="+mj-lt"/>
                <a:ea typeface="+mj-ea"/>
                <a:cs typeface="+mj-cs"/>
              </a:rPr>
              <a:t>Commandes pour lancer</a:t>
            </a:r>
            <a:r>
              <a:rPr lang="fr-FR"/>
              <a:t> </a:t>
            </a:r>
            <a:r>
              <a:rPr lang="fr-FR" sz="4400" err="1">
                <a:latin typeface="+mj-lt"/>
                <a:ea typeface="+mj-ea"/>
                <a:cs typeface="+mj-cs"/>
              </a:rPr>
              <a:t>xschem</a:t>
            </a:r>
            <a:endParaRPr lang="fr-FR" sz="440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706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A4514-A6B9-54D9-A591-9411E5C7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3"/>
            <a:ext cx="10515600" cy="1178080"/>
          </a:xfrm>
        </p:spPr>
        <p:txBody>
          <a:bodyPr/>
          <a:lstStyle/>
          <a:p>
            <a:r>
              <a:rPr lang="fr-FR">
                <a:ea typeface="Calibri Light"/>
                <a:cs typeface="Calibri Light"/>
              </a:rPr>
              <a:t>Comparaison </a:t>
            </a:r>
            <a:r>
              <a:rPr lang="fr-FR" err="1">
                <a:ea typeface="Calibri Light"/>
                <a:cs typeface="Calibri Light"/>
              </a:rPr>
              <a:t>gds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0B0CF2-5069-AFA2-FDAF-2D78FA16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95460B-8B98-DC11-DEC0-1B5633B906EC}"/>
              </a:ext>
            </a:extLst>
          </p:cNvPr>
          <p:cNvSpPr txBox="1"/>
          <p:nvPr/>
        </p:nvSpPr>
        <p:spPr>
          <a:xfrm>
            <a:off x="1206951" y="1341285"/>
            <a:ext cx="8458200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>
                <a:ea typeface="Calibri"/>
                <a:cs typeface="Calibri"/>
              </a:rPr>
              <a:t>Création de deux </a:t>
            </a:r>
            <a:r>
              <a:rPr lang="fr-FR" err="1">
                <a:ea typeface="Calibri"/>
                <a:cs typeface="Calibri"/>
              </a:rPr>
              <a:t>layouts</a:t>
            </a:r>
            <a:r>
              <a:rPr lang="fr-FR">
                <a:ea typeface="Calibri"/>
                <a:cs typeface="Calibri"/>
              </a:rPr>
              <a:t> identiques sous cadence et </a:t>
            </a:r>
            <a:r>
              <a:rPr lang="fr-FR" err="1">
                <a:ea typeface="Calibri"/>
                <a:cs typeface="Calibri"/>
              </a:rPr>
              <a:t>klayout</a:t>
            </a:r>
            <a:r>
              <a:rPr lang="fr-FR">
                <a:ea typeface="Calibri"/>
                <a:cs typeface="Calibri"/>
              </a:rPr>
              <a:t> (contenant un pad, un </a:t>
            </a:r>
            <a:r>
              <a:rPr lang="fr-FR" err="1">
                <a:ea typeface="Calibri"/>
                <a:cs typeface="Calibri"/>
              </a:rPr>
              <a:t>nmos</a:t>
            </a:r>
            <a:r>
              <a:rPr lang="fr-FR">
                <a:ea typeface="Calibri"/>
                <a:cs typeface="Calibri"/>
              </a:rPr>
              <a:t> et une capa </a:t>
            </a:r>
            <a:r>
              <a:rPr lang="fr-FR" err="1">
                <a:ea typeface="Calibri"/>
                <a:cs typeface="Calibri"/>
              </a:rPr>
              <a:t>mim</a:t>
            </a:r>
            <a:r>
              <a:rPr lang="fr-FR">
                <a:ea typeface="Calibri"/>
                <a:cs typeface="Calibri"/>
              </a:rPr>
              <a:t> aux mêmes coordonnées dans chaque fichier)</a:t>
            </a:r>
          </a:p>
          <a:p>
            <a:pPr marL="285750" indent="-285750">
              <a:buFont typeface="Calibri"/>
              <a:buChar char="-"/>
            </a:pPr>
            <a:endParaRPr lang="fr-FR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fr-FR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fr-FR">
                <a:ea typeface="Calibri"/>
                <a:cs typeface="Calibri"/>
              </a:rPr>
              <a:t>Génération d'un script python pour comparer les deux fichiers avec </a:t>
            </a:r>
            <a:r>
              <a:rPr lang="fr-FR" err="1">
                <a:ea typeface="Calibri"/>
                <a:cs typeface="Calibri"/>
              </a:rPr>
              <a:t>gdspy</a:t>
            </a:r>
            <a:r>
              <a:rPr lang="fr-FR">
                <a:ea typeface="Calibri"/>
                <a:cs typeface="Calibri"/>
              </a:rPr>
              <a:t> :</a:t>
            </a:r>
          </a:p>
          <a:p>
            <a:endParaRPr lang="fr-FR" sz="900">
              <a:ea typeface="Calibri"/>
              <a:cs typeface="Calibri"/>
            </a:endParaRPr>
          </a:p>
        </p:txBody>
      </p:sp>
      <p:pic>
        <p:nvPicPr>
          <p:cNvPr id="7" name="Image 6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4CF8934B-138E-7F6C-5DCA-6C6091F8C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61" y="2115626"/>
            <a:ext cx="9699829" cy="75862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0A2B91D-C1E6-77FF-E614-2F707EFED20D}"/>
              </a:ext>
            </a:extLst>
          </p:cNvPr>
          <p:cNvSpPr txBox="1"/>
          <p:nvPr/>
        </p:nvSpPr>
        <p:spPr>
          <a:xfrm>
            <a:off x="304551" y="3789522"/>
            <a:ext cx="2743200" cy="2631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err="1">
                <a:ea typeface="Calibri"/>
                <a:cs typeface="Calibri"/>
              </a:rPr>
              <a:t>def</a:t>
            </a:r>
            <a:r>
              <a:rPr lang="fr-FR" sz="1100">
                <a:ea typeface="Calibri"/>
                <a:cs typeface="Calibri"/>
              </a:rPr>
              <a:t> </a:t>
            </a:r>
            <a:r>
              <a:rPr lang="fr-FR" sz="1100" err="1">
                <a:ea typeface="Calibri"/>
                <a:cs typeface="Calibri"/>
              </a:rPr>
              <a:t>read_gds_preview</a:t>
            </a:r>
            <a:r>
              <a:rPr lang="fr-FR" sz="1100">
                <a:ea typeface="Calibri"/>
                <a:cs typeface="Calibri"/>
              </a:rPr>
              <a:t>(</a:t>
            </a:r>
            <a:r>
              <a:rPr lang="fr-FR" sz="1100" err="1">
                <a:ea typeface="Calibri"/>
                <a:cs typeface="Calibri"/>
              </a:rPr>
              <a:t>path</a:t>
            </a:r>
            <a:r>
              <a:rPr lang="fr-FR" sz="1100">
                <a:ea typeface="Calibri"/>
                <a:cs typeface="Calibri"/>
              </a:rPr>
              <a:t>, </a:t>
            </a:r>
            <a:r>
              <a:rPr lang="fr-FR" sz="1100" err="1">
                <a:ea typeface="Calibri"/>
                <a:cs typeface="Calibri"/>
              </a:rPr>
              <a:t>num_bytes</a:t>
            </a:r>
            <a:r>
              <a:rPr lang="fr-FR" sz="1100">
                <a:ea typeface="Calibri"/>
                <a:cs typeface="Calibri"/>
              </a:rPr>
              <a:t>=64):</a:t>
            </a:r>
          </a:p>
          <a:p>
            <a:r>
              <a:rPr lang="fr-FR" sz="1100">
                <a:ea typeface="Calibri"/>
                <a:cs typeface="Calibri"/>
              </a:rPr>
              <a:t>    """Lit les premiers octets d’un fichier binaire pour affichage hexadécimal."""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with</a:t>
            </a:r>
            <a:r>
              <a:rPr lang="fr-FR" sz="1100">
                <a:ea typeface="Calibri"/>
                <a:cs typeface="Calibri"/>
              </a:rPr>
              <a:t> open(</a:t>
            </a:r>
            <a:r>
              <a:rPr lang="fr-FR" sz="1100" err="1">
                <a:ea typeface="Calibri"/>
                <a:cs typeface="Calibri"/>
              </a:rPr>
              <a:t>path</a:t>
            </a:r>
            <a:r>
              <a:rPr lang="fr-FR" sz="1100">
                <a:ea typeface="Calibri"/>
                <a:cs typeface="Calibri"/>
              </a:rPr>
              <a:t>, "</a:t>
            </a:r>
            <a:r>
              <a:rPr lang="fr-FR" sz="1100" err="1">
                <a:ea typeface="Calibri"/>
                <a:cs typeface="Calibri"/>
              </a:rPr>
              <a:t>rb</a:t>
            </a:r>
            <a:r>
              <a:rPr lang="fr-FR" sz="1100">
                <a:ea typeface="Calibri"/>
                <a:cs typeface="Calibri"/>
              </a:rPr>
              <a:t>") as f:</a:t>
            </a:r>
          </a:p>
          <a:p>
            <a:r>
              <a:rPr lang="fr-FR" sz="1100">
                <a:ea typeface="Calibri"/>
                <a:cs typeface="Calibri"/>
              </a:rPr>
              <a:t>        return </a:t>
            </a:r>
            <a:r>
              <a:rPr lang="fr-FR" sz="1100" err="1">
                <a:ea typeface="Calibri"/>
                <a:cs typeface="Calibri"/>
              </a:rPr>
              <a:t>f.read</a:t>
            </a:r>
            <a:r>
              <a:rPr lang="fr-FR" sz="1100">
                <a:ea typeface="Calibri"/>
                <a:cs typeface="Calibri"/>
              </a:rPr>
              <a:t>(</a:t>
            </a:r>
            <a:r>
              <a:rPr lang="fr-FR" sz="1100" err="1">
                <a:ea typeface="Calibri"/>
                <a:cs typeface="Calibri"/>
              </a:rPr>
              <a:t>num_bytes</a:t>
            </a:r>
            <a:r>
              <a:rPr lang="fr-FR" sz="1100">
                <a:ea typeface="Calibri"/>
                <a:cs typeface="Calibri"/>
              </a:rPr>
              <a:t>).</a:t>
            </a:r>
            <a:r>
              <a:rPr lang="fr-FR" sz="1100" err="1">
                <a:ea typeface="Calibri"/>
                <a:cs typeface="Calibri"/>
              </a:rPr>
              <a:t>hex</a:t>
            </a:r>
            <a:r>
              <a:rPr lang="fr-FR" sz="1100">
                <a:ea typeface="Calibri"/>
                <a:cs typeface="Calibri"/>
              </a:rPr>
              <a:t>(" ")</a:t>
            </a:r>
          </a:p>
          <a:p>
            <a:endParaRPr lang="fr-FR" sz="1100">
              <a:ea typeface="Calibri"/>
              <a:cs typeface="Calibri"/>
            </a:endParaRPr>
          </a:p>
          <a:p>
            <a:r>
              <a:rPr lang="fr-FR" sz="1100" err="1">
                <a:ea typeface="Calibri"/>
                <a:cs typeface="Calibri"/>
              </a:rPr>
              <a:t>def</a:t>
            </a:r>
            <a:r>
              <a:rPr lang="fr-FR" sz="1100">
                <a:ea typeface="Calibri"/>
                <a:cs typeface="Calibri"/>
              </a:rPr>
              <a:t> </a:t>
            </a:r>
            <a:r>
              <a:rPr lang="fr-FR" sz="1100" err="1">
                <a:ea typeface="Calibri"/>
                <a:cs typeface="Calibri"/>
              </a:rPr>
              <a:t>read_gds_cells</a:t>
            </a:r>
            <a:r>
              <a:rPr lang="fr-FR" sz="1100">
                <a:ea typeface="Calibri"/>
                <a:cs typeface="Calibri"/>
              </a:rPr>
              <a:t>(</a:t>
            </a:r>
            <a:r>
              <a:rPr lang="fr-FR" sz="1100" err="1">
                <a:ea typeface="Calibri"/>
                <a:cs typeface="Calibri"/>
              </a:rPr>
              <a:t>path</a:t>
            </a:r>
            <a:r>
              <a:rPr lang="fr-FR" sz="1100">
                <a:ea typeface="Calibri"/>
                <a:cs typeface="Calibri"/>
              </a:rPr>
              <a:t>):</a:t>
            </a:r>
          </a:p>
          <a:p>
            <a:r>
              <a:rPr lang="fr-FR" sz="1100">
                <a:ea typeface="Calibri"/>
                <a:cs typeface="Calibri"/>
              </a:rPr>
              <a:t>    """Tente d’extraire les noms de cellules avec </a:t>
            </a:r>
            <a:r>
              <a:rPr lang="fr-FR" sz="1100" err="1">
                <a:ea typeface="Calibri"/>
                <a:cs typeface="Calibri"/>
              </a:rPr>
              <a:t>gdspy</a:t>
            </a:r>
            <a:r>
              <a:rPr lang="fr-FR" sz="1100">
                <a:ea typeface="Calibri"/>
                <a:cs typeface="Calibri"/>
              </a:rPr>
              <a:t> (nécessite installation)."""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try</a:t>
            </a:r>
            <a:r>
              <a:rPr lang="fr-FR" sz="1100">
                <a:ea typeface="Calibri"/>
                <a:cs typeface="Calibri"/>
              </a:rPr>
              <a:t>:</a:t>
            </a:r>
          </a:p>
          <a:p>
            <a:r>
              <a:rPr lang="fr-FR" sz="1100">
                <a:ea typeface="Calibri"/>
                <a:cs typeface="Calibri"/>
              </a:rPr>
              <a:t>        import </a:t>
            </a:r>
            <a:r>
              <a:rPr lang="fr-FR" sz="1100" err="1">
                <a:ea typeface="Calibri"/>
                <a:cs typeface="Calibri"/>
              </a:rPr>
              <a:t>gdspy</a:t>
            </a:r>
            <a:endParaRPr lang="fr-FR" sz="1100">
              <a:ea typeface="Calibri"/>
              <a:cs typeface="Calibri"/>
            </a:endParaRPr>
          </a:p>
          <a:p>
            <a:r>
              <a:rPr lang="fr-FR" sz="1100">
                <a:ea typeface="Calibri"/>
                <a:cs typeface="Calibri"/>
              </a:rPr>
              <a:t>        </a:t>
            </a:r>
            <a:r>
              <a:rPr lang="fr-FR" sz="1100" err="1">
                <a:ea typeface="Calibri"/>
                <a:cs typeface="Calibri"/>
              </a:rPr>
              <a:t>gds</a:t>
            </a:r>
            <a:r>
              <a:rPr lang="fr-FR" sz="1100">
                <a:ea typeface="Calibri"/>
                <a:cs typeface="Calibri"/>
              </a:rPr>
              <a:t> = </a:t>
            </a:r>
            <a:r>
              <a:rPr lang="fr-FR" sz="1100" err="1">
                <a:ea typeface="Calibri"/>
                <a:cs typeface="Calibri"/>
              </a:rPr>
              <a:t>gdspy.GdsLibrary</a:t>
            </a:r>
            <a:r>
              <a:rPr lang="fr-FR" sz="1100">
                <a:ea typeface="Calibri"/>
                <a:cs typeface="Calibri"/>
              </a:rPr>
              <a:t>(</a:t>
            </a:r>
            <a:r>
              <a:rPr lang="fr-FR" sz="1100" err="1">
                <a:ea typeface="Calibri"/>
                <a:cs typeface="Calibri"/>
              </a:rPr>
              <a:t>infile</a:t>
            </a:r>
            <a:r>
              <a:rPr lang="fr-FR" sz="1100">
                <a:ea typeface="Calibri"/>
                <a:cs typeface="Calibri"/>
              </a:rPr>
              <a:t>=</a:t>
            </a:r>
            <a:r>
              <a:rPr lang="fr-FR" sz="1100" err="1">
                <a:ea typeface="Calibri"/>
                <a:cs typeface="Calibri"/>
              </a:rPr>
              <a:t>path</a:t>
            </a:r>
            <a:r>
              <a:rPr lang="fr-FR" sz="1100">
                <a:ea typeface="Calibri"/>
                <a:cs typeface="Calibri"/>
              </a:rPr>
              <a:t>)</a:t>
            </a:r>
          </a:p>
          <a:p>
            <a:r>
              <a:rPr lang="fr-FR" sz="1100">
                <a:ea typeface="Calibri"/>
                <a:cs typeface="Calibri"/>
              </a:rPr>
              <a:t>        return set(</a:t>
            </a:r>
            <a:r>
              <a:rPr lang="fr-FR" sz="1100" err="1">
                <a:ea typeface="Calibri"/>
                <a:cs typeface="Calibri"/>
              </a:rPr>
              <a:t>gds.cells.keys</a:t>
            </a:r>
            <a:r>
              <a:rPr lang="fr-FR" sz="1100">
                <a:ea typeface="Calibri"/>
                <a:cs typeface="Calibri"/>
              </a:rPr>
              <a:t>())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except</a:t>
            </a:r>
            <a:r>
              <a:rPr lang="fr-FR" sz="1100">
                <a:ea typeface="Calibri"/>
                <a:cs typeface="Calibri"/>
              </a:rPr>
              <a:t> </a:t>
            </a:r>
            <a:r>
              <a:rPr lang="fr-FR" sz="1100" err="1">
                <a:ea typeface="Calibri"/>
                <a:cs typeface="Calibri"/>
              </a:rPr>
              <a:t>ImportError</a:t>
            </a:r>
            <a:r>
              <a:rPr lang="fr-FR" sz="1100">
                <a:ea typeface="Calibri"/>
                <a:cs typeface="Calibri"/>
              </a:rPr>
              <a:t>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56BAC4-4F53-A06D-7247-76D01FD99968}"/>
              </a:ext>
            </a:extLst>
          </p:cNvPr>
          <p:cNvSpPr txBox="1"/>
          <p:nvPr/>
        </p:nvSpPr>
        <p:spPr>
          <a:xfrm>
            <a:off x="3192777" y="3789521"/>
            <a:ext cx="2743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ea typeface="Calibri"/>
                <a:cs typeface="Calibri"/>
              </a:rPr>
              <a:t>    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("⚠️ Le module </a:t>
            </a:r>
            <a:r>
              <a:rPr lang="fr-FR" sz="1100" err="1">
                <a:ea typeface="Calibri"/>
                <a:cs typeface="Calibri"/>
              </a:rPr>
              <a:t>gdspy</a:t>
            </a:r>
            <a:r>
              <a:rPr lang="fr-FR" sz="1100">
                <a:ea typeface="Calibri"/>
                <a:cs typeface="Calibri"/>
              </a:rPr>
              <a:t> n’est pas installé. Installation : </a:t>
            </a:r>
            <a:r>
              <a:rPr lang="fr-FR" sz="1100" err="1">
                <a:ea typeface="Calibri"/>
                <a:cs typeface="Calibri"/>
              </a:rPr>
              <a:t>pip</a:t>
            </a:r>
            <a:r>
              <a:rPr lang="fr-FR" sz="1100">
                <a:ea typeface="Calibri"/>
                <a:cs typeface="Calibri"/>
              </a:rPr>
              <a:t> </a:t>
            </a:r>
            <a:r>
              <a:rPr lang="fr-FR" sz="1100" err="1">
                <a:ea typeface="Calibri"/>
                <a:cs typeface="Calibri"/>
              </a:rPr>
              <a:t>install</a:t>
            </a:r>
            <a:r>
              <a:rPr lang="fr-FR" sz="1100">
                <a:ea typeface="Calibri"/>
                <a:cs typeface="Calibri"/>
              </a:rPr>
              <a:t> </a:t>
            </a:r>
            <a:r>
              <a:rPr lang="fr-FR" sz="1100" err="1">
                <a:ea typeface="Calibri"/>
                <a:cs typeface="Calibri"/>
              </a:rPr>
              <a:t>gdspy</a:t>
            </a:r>
            <a:r>
              <a:rPr lang="fr-FR" sz="1100">
                <a:ea typeface="Calibri"/>
                <a:cs typeface="Calibri"/>
              </a:rPr>
              <a:t>")</a:t>
            </a:r>
            <a:endParaRPr lang="fr-FR"/>
          </a:p>
          <a:p>
            <a:r>
              <a:rPr lang="fr-FR" sz="1100">
                <a:ea typeface="Calibri"/>
                <a:cs typeface="Calibri"/>
              </a:rPr>
              <a:t>        return None</a:t>
            </a:r>
          </a:p>
          <a:p>
            <a:endParaRPr lang="fr-FR" sz="1100">
              <a:ea typeface="Calibri"/>
              <a:cs typeface="Calibri"/>
            </a:endParaRPr>
          </a:p>
          <a:p>
            <a:r>
              <a:rPr lang="fr-FR" sz="1100" err="1">
                <a:ea typeface="Calibri"/>
                <a:cs typeface="Calibri"/>
              </a:rPr>
              <a:t>def</a:t>
            </a:r>
            <a:r>
              <a:rPr lang="fr-FR" sz="1100">
                <a:ea typeface="Calibri"/>
                <a:cs typeface="Calibri"/>
              </a:rPr>
              <a:t> </a:t>
            </a:r>
            <a:r>
              <a:rPr lang="fr-FR" sz="1100" err="1">
                <a:ea typeface="Calibri"/>
                <a:cs typeface="Calibri"/>
              </a:rPr>
              <a:t>compare_gds_files</a:t>
            </a:r>
            <a:r>
              <a:rPr lang="fr-FR" sz="1100">
                <a:ea typeface="Calibri"/>
                <a:cs typeface="Calibri"/>
              </a:rPr>
              <a:t>(file1, file2):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("=== Aperçu binaire (64 octets) ===")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(f"\n{file1}:\n", </a:t>
            </a:r>
            <a:r>
              <a:rPr lang="fr-FR" sz="1100" err="1">
                <a:ea typeface="Calibri"/>
                <a:cs typeface="Calibri"/>
              </a:rPr>
              <a:t>read_gds_preview</a:t>
            </a:r>
            <a:r>
              <a:rPr lang="fr-FR" sz="1100">
                <a:ea typeface="Calibri"/>
                <a:cs typeface="Calibri"/>
              </a:rPr>
              <a:t>(file1))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(f"\n{file2}:\n", </a:t>
            </a:r>
            <a:r>
              <a:rPr lang="fr-FR" sz="1100" err="1">
                <a:ea typeface="Calibri"/>
                <a:cs typeface="Calibri"/>
              </a:rPr>
              <a:t>read_gds_preview</a:t>
            </a:r>
            <a:r>
              <a:rPr lang="fr-FR" sz="1100">
                <a:ea typeface="Calibri"/>
                <a:cs typeface="Calibri"/>
              </a:rPr>
              <a:t>(file2))</a:t>
            </a:r>
          </a:p>
          <a:p>
            <a:endParaRPr lang="fr-FR" sz="1100">
              <a:ea typeface="Calibri"/>
              <a:cs typeface="Calibri"/>
            </a:endParaRP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("\n=== Comparaison des cellules (avec </a:t>
            </a:r>
            <a:r>
              <a:rPr lang="fr-FR" sz="1100" err="1">
                <a:ea typeface="Calibri"/>
                <a:cs typeface="Calibri"/>
              </a:rPr>
              <a:t>gdspy</a:t>
            </a:r>
            <a:r>
              <a:rPr lang="fr-FR" sz="1100">
                <a:ea typeface="Calibri"/>
                <a:cs typeface="Calibri"/>
              </a:rPr>
              <a:t>) ===")</a:t>
            </a:r>
          </a:p>
          <a:p>
            <a:r>
              <a:rPr lang="fr-FR" sz="1100">
                <a:ea typeface="Calibri"/>
                <a:cs typeface="Calibri"/>
              </a:rPr>
              <a:t>    cells1 = </a:t>
            </a:r>
            <a:r>
              <a:rPr lang="fr-FR" sz="1100" err="1">
                <a:ea typeface="Calibri"/>
                <a:cs typeface="Calibri"/>
              </a:rPr>
              <a:t>read_gds_cells</a:t>
            </a:r>
            <a:r>
              <a:rPr lang="fr-FR" sz="1100">
                <a:ea typeface="Calibri"/>
                <a:cs typeface="Calibri"/>
              </a:rPr>
              <a:t>(file1)</a:t>
            </a:r>
          </a:p>
          <a:p>
            <a:r>
              <a:rPr lang="fr-FR" sz="1100">
                <a:ea typeface="Calibri"/>
                <a:cs typeface="Calibri"/>
              </a:rPr>
              <a:t>    cells2 = </a:t>
            </a:r>
            <a:r>
              <a:rPr lang="fr-FR" sz="1100" err="1">
                <a:ea typeface="Calibri"/>
                <a:cs typeface="Calibri"/>
              </a:rPr>
              <a:t>read_gds_cells</a:t>
            </a:r>
            <a:r>
              <a:rPr lang="fr-FR" sz="1100">
                <a:ea typeface="Calibri"/>
                <a:cs typeface="Calibri"/>
              </a:rPr>
              <a:t>(file2)</a:t>
            </a:r>
          </a:p>
          <a:p>
            <a:endParaRPr lang="fr-FR" sz="1100">
              <a:ea typeface="Calibri"/>
              <a:cs typeface="Calibri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5C8BAF-82E9-C8C6-A93F-4EA8825548A2}"/>
              </a:ext>
            </a:extLst>
          </p:cNvPr>
          <p:cNvSpPr txBox="1"/>
          <p:nvPr/>
        </p:nvSpPr>
        <p:spPr>
          <a:xfrm>
            <a:off x="6277648" y="3801811"/>
            <a:ext cx="2743200" cy="22929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ea typeface="Calibri"/>
                <a:cs typeface="Calibri"/>
              </a:rPr>
              <a:t>    if cells1 </a:t>
            </a:r>
            <a:r>
              <a:rPr lang="fr-FR" sz="1100" err="1">
                <a:ea typeface="Calibri"/>
                <a:cs typeface="Calibri"/>
              </a:rPr>
              <a:t>is</a:t>
            </a:r>
            <a:r>
              <a:rPr lang="fr-FR" sz="1100">
                <a:ea typeface="Calibri"/>
                <a:cs typeface="Calibri"/>
              </a:rPr>
              <a:t> None or cells2 </a:t>
            </a:r>
            <a:r>
              <a:rPr lang="fr-FR" sz="1100" err="1">
                <a:ea typeface="Calibri"/>
                <a:cs typeface="Calibri"/>
              </a:rPr>
              <a:t>is</a:t>
            </a:r>
            <a:r>
              <a:rPr lang="fr-FR" sz="1100">
                <a:ea typeface="Calibri"/>
                <a:cs typeface="Calibri"/>
              </a:rPr>
              <a:t> None:</a:t>
            </a:r>
            <a:endParaRPr lang="fr-FR"/>
          </a:p>
          <a:p>
            <a:r>
              <a:rPr lang="fr-FR" sz="1100">
                <a:ea typeface="Calibri"/>
                <a:cs typeface="Calibri"/>
              </a:rPr>
              <a:t>        return</a:t>
            </a:r>
          </a:p>
          <a:p>
            <a:endParaRPr lang="fr-FR" sz="1100">
              <a:ea typeface="Calibri"/>
              <a:cs typeface="Calibri"/>
            </a:endParaRP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("\</a:t>
            </a:r>
            <a:r>
              <a:rPr lang="fr-FR" sz="1100" err="1">
                <a:ea typeface="Calibri"/>
                <a:cs typeface="Calibri"/>
              </a:rPr>
              <a:t>nCellules</a:t>
            </a:r>
            <a:r>
              <a:rPr lang="fr-FR" sz="1100">
                <a:ea typeface="Calibri"/>
                <a:cs typeface="Calibri"/>
              </a:rPr>
              <a:t> uniquement dans le fichier 1:")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(cells1 - cells2)</a:t>
            </a:r>
          </a:p>
          <a:p>
            <a:endParaRPr lang="fr-FR" sz="1100">
              <a:ea typeface="Calibri"/>
              <a:cs typeface="Calibri"/>
            </a:endParaRP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("\</a:t>
            </a:r>
            <a:r>
              <a:rPr lang="fr-FR" sz="1100" err="1">
                <a:ea typeface="Calibri"/>
                <a:cs typeface="Calibri"/>
              </a:rPr>
              <a:t>nCellules</a:t>
            </a:r>
            <a:r>
              <a:rPr lang="fr-FR" sz="1100">
                <a:ea typeface="Calibri"/>
                <a:cs typeface="Calibri"/>
              </a:rPr>
              <a:t> uniquement dans le fichier 2:")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(cells2 - cells1)</a:t>
            </a:r>
          </a:p>
          <a:p>
            <a:endParaRPr lang="fr-FR" sz="1100">
              <a:ea typeface="Calibri"/>
              <a:cs typeface="Calibri"/>
            </a:endParaRP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("\</a:t>
            </a:r>
            <a:r>
              <a:rPr lang="fr-FR" sz="1100" err="1">
                <a:ea typeface="Calibri"/>
                <a:cs typeface="Calibri"/>
              </a:rPr>
              <a:t>nCellules</a:t>
            </a:r>
            <a:r>
              <a:rPr lang="fr-FR" sz="1100">
                <a:ea typeface="Calibri"/>
                <a:cs typeface="Calibri"/>
              </a:rPr>
              <a:t> communes:")</a:t>
            </a:r>
          </a:p>
          <a:p>
            <a:r>
              <a:rPr lang="fr-FR" sz="1100">
                <a:ea typeface="Calibri"/>
                <a:cs typeface="Calibri"/>
              </a:rPr>
              <a:t>    </a:t>
            </a:r>
            <a:r>
              <a:rPr lang="fr-FR" sz="1100" err="1">
                <a:ea typeface="Calibri"/>
                <a:cs typeface="Calibri"/>
              </a:rPr>
              <a:t>print</a:t>
            </a:r>
            <a:r>
              <a:rPr lang="fr-FR" sz="1100">
                <a:ea typeface="Calibri"/>
                <a:cs typeface="Calibri"/>
              </a:rPr>
              <a:t>(cells1 &amp; cells2)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1EE49C1-C3F9-72CA-A4BF-FBB16E6AE771}"/>
              </a:ext>
            </a:extLst>
          </p:cNvPr>
          <p:cNvSpPr txBox="1"/>
          <p:nvPr/>
        </p:nvSpPr>
        <p:spPr>
          <a:xfrm>
            <a:off x="9018389" y="3801810"/>
            <a:ext cx="274320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>
                <a:ea typeface="Calibri"/>
                <a:cs typeface="Calibri"/>
              </a:rPr>
              <a:t># Exemple d'utilisation :</a:t>
            </a:r>
            <a:endParaRPr lang="fr-FR"/>
          </a:p>
          <a:p>
            <a:r>
              <a:rPr lang="fr-FR" sz="1100" err="1">
                <a:ea typeface="Calibri"/>
                <a:cs typeface="Calibri"/>
              </a:rPr>
              <a:t>compare_gds_files</a:t>
            </a:r>
            <a:r>
              <a:rPr lang="fr-FR" sz="1100">
                <a:ea typeface="Calibri"/>
                <a:cs typeface="Calibri"/>
              </a:rPr>
              <a:t>("</a:t>
            </a:r>
            <a:r>
              <a:rPr lang="fr-FR" sz="1100" err="1">
                <a:ea typeface="Calibri"/>
                <a:cs typeface="Calibri"/>
              </a:rPr>
              <a:t>test_gds_virtuoso.gds</a:t>
            </a:r>
            <a:r>
              <a:rPr lang="fr-FR" sz="1100">
                <a:ea typeface="Calibri"/>
                <a:cs typeface="Calibri"/>
              </a:rPr>
              <a:t>", "</a:t>
            </a:r>
            <a:r>
              <a:rPr lang="fr-FR" sz="1100" err="1">
                <a:ea typeface="Calibri"/>
                <a:cs typeface="Calibri"/>
              </a:rPr>
              <a:t>test_gds_klayout.gds</a:t>
            </a:r>
            <a:r>
              <a:rPr lang="fr-FR" sz="1100">
                <a:ea typeface="Calibri"/>
                <a:cs typeface="Calibri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5230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13381-6B4C-859C-482F-9C64B1357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432AC-9FD5-4AFF-57F3-1428F0573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3"/>
            <a:ext cx="10515600" cy="1178080"/>
          </a:xfrm>
        </p:spPr>
        <p:txBody>
          <a:bodyPr/>
          <a:lstStyle/>
          <a:p>
            <a:r>
              <a:rPr lang="fr-FR">
                <a:ea typeface="Calibri Light"/>
                <a:cs typeface="Calibri Light"/>
              </a:rPr>
              <a:t>Comparaison </a:t>
            </a:r>
            <a:r>
              <a:rPr lang="fr-FR" err="1">
                <a:ea typeface="Calibri Light"/>
                <a:cs typeface="Calibri Light"/>
              </a:rPr>
              <a:t>gds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FB03F6-1AEF-5D52-8DA0-5368D26F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7D4852F-5F06-AE78-DD96-DA9C3EA7B8EE}"/>
              </a:ext>
            </a:extLst>
          </p:cNvPr>
          <p:cNvSpPr txBox="1"/>
          <p:nvPr/>
        </p:nvSpPr>
        <p:spPr>
          <a:xfrm>
            <a:off x="570271" y="1000433"/>
            <a:ext cx="1105145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D:\Comparaison pour </a:t>
            </a:r>
            <a:r>
              <a:rPr lang="en-US" err="1"/>
              <a:t>projet</a:t>
            </a:r>
            <a:r>
              <a:rPr lang="en-US"/>
              <a:t> Zigbee&gt;</a:t>
            </a:r>
            <a:r>
              <a:rPr lang="en-US" err="1"/>
              <a:t>py</a:t>
            </a:r>
            <a:r>
              <a:rPr lang="en-US"/>
              <a:t> comparaisonklayoutvirtuoso.py.txt </a:t>
            </a:r>
            <a:endParaRPr lang="fr-FR"/>
          </a:p>
          <a:p>
            <a:r>
              <a:rPr lang="en-US"/>
              <a:t>=== Aperçu </a:t>
            </a:r>
            <a:r>
              <a:rPr lang="en-US" err="1"/>
              <a:t>binaire</a:t>
            </a:r>
            <a:r>
              <a:rPr lang="en-US"/>
              <a:t> (64 octets) === </a:t>
            </a:r>
          </a:p>
          <a:p>
            <a:endParaRPr lang="en-US"/>
          </a:p>
          <a:p>
            <a:r>
              <a:rPr lang="en-US" err="1"/>
              <a:t>test_gds_virtuoso.gds</a:t>
            </a:r>
            <a:r>
              <a:rPr lang="en-US"/>
              <a:t>: 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00 06 00 02 00 05 00 1c 01 02 00 7d 00 05 00 17 00 0b 00 1c 00 1b 00 7d 00 05 00 17 00 0b 00 26 00 1e 00 1a 02 06 50 72 6f 6a 65 74 5f 7a 69 67 62 65 65 5f 4c 56 53 5f 67 6f 61 6c 00 14 03 05 </a:t>
            </a:r>
          </a:p>
          <a:p>
            <a:endParaRPr lang="en-US"/>
          </a:p>
          <a:p>
            <a:r>
              <a:rPr lang="en-US" err="1"/>
              <a:t>test_gds_klayout.gds</a:t>
            </a:r>
            <a:r>
              <a:rPr lang="en-US"/>
              <a:t>: 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00 06 00 02 02 58 00 1c 01 02 07 e9 00 05 00 17 00 0b 00 17 00 2f 07 e9 00 05 00 17 00 0b 00 17 00 2f 00 08 02 06 4c 49 42 00 00 14 03 05 3e 41 89 37 4b c6 a7 f0 39 44 b8 2f a0 9b 5a 54 00 1c </a:t>
            </a:r>
          </a:p>
          <a:p>
            <a:endParaRPr lang="en-US"/>
          </a:p>
          <a:p>
            <a:r>
              <a:rPr lang="en-US"/>
              <a:t>=== </a:t>
            </a:r>
            <a:r>
              <a:rPr lang="en-US" err="1"/>
              <a:t>Comparaison</a:t>
            </a:r>
            <a:r>
              <a:rPr lang="en-US"/>
              <a:t> des cellules (avec </a:t>
            </a:r>
            <a:r>
              <a:rPr lang="en-US" err="1"/>
              <a:t>gdspy</a:t>
            </a:r>
            <a:r>
              <a:rPr lang="en-US"/>
              <a:t>) === </a:t>
            </a:r>
          </a:p>
          <a:p>
            <a:endParaRPr lang="en-US"/>
          </a:p>
          <a:p>
            <a:r>
              <a:rPr lang="en-US"/>
              <a:t>Cellules </a:t>
            </a:r>
            <a:r>
              <a:rPr lang="en-US" err="1"/>
              <a:t>uniquement</a:t>
            </a:r>
            <a:r>
              <a:rPr lang="en-US"/>
              <a:t> dans le </a:t>
            </a:r>
            <a:r>
              <a:rPr lang="en-US" err="1"/>
              <a:t>fichier</a:t>
            </a:r>
            <a:r>
              <a:rPr lang="en-US"/>
              <a:t> 1: {'cmim_CDNS_747993110632', 'nmos_CDNS_747993110630', 'bondpad_CDNS_747993110631', '</a:t>
            </a:r>
            <a:r>
              <a:rPr lang="en-US" err="1"/>
              <a:t>test_gds</a:t>
            </a:r>
            <a:r>
              <a:rPr lang="en-US"/>
              <a:t>'} 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/>
              <a:t>Cellules </a:t>
            </a:r>
            <a:r>
              <a:rPr lang="en-US" err="1"/>
              <a:t>uniquement</a:t>
            </a:r>
            <a:r>
              <a:rPr lang="en-US"/>
              <a:t> dans le </a:t>
            </a:r>
            <a:r>
              <a:rPr lang="en-US" err="1"/>
              <a:t>fichier</a:t>
            </a:r>
            <a:r>
              <a:rPr lang="en-US"/>
              <a:t> 2: {'</a:t>
            </a:r>
            <a:r>
              <a:rPr lang="en-US" err="1"/>
              <a:t>bondpad</a:t>
            </a:r>
            <a:r>
              <a:rPr lang="en-US"/>
              <a:t>', '</a:t>
            </a:r>
            <a:r>
              <a:rPr lang="en-US" err="1"/>
              <a:t>nmos</a:t>
            </a:r>
            <a:r>
              <a:rPr lang="en-US"/>
              <a:t>', '$$$CONTEXT_INFO$$$', '</a:t>
            </a:r>
            <a:r>
              <a:rPr lang="en-US" err="1"/>
              <a:t>cmim</a:t>
            </a:r>
            <a:r>
              <a:rPr lang="en-US"/>
              <a:t>', 'TOP'} </a:t>
            </a:r>
          </a:p>
          <a:p>
            <a:endParaRPr lang="en-US"/>
          </a:p>
          <a:p>
            <a:r>
              <a:rPr lang="en-US"/>
              <a:t>Cellules communes: set()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7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9739-F097-6300-C182-F3AF38F4D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F4E34-905D-23CA-2959-8E1901B7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3"/>
            <a:ext cx="10515600" cy="1178080"/>
          </a:xfrm>
        </p:spPr>
        <p:txBody>
          <a:bodyPr/>
          <a:lstStyle/>
          <a:p>
            <a:r>
              <a:rPr lang="fr-FR">
                <a:ea typeface="Calibri Light"/>
                <a:cs typeface="Calibri Light"/>
              </a:rPr>
              <a:t>Comparaison </a:t>
            </a:r>
            <a:r>
              <a:rPr lang="fr-FR" err="1">
                <a:ea typeface="Calibri Light"/>
                <a:cs typeface="Calibri Light"/>
              </a:rPr>
              <a:t>gds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B64D0D-3F9B-9DFD-ACB7-AC47E68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093EE-480A-477E-A41C-0E830873CFF1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8875EF-F040-E704-C70F-3611761245D4}"/>
              </a:ext>
            </a:extLst>
          </p:cNvPr>
          <p:cNvSpPr txBox="1"/>
          <p:nvPr/>
        </p:nvSpPr>
        <p:spPr>
          <a:xfrm>
            <a:off x="570271" y="1479756"/>
            <a:ext cx="11051458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/>
              <a:t>Conclusion :</a:t>
            </a:r>
            <a:endParaRPr lang="en-US" sz="2800">
              <a:ea typeface="Calibri"/>
              <a:cs typeface="Calibri"/>
            </a:endParaRP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r>
              <a:rPr lang="en-US">
                <a:ea typeface="Calibri"/>
                <a:cs typeface="Calibri"/>
              </a:rPr>
              <a:t>Après </a:t>
            </a:r>
            <a:r>
              <a:rPr lang="en-US" err="1">
                <a:ea typeface="Calibri"/>
                <a:cs typeface="Calibri"/>
              </a:rPr>
              <a:t>génération</a:t>
            </a:r>
            <a:r>
              <a:rPr lang="en-US">
                <a:ea typeface="Calibri"/>
                <a:cs typeface="Calibri"/>
              </a:rPr>
              <a:t> d'un second script plus </a:t>
            </a:r>
            <a:r>
              <a:rPr lang="en-US" err="1">
                <a:ea typeface="Calibri"/>
                <a:cs typeface="Calibri"/>
              </a:rPr>
              <a:t>poussé</a:t>
            </a:r>
            <a:r>
              <a:rPr lang="en-US">
                <a:ea typeface="Calibri"/>
                <a:cs typeface="Calibri"/>
              </a:rPr>
              <a:t> pour comparer les </a:t>
            </a:r>
            <a:r>
              <a:rPr lang="en-US" err="1">
                <a:ea typeface="Calibri"/>
                <a:cs typeface="Calibri"/>
              </a:rPr>
              <a:t>fichiers</a:t>
            </a:r>
            <a:r>
              <a:rPr lang="en-US">
                <a:ea typeface="Calibri"/>
                <a:cs typeface="Calibri"/>
              </a:rPr>
              <a:t>, les </a:t>
            </a:r>
            <a:r>
              <a:rPr lang="en-US" err="1">
                <a:ea typeface="Calibri"/>
                <a:cs typeface="Calibri"/>
              </a:rPr>
              <a:t>résultats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sont</a:t>
            </a:r>
            <a:r>
              <a:rPr lang="en-US">
                <a:ea typeface="Calibri"/>
                <a:cs typeface="Calibri"/>
              </a:rPr>
              <a:t> les </a:t>
            </a:r>
            <a:r>
              <a:rPr lang="en-US" err="1">
                <a:ea typeface="Calibri"/>
                <a:cs typeface="Calibri"/>
              </a:rPr>
              <a:t>mêmes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r>
              <a:rPr lang="en-US">
                <a:ea typeface="Calibri"/>
                <a:cs typeface="Calibri"/>
              </a:rPr>
              <a:t>Sous Cadence, les cellules </a:t>
            </a:r>
            <a:r>
              <a:rPr lang="en-US" err="1">
                <a:ea typeface="Calibri"/>
                <a:cs typeface="Calibri"/>
              </a:rPr>
              <a:t>ont</a:t>
            </a:r>
            <a:r>
              <a:rPr lang="en-US">
                <a:ea typeface="Calibri"/>
                <a:cs typeface="Calibri"/>
              </a:rPr>
              <a:t> le </a:t>
            </a:r>
            <a:r>
              <a:rPr lang="en-US" err="1">
                <a:ea typeface="Calibri"/>
                <a:cs typeface="Calibri"/>
              </a:rPr>
              <a:t>même</a:t>
            </a:r>
            <a:r>
              <a:rPr lang="en-US">
                <a:ea typeface="Calibri"/>
                <a:cs typeface="Calibri"/>
              </a:rPr>
              <a:t> nom que sur </a:t>
            </a:r>
            <a:r>
              <a:rPr lang="en-US" err="1">
                <a:ea typeface="Calibri"/>
                <a:cs typeface="Calibri"/>
              </a:rPr>
              <a:t>Klayout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mais</a:t>
            </a:r>
            <a:r>
              <a:rPr lang="en-US">
                <a:ea typeface="Calibri"/>
                <a:cs typeface="Calibri"/>
              </a:rPr>
              <a:t> avec </a:t>
            </a:r>
            <a:r>
              <a:rPr lang="en-US">
                <a:ea typeface="+mn-lt"/>
                <a:cs typeface="+mn-lt"/>
              </a:rPr>
              <a:t>"_74799311063x" (avec x un chiffre qui </a:t>
            </a:r>
            <a:r>
              <a:rPr lang="en-US" err="1">
                <a:ea typeface="+mn-lt"/>
                <a:cs typeface="+mn-lt"/>
              </a:rPr>
              <a:t>varie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ajouté</a:t>
            </a:r>
            <a:r>
              <a:rPr lang="en-US">
                <a:ea typeface="+mn-lt"/>
                <a:cs typeface="+mn-lt"/>
              </a:rPr>
              <a:t> à la fin.</a:t>
            </a: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r>
              <a:rPr lang="en-US">
                <a:ea typeface="Calibri"/>
                <a:cs typeface="Calibri"/>
              </a:rPr>
              <a:t>Les PDK ne </a:t>
            </a:r>
            <a:r>
              <a:rPr lang="en-US" err="1">
                <a:ea typeface="Calibri"/>
                <a:cs typeface="Calibri"/>
              </a:rPr>
              <a:t>sont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donc</a:t>
            </a:r>
            <a:r>
              <a:rPr lang="en-US">
                <a:ea typeface="Calibri"/>
                <a:cs typeface="Calibri"/>
              </a:rPr>
              <a:t> pas </a:t>
            </a:r>
            <a:r>
              <a:rPr lang="en-US" err="1">
                <a:ea typeface="Calibri"/>
                <a:cs typeface="Calibri"/>
              </a:rPr>
              <a:t>identiques</a:t>
            </a:r>
            <a:r>
              <a:rPr lang="en-US">
                <a:ea typeface="Calibri"/>
                <a:cs typeface="Calibri"/>
              </a:rPr>
              <a:t>, et il sera difficile de transposer les layouts faits sous </a:t>
            </a:r>
            <a:r>
              <a:rPr lang="en-US" err="1">
                <a:ea typeface="Calibri"/>
                <a:cs typeface="Calibri"/>
              </a:rPr>
              <a:t>Klayout</a:t>
            </a:r>
            <a:r>
              <a:rPr lang="en-US">
                <a:ea typeface="Calibri"/>
                <a:cs typeface="Calibri"/>
              </a:rPr>
              <a:t> et de les  </a:t>
            </a:r>
            <a:r>
              <a:rPr lang="en-US" err="1">
                <a:ea typeface="Calibri"/>
                <a:cs typeface="Calibri"/>
              </a:rPr>
              <a:t>transférer</a:t>
            </a:r>
            <a:r>
              <a:rPr lang="en-US">
                <a:ea typeface="Calibri"/>
                <a:cs typeface="Calibri"/>
              </a:rPr>
              <a:t> sur Cadence pour faire le LVS.</a:t>
            </a: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r>
              <a:rPr lang="en-US" err="1">
                <a:ea typeface="Calibri"/>
                <a:cs typeface="Calibri"/>
              </a:rPr>
              <a:t>L'option</a:t>
            </a:r>
            <a:r>
              <a:rPr lang="en-US">
                <a:ea typeface="Calibri"/>
                <a:cs typeface="Calibri"/>
              </a:rPr>
              <a:t> la plus </a:t>
            </a:r>
            <a:r>
              <a:rPr lang="en-US" err="1">
                <a:ea typeface="Calibri"/>
                <a:cs typeface="Calibri"/>
              </a:rPr>
              <a:t>crédible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reste</a:t>
            </a:r>
            <a:r>
              <a:rPr lang="en-US">
                <a:ea typeface="Calibri"/>
                <a:cs typeface="Calibri"/>
              </a:rPr>
              <a:t> de faire le LVS sous </a:t>
            </a:r>
            <a:r>
              <a:rPr lang="en-US" err="1">
                <a:ea typeface="Calibri"/>
                <a:cs typeface="Calibri"/>
              </a:rPr>
              <a:t>Klayout</a:t>
            </a:r>
            <a:r>
              <a:rPr lang="en-US">
                <a:ea typeface="Calibri"/>
                <a:cs typeface="Calibri"/>
              </a:rPr>
              <a:t>, avec </a:t>
            </a:r>
            <a:r>
              <a:rPr lang="en-US" err="1">
                <a:ea typeface="Calibri"/>
                <a:cs typeface="Calibri"/>
              </a:rPr>
              <a:t>toutes</a:t>
            </a:r>
            <a:r>
              <a:rPr lang="en-US">
                <a:ea typeface="Calibri"/>
                <a:cs typeface="Calibri"/>
              </a:rPr>
              <a:t> les complications déjà </a:t>
            </a:r>
            <a:r>
              <a:rPr lang="en-US" err="1">
                <a:ea typeface="Calibri"/>
                <a:cs typeface="Calibri"/>
              </a:rPr>
              <a:t>connues</a:t>
            </a:r>
            <a:r>
              <a:rPr lang="en-US">
                <a:ea typeface="Calibri"/>
                <a:cs typeface="Calibri"/>
              </a:rPr>
              <a:t> que </a:t>
            </a:r>
            <a:r>
              <a:rPr lang="en-US" err="1">
                <a:ea typeface="Calibri"/>
                <a:cs typeface="Calibri"/>
              </a:rPr>
              <a:t>ce</a:t>
            </a:r>
            <a:r>
              <a:rPr lang="en-US">
                <a:ea typeface="Calibri"/>
                <a:cs typeface="Calibri"/>
              </a:rPr>
              <a:t> choix </a:t>
            </a:r>
            <a:r>
              <a:rPr lang="en-US" err="1">
                <a:ea typeface="Calibri"/>
                <a:cs typeface="Calibri"/>
              </a:rPr>
              <a:t>implique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619119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4FA3238F-E7E3-48B9-898E-E3063A7ECDB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ning séance.pptx" id="{4DAF5923-454E-4EC0-A51C-8FC49DE86E32}" vid="{1C82CF17-9994-47BA-9F01-72A54EC842A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template_phelma</Template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1_Thème Office</vt:lpstr>
      <vt:lpstr>Thème Office</vt:lpstr>
      <vt:lpstr>LVS-Dashboard</vt:lpstr>
      <vt:lpstr>INFO GENERAL</vt:lpstr>
      <vt:lpstr>KLAYOUT LVS INSTALLATION</vt:lpstr>
      <vt:lpstr>KLAYOUT LVS INSTALLATION on cimeops12</vt:lpstr>
      <vt:lpstr>PowerPoint Presentation</vt:lpstr>
      <vt:lpstr>Installer xschem</vt:lpstr>
      <vt:lpstr>Comparaison gds</vt:lpstr>
      <vt:lpstr>Comparaison gds</vt:lpstr>
      <vt:lpstr>Comparaison gds</vt:lpstr>
      <vt:lpstr>LVS Klayout Méthodologie</vt:lpstr>
      <vt:lpstr>LVS Klayout Produire une netlist via QUCS-S</vt:lpstr>
      <vt:lpstr>LVS Klayout Reproduire ce NMOS dans Klayout</vt:lpstr>
      <vt:lpstr>Lien de vidéos et sites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Sacha LUTOFF</dc:creator>
  <cp:revision>2</cp:revision>
  <dcterms:created xsi:type="dcterms:W3CDTF">2025-03-21T08:08:49Z</dcterms:created>
  <dcterms:modified xsi:type="dcterms:W3CDTF">2025-06-11T09:29:25Z</dcterms:modified>
</cp:coreProperties>
</file>