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57" r:id="rId11"/>
    <p:sldId id="259" r:id="rId12"/>
    <p:sldId id="260" r:id="rId13"/>
    <p:sldId id="261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CF2055-C33B-6755-9573-6BBB65CAE998}" v="254" dt="2025-06-06T08:46:20.608"/>
    <p1510:client id="{7C756A31-D005-E44B-16C1-9026B6C8A2BE}" v="811" dt="2025-06-05T07:30:48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yas Arfaoui" userId="b68ce78a2a4adbb6" providerId="Windows Live" clId="Web-{71CF2055-C33B-6755-9573-6BBB65CAE998}"/>
    <pc:docChg chg="addSld modSld sldOrd">
      <pc:chgData name="Elyas Arfaoui" userId="b68ce78a2a4adbb6" providerId="Windows Live" clId="Web-{71CF2055-C33B-6755-9573-6BBB65CAE998}" dt="2025-06-06T08:46:20.608" v="246" actId="14100"/>
      <pc:docMkLst>
        <pc:docMk/>
      </pc:docMkLst>
      <pc:sldChg chg="modSp">
        <pc:chgData name="Elyas Arfaoui" userId="b68ce78a2a4adbb6" providerId="Windows Live" clId="Web-{71CF2055-C33B-6755-9573-6BBB65CAE998}" dt="2025-06-06T07:36:50.641" v="0" actId="1076"/>
        <pc:sldMkLst>
          <pc:docMk/>
          <pc:sldMk cId="2038016817" sldId="262"/>
        </pc:sldMkLst>
        <pc:picChg chg="mod">
          <ac:chgData name="Elyas Arfaoui" userId="b68ce78a2a4adbb6" providerId="Windows Live" clId="Web-{71CF2055-C33B-6755-9573-6BBB65CAE998}" dt="2025-06-06T07:36:50.641" v="0" actId="1076"/>
          <ac:picMkLst>
            <pc:docMk/>
            <pc:sldMk cId="2038016817" sldId="262"/>
            <ac:picMk id="7" creationId="{13C28C05-D334-4036-84F3-20D0418C0C63}"/>
          </ac:picMkLst>
        </pc:picChg>
      </pc:sldChg>
      <pc:sldChg chg="modSp">
        <pc:chgData name="Elyas Arfaoui" userId="b68ce78a2a4adbb6" providerId="Windows Live" clId="Web-{71CF2055-C33B-6755-9573-6BBB65CAE998}" dt="2025-06-06T08:10:52.269" v="237" actId="20577"/>
        <pc:sldMkLst>
          <pc:docMk/>
          <pc:sldMk cId="2006553750" sldId="263"/>
        </pc:sldMkLst>
        <pc:spChg chg="mod">
          <ac:chgData name="Elyas Arfaoui" userId="b68ce78a2a4adbb6" providerId="Windows Live" clId="Web-{71CF2055-C33B-6755-9573-6BBB65CAE998}" dt="2025-06-06T08:10:52.269" v="237" actId="20577"/>
          <ac:spMkLst>
            <pc:docMk/>
            <pc:sldMk cId="2006553750" sldId="263"/>
            <ac:spMk id="5" creationId="{57D0608C-FA15-FCB6-B9E1-C28432C2D44B}"/>
          </ac:spMkLst>
        </pc:spChg>
      </pc:sldChg>
      <pc:sldChg chg="addSp delSp modSp add replId">
        <pc:chgData name="Elyas Arfaoui" userId="b68ce78a2a4adbb6" providerId="Windows Live" clId="Web-{71CF2055-C33B-6755-9573-6BBB65CAE998}" dt="2025-06-06T08:46:20.608" v="246" actId="14100"/>
        <pc:sldMkLst>
          <pc:docMk/>
          <pc:sldMk cId="2514492952" sldId="268"/>
        </pc:sldMkLst>
        <pc:spChg chg="mod">
          <ac:chgData name="Elyas Arfaoui" userId="b68ce78a2a4adbb6" providerId="Windows Live" clId="Web-{71CF2055-C33B-6755-9573-6BBB65CAE998}" dt="2025-06-06T07:41:00.307" v="4" actId="20577"/>
          <ac:spMkLst>
            <pc:docMk/>
            <pc:sldMk cId="2514492952" sldId="268"/>
            <ac:spMk id="2" creationId="{0CF7881B-0752-608A-B8F1-B4F8DE5E00CF}"/>
          </ac:spMkLst>
        </pc:spChg>
        <pc:spChg chg="add del mod">
          <ac:chgData name="Elyas Arfaoui" userId="b68ce78a2a4adbb6" providerId="Windows Live" clId="Web-{71CF2055-C33B-6755-9573-6BBB65CAE998}" dt="2025-06-06T08:46:10.186" v="243"/>
          <ac:spMkLst>
            <pc:docMk/>
            <pc:sldMk cId="2514492952" sldId="268"/>
            <ac:spMk id="4" creationId="{FFE48EE2-4818-6081-E89C-23F1BE04CD92}"/>
          </ac:spMkLst>
        </pc:spChg>
        <pc:spChg chg="del">
          <ac:chgData name="Elyas Arfaoui" userId="b68ce78a2a4adbb6" providerId="Windows Live" clId="Web-{71CF2055-C33B-6755-9573-6BBB65CAE998}" dt="2025-06-06T07:41:08.041" v="7"/>
          <ac:spMkLst>
            <pc:docMk/>
            <pc:sldMk cId="2514492952" sldId="268"/>
            <ac:spMk id="11" creationId="{A2792364-082B-7BE4-B7E7-9E0173A7FF88}"/>
          </ac:spMkLst>
        </pc:spChg>
        <pc:picChg chg="add mod ord">
          <ac:chgData name="Elyas Arfaoui" userId="b68ce78a2a4adbb6" providerId="Windows Live" clId="Web-{71CF2055-C33B-6755-9573-6BBB65CAE998}" dt="2025-06-06T08:46:20.608" v="246" actId="14100"/>
          <ac:picMkLst>
            <pc:docMk/>
            <pc:sldMk cId="2514492952" sldId="268"/>
            <ac:picMk id="3" creationId="{74B9A854-BED7-0A75-B56E-D544631CC94B}"/>
          </ac:picMkLst>
        </pc:picChg>
        <pc:picChg chg="del">
          <ac:chgData name="Elyas Arfaoui" userId="b68ce78a2a4adbb6" providerId="Windows Live" clId="Web-{71CF2055-C33B-6755-9573-6BBB65CAE998}" dt="2025-06-06T07:41:02.151" v="5"/>
          <ac:picMkLst>
            <pc:docMk/>
            <pc:sldMk cId="2514492952" sldId="268"/>
            <ac:picMk id="7" creationId="{962DBAFC-3D7F-3529-A263-646D0644218C}"/>
          </ac:picMkLst>
        </pc:picChg>
        <pc:picChg chg="del">
          <ac:chgData name="Elyas Arfaoui" userId="b68ce78a2a4adbb6" providerId="Windows Live" clId="Web-{71CF2055-C33B-6755-9573-6BBB65CAE998}" dt="2025-06-06T07:41:05.495" v="6"/>
          <ac:picMkLst>
            <pc:docMk/>
            <pc:sldMk cId="2514492952" sldId="268"/>
            <ac:picMk id="8" creationId="{59DB28EE-5B27-316C-905C-99B2E5B99E9A}"/>
          </ac:picMkLst>
        </pc:picChg>
      </pc:sldChg>
      <pc:sldChg chg="addSp delSp modSp add ord replId">
        <pc:chgData name="Elyas Arfaoui" userId="b68ce78a2a4adbb6" providerId="Windows Live" clId="Web-{71CF2055-C33B-6755-9573-6BBB65CAE998}" dt="2025-06-06T08:42:28.787" v="242" actId="1076"/>
        <pc:sldMkLst>
          <pc:docMk/>
          <pc:sldMk cId="505705378" sldId="269"/>
        </pc:sldMkLst>
        <pc:spChg chg="mod">
          <ac:chgData name="Elyas Arfaoui" userId="b68ce78a2a4adbb6" providerId="Windows Live" clId="Web-{71CF2055-C33B-6755-9573-6BBB65CAE998}" dt="2025-06-06T07:42:07.544" v="20" actId="20577"/>
          <ac:spMkLst>
            <pc:docMk/>
            <pc:sldMk cId="505705378" sldId="269"/>
            <ac:spMk id="2" creationId="{E011FB04-6DAC-6A48-85E3-2F1264BFBB1F}"/>
          </ac:spMkLst>
        </pc:spChg>
        <pc:spChg chg="add del mod">
          <ac:chgData name="Elyas Arfaoui" userId="b68ce78a2a4adbb6" providerId="Windows Live" clId="Web-{71CF2055-C33B-6755-9573-6BBB65CAE998}" dt="2025-06-06T08:42:14.395" v="238"/>
          <ac:spMkLst>
            <pc:docMk/>
            <pc:sldMk cId="505705378" sldId="269"/>
            <ac:spMk id="5" creationId="{6CFEFD3B-8779-260A-0A7A-B799CF77870D}"/>
          </ac:spMkLst>
        </pc:spChg>
        <pc:picChg chg="add mod ord">
          <ac:chgData name="Elyas Arfaoui" userId="b68ce78a2a4adbb6" providerId="Windows Live" clId="Web-{71CF2055-C33B-6755-9573-6BBB65CAE998}" dt="2025-06-06T08:42:28.787" v="242" actId="1076"/>
          <ac:picMkLst>
            <pc:docMk/>
            <pc:sldMk cId="505705378" sldId="269"/>
            <ac:picMk id="3" creationId="{867BDA3A-F2A4-B5DF-F60A-BB681DBFF958}"/>
          </ac:picMkLst>
        </pc:picChg>
        <pc:picChg chg="del">
          <ac:chgData name="Elyas Arfaoui" userId="b68ce78a2a4adbb6" providerId="Windows Live" clId="Web-{71CF2055-C33B-6755-9573-6BBB65CAE998}" dt="2025-06-06T07:42:08.622" v="21"/>
          <ac:picMkLst>
            <pc:docMk/>
            <pc:sldMk cId="505705378" sldId="269"/>
            <ac:picMk id="4" creationId="{0F5D9935-9D84-EF1E-A1EB-1727740FD0B4}"/>
          </ac:picMkLst>
        </pc:picChg>
      </pc:sldChg>
    </pc:docChg>
  </pc:docChgLst>
  <pc:docChgLst>
    <pc:chgData name="Ndéye Fatou FALL" userId="198cc104da85ffbb" providerId="Windows Live" clId="Web-{7C756A31-D005-E44B-16C1-9026B6C8A2BE}"/>
    <pc:docChg chg="addSld modSld sldOrd">
      <pc:chgData name="Ndéye Fatou FALL" userId="198cc104da85ffbb" providerId="Windows Live" clId="Web-{7C756A31-D005-E44B-16C1-9026B6C8A2BE}" dt="2025-06-05T07:30:48.900" v="494" actId="1076"/>
      <pc:docMkLst>
        <pc:docMk/>
      </pc:docMkLst>
      <pc:sldChg chg="ord">
        <pc:chgData name="Ndéye Fatou FALL" userId="198cc104da85ffbb" providerId="Windows Live" clId="Web-{7C756A31-D005-E44B-16C1-9026B6C8A2BE}" dt="2025-06-05T07:01:59.005" v="1"/>
        <pc:sldMkLst>
          <pc:docMk/>
          <pc:sldMk cId="1570146551" sldId="258"/>
        </pc:sldMkLst>
      </pc:sldChg>
      <pc:sldChg chg="addSp delSp modSp new">
        <pc:chgData name="Ndéye Fatou FALL" userId="198cc104da85ffbb" providerId="Windows Live" clId="Web-{7C756A31-D005-E44B-16C1-9026B6C8A2BE}" dt="2025-06-05T07:05:48.682" v="35" actId="1076"/>
        <pc:sldMkLst>
          <pc:docMk/>
          <pc:sldMk cId="2038016817" sldId="262"/>
        </pc:sldMkLst>
        <pc:spChg chg="mod">
          <ac:chgData name="Ndéye Fatou FALL" userId="198cc104da85ffbb" providerId="Windows Live" clId="Web-{7C756A31-D005-E44B-16C1-9026B6C8A2BE}" dt="2025-06-05T07:05:07.822" v="29" actId="20577"/>
          <ac:spMkLst>
            <pc:docMk/>
            <pc:sldMk cId="2038016817" sldId="262"/>
            <ac:spMk id="2" creationId="{3266D586-BCB1-0585-87B5-5BA4E0609120}"/>
          </ac:spMkLst>
        </pc:spChg>
        <pc:spChg chg="del">
          <ac:chgData name="Ndéye Fatou FALL" userId="198cc104da85ffbb" providerId="Windows Live" clId="Web-{7C756A31-D005-E44B-16C1-9026B6C8A2BE}" dt="2025-06-05T07:02:06.146" v="3"/>
          <ac:spMkLst>
            <pc:docMk/>
            <pc:sldMk cId="2038016817" sldId="262"/>
            <ac:spMk id="3" creationId="{A83563A5-3562-C8F2-A748-C7EB8C74870A}"/>
          </ac:spMkLst>
        </pc:spChg>
        <pc:spChg chg="add del mod">
          <ac:chgData name="Ndéye Fatou FALL" userId="198cc104da85ffbb" providerId="Windows Live" clId="Web-{7C756A31-D005-E44B-16C1-9026B6C8A2BE}" dt="2025-06-05T07:04:16.289" v="19"/>
          <ac:spMkLst>
            <pc:docMk/>
            <pc:sldMk cId="2038016817" sldId="262"/>
            <ac:spMk id="6" creationId="{9BD7BF41-6B16-7518-1D9C-AE3E24025229}"/>
          </ac:spMkLst>
        </pc:spChg>
        <pc:picChg chg="add del mod ord">
          <ac:chgData name="Ndéye Fatou FALL" userId="198cc104da85ffbb" providerId="Windows Live" clId="Web-{7C756A31-D005-E44B-16C1-9026B6C8A2BE}" dt="2025-06-05T07:04:14.586" v="18"/>
          <ac:picMkLst>
            <pc:docMk/>
            <pc:sldMk cId="2038016817" sldId="262"/>
            <ac:picMk id="4" creationId="{3B0691E0-C1E9-312F-8C61-039FE5AC35DD}"/>
          </ac:picMkLst>
        </pc:picChg>
        <pc:picChg chg="add mod ord">
          <ac:chgData name="Ndéye Fatou FALL" userId="198cc104da85ffbb" providerId="Windows Live" clId="Web-{7C756A31-D005-E44B-16C1-9026B6C8A2BE}" dt="2025-06-05T07:04:38.305" v="25" actId="1076"/>
          <ac:picMkLst>
            <pc:docMk/>
            <pc:sldMk cId="2038016817" sldId="262"/>
            <ac:picMk id="7" creationId="{13C28C05-D334-4036-84F3-20D0418C0C63}"/>
          </ac:picMkLst>
        </pc:picChg>
        <pc:picChg chg="add mod">
          <ac:chgData name="Ndéye Fatou FALL" userId="198cc104da85ffbb" providerId="Windows Live" clId="Web-{7C756A31-D005-E44B-16C1-9026B6C8A2BE}" dt="2025-06-05T07:05:48.682" v="35" actId="1076"/>
          <ac:picMkLst>
            <pc:docMk/>
            <pc:sldMk cId="2038016817" sldId="262"/>
            <ac:picMk id="8" creationId="{BEC7C090-74B2-A4C4-89E5-CA6B98CEEEE7}"/>
          </ac:picMkLst>
        </pc:picChg>
        <pc:picChg chg="add mod">
          <ac:chgData name="Ndéye Fatou FALL" userId="198cc104da85ffbb" providerId="Windows Live" clId="Web-{7C756A31-D005-E44B-16C1-9026B6C8A2BE}" dt="2025-06-05T07:05:44.479" v="34" actId="1076"/>
          <ac:picMkLst>
            <pc:docMk/>
            <pc:sldMk cId="2038016817" sldId="262"/>
            <ac:picMk id="9" creationId="{4BB815A4-5063-2354-EC9F-AD137043E786}"/>
          </ac:picMkLst>
        </pc:picChg>
      </pc:sldChg>
      <pc:sldChg chg="addSp delSp modSp add replId">
        <pc:chgData name="Ndéye Fatou FALL" userId="198cc104da85ffbb" providerId="Windows Live" clId="Web-{7C756A31-D005-E44B-16C1-9026B6C8A2BE}" dt="2025-06-05T07:06:18.229" v="55" actId="20577"/>
        <pc:sldMkLst>
          <pc:docMk/>
          <pc:sldMk cId="2006553750" sldId="263"/>
        </pc:sldMkLst>
        <pc:spChg chg="mod">
          <ac:chgData name="Ndéye Fatou FALL" userId="198cc104da85ffbb" providerId="Windows Live" clId="Web-{7C756A31-D005-E44B-16C1-9026B6C8A2BE}" dt="2025-06-05T07:06:18.229" v="55" actId="20577"/>
          <ac:spMkLst>
            <pc:docMk/>
            <pc:sldMk cId="2006553750" sldId="263"/>
            <ac:spMk id="2" creationId="{B17EC1E6-C6DE-4BC2-F313-4B8F937770E5}"/>
          </ac:spMkLst>
        </pc:spChg>
        <pc:spChg chg="add mod">
          <ac:chgData name="Ndéye Fatou FALL" userId="198cc104da85ffbb" providerId="Windows Live" clId="Web-{7C756A31-D005-E44B-16C1-9026B6C8A2BE}" dt="2025-06-05T07:06:12.135" v="51"/>
          <ac:spMkLst>
            <pc:docMk/>
            <pc:sldMk cId="2006553750" sldId="263"/>
            <ac:spMk id="5" creationId="{57D0608C-FA15-FCB6-B9E1-C28432C2D44B}"/>
          </ac:spMkLst>
        </pc:spChg>
        <pc:picChg chg="del">
          <ac:chgData name="Ndéye Fatou FALL" userId="198cc104da85ffbb" providerId="Windows Live" clId="Web-{7C756A31-D005-E44B-16C1-9026B6C8A2BE}" dt="2025-06-05T07:06:12.135" v="51"/>
          <ac:picMkLst>
            <pc:docMk/>
            <pc:sldMk cId="2006553750" sldId="263"/>
            <ac:picMk id="4" creationId="{946513C6-254D-A28B-D071-4C0AAAC9AFF6}"/>
          </ac:picMkLst>
        </pc:picChg>
      </pc:sldChg>
      <pc:sldChg chg="addSp modSp add replId">
        <pc:chgData name="Ndéye Fatou FALL" userId="198cc104da85ffbb" providerId="Windows Live" clId="Web-{7C756A31-D005-E44B-16C1-9026B6C8A2BE}" dt="2025-06-05T07:10:06.250" v="163" actId="20577"/>
        <pc:sldMkLst>
          <pc:docMk/>
          <pc:sldMk cId="3082922846" sldId="264"/>
        </pc:sldMkLst>
        <pc:spChg chg="mod">
          <ac:chgData name="Ndéye Fatou FALL" userId="198cc104da85ffbb" providerId="Windows Live" clId="Web-{7C756A31-D005-E44B-16C1-9026B6C8A2BE}" dt="2025-06-05T07:07:15.371" v="72" actId="20577"/>
          <ac:spMkLst>
            <pc:docMk/>
            <pc:sldMk cId="3082922846" sldId="264"/>
            <ac:spMk id="2" creationId="{3C23A1E0-DE80-6EC2-735F-1228E6F8E4F5}"/>
          </ac:spMkLst>
        </pc:spChg>
        <pc:spChg chg="add mod">
          <ac:chgData name="Ndéye Fatou FALL" userId="198cc104da85ffbb" providerId="Windows Live" clId="Web-{7C756A31-D005-E44B-16C1-9026B6C8A2BE}" dt="2025-06-05T07:10:06.250" v="163" actId="20577"/>
          <ac:spMkLst>
            <pc:docMk/>
            <pc:sldMk cId="3082922846" sldId="264"/>
            <ac:spMk id="3" creationId="{7A5AFE3E-357F-D707-47DB-A0E304C3EC94}"/>
          </ac:spMkLst>
        </pc:spChg>
      </pc:sldChg>
      <pc:sldChg chg="addSp delSp modSp add replId">
        <pc:chgData name="Ndéye Fatou FALL" userId="198cc104da85ffbb" providerId="Windows Live" clId="Web-{7C756A31-D005-E44B-16C1-9026B6C8A2BE}" dt="2025-06-05T07:18:12.119" v="323" actId="20577"/>
        <pc:sldMkLst>
          <pc:docMk/>
          <pc:sldMk cId="217307239" sldId="265"/>
        </pc:sldMkLst>
        <pc:spChg chg="mod">
          <ac:chgData name="Ndéye Fatou FALL" userId="198cc104da85ffbb" providerId="Windows Live" clId="Web-{7C756A31-D005-E44B-16C1-9026B6C8A2BE}" dt="2025-06-05T07:10:16.515" v="169" actId="20577"/>
          <ac:spMkLst>
            <pc:docMk/>
            <pc:sldMk cId="217307239" sldId="265"/>
            <ac:spMk id="2" creationId="{1820945B-7BFD-C8E3-A554-32B121EF4560}"/>
          </ac:spMkLst>
        </pc:spChg>
        <pc:spChg chg="del mod">
          <ac:chgData name="Ndéye Fatou FALL" userId="198cc104da85ffbb" providerId="Windows Live" clId="Web-{7C756A31-D005-E44B-16C1-9026B6C8A2BE}" dt="2025-06-05T07:10:41.250" v="178"/>
          <ac:spMkLst>
            <pc:docMk/>
            <pc:sldMk cId="217307239" sldId="265"/>
            <ac:spMk id="3" creationId="{2B582FBA-1173-9FB4-27BD-79306C4CF752}"/>
          </ac:spMkLst>
        </pc:spChg>
        <pc:spChg chg="add del mod">
          <ac:chgData name="Ndéye Fatou FALL" userId="198cc104da85ffbb" providerId="Windows Live" clId="Web-{7C756A31-D005-E44B-16C1-9026B6C8A2BE}" dt="2025-06-05T07:10:18.828" v="171"/>
          <ac:spMkLst>
            <pc:docMk/>
            <pc:sldMk cId="217307239" sldId="265"/>
            <ac:spMk id="6" creationId="{ACE6AE5D-F663-286F-4B98-35ACD0B3091F}"/>
          </ac:spMkLst>
        </pc:spChg>
        <pc:spChg chg="add mod">
          <ac:chgData name="Ndéye Fatou FALL" userId="198cc104da85ffbb" providerId="Windows Live" clId="Web-{7C756A31-D005-E44B-16C1-9026B6C8A2BE}" dt="2025-06-05T07:18:12.119" v="323" actId="20577"/>
          <ac:spMkLst>
            <pc:docMk/>
            <pc:sldMk cId="217307239" sldId="265"/>
            <ac:spMk id="9" creationId="{75AC5382-30B3-A202-16EB-46CAAD3C4C7B}"/>
          </ac:spMkLst>
        </pc:spChg>
        <pc:picChg chg="del">
          <ac:chgData name="Ndéye Fatou FALL" userId="198cc104da85ffbb" providerId="Windows Live" clId="Web-{7C756A31-D005-E44B-16C1-9026B6C8A2BE}" dt="2025-06-05T07:10:17.781" v="170"/>
          <ac:picMkLst>
            <pc:docMk/>
            <pc:sldMk cId="217307239" sldId="265"/>
            <ac:picMk id="4" creationId="{69CE6C98-62EB-0C8A-EEE9-412A0047900F}"/>
          </ac:picMkLst>
        </pc:picChg>
        <pc:picChg chg="add mod ord">
          <ac:chgData name="Ndéye Fatou FALL" userId="198cc104da85ffbb" providerId="Windows Live" clId="Web-{7C756A31-D005-E44B-16C1-9026B6C8A2BE}" dt="2025-06-05T07:12:01.299" v="195" actId="14100"/>
          <ac:picMkLst>
            <pc:docMk/>
            <pc:sldMk cId="217307239" sldId="265"/>
            <ac:picMk id="7" creationId="{AA80B7E9-78AB-2B65-2DAF-2265DC0F22FA}"/>
          </ac:picMkLst>
        </pc:picChg>
        <pc:picChg chg="add mod">
          <ac:chgData name="Ndéye Fatou FALL" userId="198cc104da85ffbb" providerId="Windows Live" clId="Web-{7C756A31-D005-E44B-16C1-9026B6C8A2BE}" dt="2025-06-05T07:11:49.377" v="192" actId="1076"/>
          <ac:picMkLst>
            <pc:docMk/>
            <pc:sldMk cId="217307239" sldId="265"/>
            <ac:picMk id="8" creationId="{F4F713FD-3997-143F-77D0-F33BCD2D17CA}"/>
          </ac:picMkLst>
        </pc:picChg>
      </pc:sldChg>
      <pc:sldChg chg="addSp delSp modSp add replId">
        <pc:chgData name="Ndéye Fatou FALL" userId="198cc104da85ffbb" providerId="Windows Live" clId="Web-{7C756A31-D005-E44B-16C1-9026B6C8A2BE}" dt="2025-06-05T07:30:48.900" v="494" actId="1076"/>
        <pc:sldMkLst>
          <pc:docMk/>
          <pc:sldMk cId="3725882453" sldId="266"/>
        </pc:sldMkLst>
        <pc:spChg chg="mod">
          <ac:chgData name="Ndéye Fatou FALL" userId="198cc104da85ffbb" providerId="Windows Live" clId="Web-{7C756A31-D005-E44B-16C1-9026B6C8A2BE}" dt="2025-06-05T07:12:44.393" v="197" actId="20577"/>
          <ac:spMkLst>
            <pc:docMk/>
            <pc:sldMk cId="3725882453" sldId="266"/>
            <ac:spMk id="2" creationId="{00F2B202-1DF8-6405-9753-8CA8A969CB8B}"/>
          </ac:spMkLst>
        </pc:spChg>
        <pc:spChg chg="add del mod">
          <ac:chgData name="Ndéye Fatou FALL" userId="198cc104da85ffbb" providerId="Windows Live" clId="Web-{7C756A31-D005-E44B-16C1-9026B6C8A2BE}" dt="2025-06-05T07:12:47.940" v="200"/>
          <ac:spMkLst>
            <pc:docMk/>
            <pc:sldMk cId="3725882453" sldId="266"/>
            <ac:spMk id="4" creationId="{C2A288CE-FF1F-7B61-FC46-E4D227ED7B6D}"/>
          </ac:spMkLst>
        </pc:spChg>
        <pc:spChg chg="add mod">
          <ac:chgData name="Ndéye Fatou FALL" userId="198cc104da85ffbb" providerId="Windows Live" clId="Web-{7C756A31-D005-E44B-16C1-9026B6C8A2BE}" dt="2025-06-05T07:30:47.072" v="493" actId="1076"/>
          <ac:spMkLst>
            <pc:docMk/>
            <pc:sldMk cId="3725882453" sldId="266"/>
            <ac:spMk id="6" creationId="{D6D41E1B-2FE8-D26B-F345-64782DFD5965}"/>
          </ac:spMkLst>
        </pc:spChg>
        <pc:spChg chg="add mod">
          <ac:chgData name="Ndéye Fatou FALL" userId="198cc104da85ffbb" providerId="Windows Live" clId="Web-{7C756A31-D005-E44B-16C1-9026B6C8A2BE}" dt="2025-06-05T07:24:49.205" v="393" actId="1076"/>
          <ac:spMkLst>
            <pc:docMk/>
            <pc:sldMk cId="3725882453" sldId="266"/>
            <ac:spMk id="10" creationId="{D5C95BEA-4584-EA53-79B8-A3BE09DE32B3}"/>
          </ac:spMkLst>
        </pc:spChg>
        <pc:spChg chg="add mod">
          <ac:chgData name="Ndéye Fatou FALL" userId="198cc104da85ffbb" providerId="Windows Live" clId="Web-{7C756A31-D005-E44B-16C1-9026B6C8A2BE}" dt="2025-06-05T07:30:23.056" v="492" actId="1076"/>
          <ac:spMkLst>
            <pc:docMk/>
            <pc:sldMk cId="3725882453" sldId="266"/>
            <ac:spMk id="11" creationId="{CFDF31FB-09FC-CCD1-020C-816121F245CD}"/>
          </ac:spMkLst>
        </pc:spChg>
        <pc:picChg chg="add mod ord">
          <ac:chgData name="Ndéye Fatou FALL" userId="198cc104da85ffbb" providerId="Windows Live" clId="Web-{7C756A31-D005-E44B-16C1-9026B6C8A2BE}" dt="2025-06-05T07:30:48.900" v="494" actId="1076"/>
          <ac:picMkLst>
            <pc:docMk/>
            <pc:sldMk cId="3725882453" sldId="266"/>
            <ac:picMk id="5" creationId="{901F94AE-D8E8-EB34-E136-14E1AA02FCBD}"/>
          </ac:picMkLst>
        </pc:picChg>
        <pc:picChg chg="del">
          <ac:chgData name="Ndéye Fatou FALL" userId="198cc104da85ffbb" providerId="Windows Live" clId="Web-{7C756A31-D005-E44B-16C1-9026B6C8A2BE}" dt="2025-06-05T07:12:45.753" v="198"/>
          <ac:picMkLst>
            <pc:docMk/>
            <pc:sldMk cId="3725882453" sldId="266"/>
            <ac:picMk id="7" creationId="{CECFBCDF-A951-A9BB-B502-8C0811E5C8D0}"/>
          </ac:picMkLst>
        </pc:picChg>
        <pc:picChg chg="del">
          <ac:chgData name="Ndéye Fatou FALL" userId="198cc104da85ffbb" providerId="Windows Live" clId="Web-{7C756A31-D005-E44B-16C1-9026B6C8A2BE}" dt="2025-06-05T07:12:46.019" v="199"/>
          <ac:picMkLst>
            <pc:docMk/>
            <pc:sldMk cId="3725882453" sldId="266"/>
            <ac:picMk id="8" creationId="{5CCBCCAD-6242-98D1-D552-41B754CFA39F}"/>
          </ac:picMkLst>
        </pc:picChg>
        <pc:picChg chg="add mod">
          <ac:chgData name="Ndéye Fatou FALL" userId="198cc104da85ffbb" providerId="Windows Live" clId="Web-{7C756A31-D005-E44B-16C1-9026B6C8A2BE}" dt="2025-06-05T07:17:01.868" v="275" actId="1076"/>
          <ac:picMkLst>
            <pc:docMk/>
            <pc:sldMk cId="3725882453" sldId="266"/>
            <ac:picMk id="9" creationId="{07B08752-AD15-4591-BC2D-D886B63D8E3D}"/>
          </ac:picMkLst>
        </pc:picChg>
      </pc:sldChg>
      <pc:sldChg chg="addSp delSp modSp add replId">
        <pc:chgData name="Ndéye Fatou FALL" userId="198cc104da85ffbb" providerId="Windows Live" clId="Web-{7C756A31-D005-E44B-16C1-9026B6C8A2BE}" dt="2025-06-05T07:30:04.290" v="491" actId="1076"/>
        <pc:sldMkLst>
          <pc:docMk/>
          <pc:sldMk cId="2872371876" sldId="267"/>
        </pc:sldMkLst>
        <pc:spChg chg="mod">
          <ac:chgData name="Ndéye Fatou FALL" userId="198cc104da85ffbb" providerId="Windows Live" clId="Web-{7C756A31-D005-E44B-16C1-9026B6C8A2BE}" dt="2025-06-05T07:26:38.536" v="403" actId="20577"/>
          <ac:spMkLst>
            <pc:docMk/>
            <pc:sldMk cId="2872371876" sldId="267"/>
            <ac:spMk id="2" creationId="{865FCFAB-E5CC-18DE-7C28-A2330D0DA84F}"/>
          </ac:spMkLst>
        </pc:spChg>
        <pc:spChg chg="add del mod">
          <ac:chgData name="Ndéye Fatou FALL" userId="198cc104da85ffbb" providerId="Windows Live" clId="Web-{7C756A31-D005-E44B-16C1-9026B6C8A2BE}" dt="2025-06-05T07:27:14.990" v="408"/>
          <ac:spMkLst>
            <pc:docMk/>
            <pc:sldMk cId="2872371876" sldId="267"/>
            <ac:spMk id="4" creationId="{D2056FB9-14B7-6631-5F1F-CE128094D4CE}"/>
          </ac:spMkLst>
        </pc:spChg>
        <pc:spChg chg="del mod">
          <ac:chgData name="Ndéye Fatou FALL" userId="198cc104da85ffbb" providerId="Windows Live" clId="Web-{7C756A31-D005-E44B-16C1-9026B6C8A2BE}" dt="2025-06-05T07:26:42.770" v="407"/>
          <ac:spMkLst>
            <pc:docMk/>
            <pc:sldMk cId="2872371876" sldId="267"/>
            <ac:spMk id="6" creationId="{9136F2D1-9857-8F88-75CF-2695967DCC4D}"/>
          </ac:spMkLst>
        </pc:spChg>
        <pc:spChg chg="del">
          <ac:chgData name="Ndéye Fatou FALL" userId="198cc104da85ffbb" providerId="Windows Live" clId="Web-{7C756A31-D005-E44B-16C1-9026B6C8A2BE}" dt="2025-06-05T07:27:19.255" v="409"/>
          <ac:spMkLst>
            <pc:docMk/>
            <pc:sldMk cId="2872371876" sldId="267"/>
            <ac:spMk id="10" creationId="{F3D7FDE9-78F4-B10D-E790-F2836FDA52C8}"/>
          </ac:spMkLst>
        </pc:spChg>
        <pc:spChg chg="mod">
          <ac:chgData name="Ndéye Fatou FALL" userId="198cc104da85ffbb" providerId="Windows Live" clId="Web-{7C756A31-D005-E44B-16C1-9026B6C8A2BE}" dt="2025-06-05T07:30:04.290" v="491" actId="1076"/>
          <ac:spMkLst>
            <pc:docMk/>
            <pc:sldMk cId="2872371876" sldId="267"/>
            <ac:spMk id="11" creationId="{32FD9E0C-2DAB-ED4F-F1AB-E0B1C8ABAD93}"/>
          </ac:spMkLst>
        </pc:spChg>
        <pc:picChg chg="del">
          <ac:chgData name="Ndéye Fatou FALL" userId="198cc104da85ffbb" providerId="Windows Live" clId="Web-{7C756A31-D005-E44B-16C1-9026B6C8A2BE}" dt="2025-06-05T07:26:40.630" v="404"/>
          <ac:picMkLst>
            <pc:docMk/>
            <pc:sldMk cId="2872371876" sldId="267"/>
            <ac:picMk id="5" creationId="{957BDC3E-D003-A907-3F81-30AD11FE116F}"/>
          </ac:picMkLst>
        </pc:picChg>
        <pc:picChg chg="add mod ord">
          <ac:chgData name="Ndéye Fatou FALL" userId="198cc104da85ffbb" providerId="Windows Live" clId="Web-{7C756A31-D005-E44B-16C1-9026B6C8A2BE}" dt="2025-06-05T07:27:27.599" v="412" actId="1076"/>
          <ac:picMkLst>
            <pc:docMk/>
            <pc:sldMk cId="2872371876" sldId="267"/>
            <ac:picMk id="7" creationId="{27801A24-E688-64F7-811F-424987F90E6C}"/>
          </ac:picMkLst>
        </pc:picChg>
        <pc:picChg chg="add mod">
          <ac:chgData name="Ndéye Fatou FALL" userId="198cc104da85ffbb" providerId="Windows Live" clId="Web-{7C756A31-D005-E44B-16C1-9026B6C8A2BE}" dt="2025-06-05T07:29:58.181" v="488" actId="1076"/>
          <ac:picMkLst>
            <pc:docMk/>
            <pc:sldMk cId="2872371876" sldId="267"/>
            <ac:picMk id="8" creationId="{6A2BB8BC-7321-5A50-76C7-A02C11A8F820}"/>
          </ac:picMkLst>
        </pc:picChg>
        <pc:picChg chg="del">
          <ac:chgData name="Ndéye Fatou FALL" userId="198cc104da85ffbb" providerId="Windows Live" clId="Web-{7C756A31-D005-E44B-16C1-9026B6C8A2BE}" dt="2025-06-05T07:26:41.145" v="405"/>
          <ac:picMkLst>
            <pc:docMk/>
            <pc:sldMk cId="2872371876" sldId="267"/>
            <ac:picMk id="9" creationId="{EEC4FFB3-D16A-5C28-5C4A-C845A3572610}"/>
          </ac:picMkLst>
        </pc:picChg>
      </pc:sldChg>
    </pc:docChg>
  </pc:docChgLst>
  <pc:docChgLst>
    <pc:chgData name="Ndéye Fatou FALL" userId="198cc104da85ffbb" providerId="Windows Live" clId="Web-{BB5C1236-A63B-7E17-B102-DCF87D9CFF63}"/>
    <pc:docChg chg="addSld modSld">
      <pc:chgData name="Ndéye Fatou FALL" userId="198cc104da85ffbb" providerId="Windows Live" clId="Web-{BB5C1236-A63B-7E17-B102-DCF87D9CFF63}" dt="2025-05-23T12:58:26.929" v="267"/>
      <pc:docMkLst>
        <pc:docMk/>
      </pc:docMkLst>
      <pc:sldChg chg="modSp">
        <pc:chgData name="Ndéye Fatou FALL" userId="198cc104da85ffbb" providerId="Windows Live" clId="Web-{BB5C1236-A63B-7E17-B102-DCF87D9CFF63}" dt="2025-05-23T12:55:17.072" v="222" actId="20577"/>
        <pc:sldMkLst>
          <pc:docMk/>
          <pc:sldMk cId="3784089036" sldId="256"/>
        </pc:sldMkLst>
        <pc:spChg chg="mod">
          <ac:chgData name="Ndéye Fatou FALL" userId="198cc104da85ffbb" providerId="Windows Live" clId="Web-{BB5C1236-A63B-7E17-B102-DCF87D9CFF63}" dt="2025-05-23T12:55:12.400" v="209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Ndéye Fatou FALL" userId="198cc104da85ffbb" providerId="Windows Live" clId="Web-{BB5C1236-A63B-7E17-B102-DCF87D9CFF63}" dt="2025-05-23T12:55:17.072" v="222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new">
        <pc:chgData name="Ndéye Fatou FALL" userId="198cc104da85ffbb" providerId="Windows Live" clId="Web-{BB5C1236-A63B-7E17-B102-DCF87D9CFF63}" dt="2025-05-23T12:55:54.497" v="226" actId="20577"/>
        <pc:sldMkLst>
          <pc:docMk/>
          <pc:sldMk cId="4097453299" sldId="257"/>
        </pc:sldMkLst>
        <pc:spChg chg="mod">
          <ac:chgData name="Ndéye Fatou FALL" userId="198cc104da85ffbb" providerId="Windows Live" clId="Web-{BB5C1236-A63B-7E17-B102-DCF87D9CFF63}" dt="2025-05-23T12:55:54.497" v="226" actId="20577"/>
          <ac:spMkLst>
            <pc:docMk/>
            <pc:sldMk cId="4097453299" sldId="257"/>
            <ac:spMk id="2" creationId="{6F678E40-FA30-09B2-855E-76C3D63070F3}"/>
          </ac:spMkLst>
        </pc:spChg>
        <pc:spChg chg="del">
          <ac:chgData name="Ndéye Fatou FALL" userId="198cc104da85ffbb" providerId="Windows Live" clId="Web-{BB5C1236-A63B-7E17-B102-DCF87D9CFF63}" dt="2025-05-23T12:50:09.347" v="1"/>
          <ac:spMkLst>
            <pc:docMk/>
            <pc:sldMk cId="4097453299" sldId="257"/>
            <ac:spMk id="3" creationId="{B2165975-4051-6913-B8C1-14C635DA1453}"/>
          </ac:spMkLst>
        </pc:spChg>
        <pc:spChg chg="add mod">
          <ac:chgData name="Ndéye Fatou FALL" userId="198cc104da85ffbb" providerId="Windows Live" clId="Web-{BB5C1236-A63B-7E17-B102-DCF87D9CFF63}" dt="2025-05-23T12:54:46.320" v="192" actId="20577"/>
          <ac:spMkLst>
            <pc:docMk/>
            <pc:sldMk cId="4097453299" sldId="257"/>
            <ac:spMk id="5" creationId="{C71662D7-114B-250C-8BB3-2291222D6748}"/>
          </ac:spMkLst>
        </pc:spChg>
        <pc:picChg chg="add mod ord">
          <ac:chgData name="Ndéye Fatou FALL" userId="198cc104da85ffbb" providerId="Windows Live" clId="Web-{BB5C1236-A63B-7E17-B102-DCF87D9CFF63}" dt="2025-05-23T12:50:18.566" v="3" actId="1076"/>
          <ac:picMkLst>
            <pc:docMk/>
            <pc:sldMk cId="4097453299" sldId="257"/>
            <ac:picMk id="4" creationId="{3A8183B0-0C5E-AAD6-1679-2A0E675A6810}"/>
          </ac:picMkLst>
        </pc:picChg>
      </pc:sldChg>
      <pc:sldChg chg="new">
        <pc:chgData name="Ndéye Fatou FALL" userId="198cc104da85ffbb" providerId="Windows Live" clId="Web-{BB5C1236-A63B-7E17-B102-DCF87D9CFF63}" dt="2025-05-23T12:55:25.088" v="223"/>
        <pc:sldMkLst>
          <pc:docMk/>
          <pc:sldMk cId="1570146551" sldId="258"/>
        </pc:sldMkLst>
      </pc:sldChg>
      <pc:sldChg chg="addSp delSp modSp new">
        <pc:chgData name="Ndéye Fatou FALL" userId="198cc104da85ffbb" providerId="Windows Live" clId="Web-{BB5C1236-A63B-7E17-B102-DCF87D9CFF63}" dt="2025-05-23T12:58:19.038" v="266" actId="20577"/>
        <pc:sldMkLst>
          <pc:docMk/>
          <pc:sldMk cId="1902405657" sldId="259"/>
        </pc:sldMkLst>
        <pc:spChg chg="mod">
          <ac:chgData name="Ndéye Fatou FALL" userId="198cc104da85ffbb" providerId="Windows Live" clId="Web-{BB5C1236-A63B-7E17-B102-DCF87D9CFF63}" dt="2025-05-23T12:58:19.038" v="266" actId="20577"/>
          <ac:spMkLst>
            <pc:docMk/>
            <pc:sldMk cId="1902405657" sldId="259"/>
            <ac:spMk id="2" creationId="{835B6F52-E6B8-ECB7-7579-C079A94DD1D1}"/>
          </ac:spMkLst>
        </pc:spChg>
        <pc:spChg chg="del">
          <ac:chgData name="Ndéye Fatou FALL" userId="198cc104da85ffbb" providerId="Windows Live" clId="Web-{BB5C1236-A63B-7E17-B102-DCF87D9CFF63}" dt="2025-05-23T12:56:35.609" v="242"/>
          <ac:spMkLst>
            <pc:docMk/>
            <pc:sldMk cId="1902405657" sldId="259"/>
            <ac:spMk id="3" creationId="{1E03581F-4429-C859-D665-9C502EB243D9}"/>
          </ac:spMkLst>
        </pc:spChg>
        <pc:picChg chg="add mod ord">
          <ac:chgData name="Ndéye Fatou FALL" userId="198cc104da85ffbb" providerId="Windows Live" clId="Web-{BB5C1236-A63B-7E17-B102-DCF87D9CFF63}" dt="2025-05-23T12:57:02.048" v="247" actId="1076"/>
          <ac:picMkLst>
            <pc:docMk/>
            <pc:sldMk cId="1902405657" sldId="259"/>
            <ac:picMk id="4" creationId="{3FAFB877-E1FA-BB90-8DD7-FEA6AB17D812}"/>
          </ac:picMkLst>
        </pc:picChg>
      </pc:sldChg>
      <pc:sldChg chg="addSp delSp modSp new">
        <pc:chgData name="Ndéye Fatou FALL" userId="198cc104da85ffbb" providerId="Windows Live" clId="Web-{BB5C1236-A63B-7E17-B102-DCF87D9CFF63}" dt="2025-05-23T12:58:13.147" v="262" actId="20577"/>
        <pc:sldMkLst>
          <pc:docMk/>
          <pc:sldMk cId="3947076277" sldId="260"/>
        </pc:sldMkLst>
        <pc:spChg chg="mod">
          <ac:chgData name="Ndéye Fatou FALL" userId="198cc104da85ffbb" providerId="Windows Live" clId="Web-{BB5C1236-A63B-7E17-B102-DCF87D9CFF63}" dt="2025-05-23T12:58:13.147" v="262" actId="20577"/>
          <ac:spMkLst>
            <pc:docMk/>
            <pc:sldMk cId="3947076277" sldId="260"/>
            <ac:spMk id="2" creationId="{557443A6-3BE8-56A2-341C-0970F81E6F38}"/>
          </ac:spMkLst>
        </pc:spChg>
        <pc:spChg chg="del">
          <ac:chgData name="Ndéye Fatou FALL" userId="198cc104da85ffbb" providerId="Windows Live" clId="Web-{BB5C1236-A63B-7E17-B102-DCF87D9CFF63}" dt="2025-05-23T12:58:00.396" v="248"/>
          <ac:spMkLst>
            <pc:docMk/>
            <pc:sldMk cId="3947076277" sldId="260"/>
            <ac:spMk id="3" creationId="{AD207DD7-3ACA-0B71-C469-4F82C8DBDB11}"/>
          </ac:spMkLst>
        </pc:spChg>
        <pc:picChg chg="add mod ord">
          <ac:chgData name="Ndéye Fatou FALL" userId="198cc104da85ffbb" providerId="Windows Live" clId="Web-{BB5C1236-A63B-7E17-B102-DCF87D9CFF63}" dt="2025-05-23T12:58:00.396" v="248"/>
          <ac:picMkLst>
            <pc:docMk/>
            <pc:sldMk cId="3947076277" sldId="260"/>
            <ac:picMk id="4" creationId="{920F23DC-C463-43E7-9268-F33950D63B51}"/>
          </ac:picMkLst>
        </pc:picChg>
      </pc:sldChg>
      <pc:sldChg chg="new">
        <pc:chgData name="Ndéye Fatou FALL" userId="198cc104da85ffbb" providerId="Windows Live" clId="Web-{BB5C1236-A63B-7E17-B102-DCF87D9CFF63}" dt="2025-05-23T12:58:26.929" v="267"/>
        <pc:sldMkLst>
          <pc:docMk/>
          <pc:sldMk cId="2813929915" sldId="261"/>
        </pc:sldMkLst>
      </pc:sldChg>
    </pc:docChg>
  </pc:docChgLst>
  <pc:docChgLst>
    <pc:chgData name="sarah hadi" userId="93ee62a5e095bd60" providerId="Windows Live" clId="Web-{169A643D-A72F-6733-0215-A969DC721BCD}"/>
    <pc:docChg chg="modSld">
      <pc:chgData name="sarah hadi" userId="93ee62a5e095bd60" providerId="Windows Live" clId="Web-{169A643D-A72F-6733-0215-A969DC721BCD}" dt="2025-05-23T13:01:25.789" v="45" actId="20577"/>
      <pc:docMkLst>
        <pc:docMk/>
      </pc:docMkLst>
      <pc:sldChg chg="addSp delSp modSp">
        <pc:chgData name="sarah hadi" userId="93ee62a5e095bd60" providerId="Windows Live" clId="Web-{169A643D-A72F-6733-0215-A969DC721BCD}" dt="2025-05-23T12:59:21.675" v="9" actId="20577"/>
        <pc:sldMkLst>
          <pc:docMk/>
          <pc:sldMk cId="1570146551" sldId="258"/>
        </pc:sldMkLst>
        <pc:spChg chg="mod">
          <ac:chgData name="sarah hadi" userId="93ee62a5e095bd60" providerId="Windows Live" clId="Web-{169A643D-A72F-6733-0215-A969DC721BCD}" dt="2025-05-23T12:59:21.675" v="9" actId="20577"/>
          <ac:spMkLst>
            <pc:docMk/>
            <pc:sldMk cId="1570146551" sldId="258"/>
            <ac:spMk id="2" creationId="{38764EF0-7A72-3EBB-40C6-95C3F5677EC7}"/>
          </ac:spMkLst>
        </pc:spChg>
        <pc:spChg chg="del">
          <ac:chgData name="sarah hadi" userId="93ee62a5e095bd60" providerId="Windows Live" clId="Web-{169A643D-A72F-6733-0215-A969DC721BCD}" dt="2025-05-23T12:59:11.487" v="0"/>
          <ac:spMkLst>
            <pc:docMk/>
            <pc:sldMk cId="1570146551" sldId="258"/>
            <ac:spMk id="3" creationId="{D0DEA01E-26D0-9019-C024-18288565A1E5}"/>
          </ac:spMkLst>
        </pc:spChg>
        <pc:picChg chg="add mod ord">
          <ac:chgData name="sarah hadi" userId="93ee62a5e095bd60" providerId="Windows Live" clId="Web-{169A643D-A72F-6733-0215-A969DC721BCD}" dt="2025-05-23T12:59:11.487" v="0"/>
          <ac:picMkLst>
            <pc:docMk/>
            <pc:sldMk cId="1570146551" sldId="258"/>
            <ac:picMk id="4" creationId="{3CE89812-D72C-0AB8-4458-FFAF9FC83400}"/>
          </ac:picMkLst>
        </pc:picChg>
      </pc:sldChg>
      <pc:sldChg chg="addSp modSp">
        <pc:chgData name="sarah hadi" userId="93ee62a5e095bd60" providerId="Windows Live" clId="Web-{169A643D-A72F-6733-0215-A969DC721BCD}" dt="2025-05-23T13:01:25.789" v="45" actId="20577"/>
        <pc:sldMkLst>
          <pc:docMk/>
          <pc:sldMk cId="2813929915" sldId="261"/>
        </pc:sldMkLst>
        <pc:spChg chg="mod">
          <ac:chgData name="sarah hadi" userId="93ee62a5e095bd60" providerId="Windows Live" clId="Web-{169A643D-A72F-6733-0215-A969DC721BCD}" dt="2025-05-23T13:01:25.789" v="45" actId="20577"/>
          <ac:spMkLst>
            <pc:docMk/>
            <pc:sldMk cId="2813929915" sldId="261"/>
            <ac:spMk id="2" creationId="{B99349BC-09F2-638B-525F-B1182D6698F6}"/>
          </ac:spMkLst>
        </pc:spChg>
        <pc:spChg chg="mod">
          <ac:chgData name="sarah hadi" userId="93ee62a5e095bd60" providerId="Windows Live" clId="Web-{169A643D-A72F-6733-0215-A969DC721BCD}" dt="2025-05-23T13:01:01.757" v="19" actId="20577"/>
          <ac:spMkLst>
            <pc:docMk/>
            <pc:sldMk cId="2813929915" sldId="261"/>
            <ac:spMk id="3" creationId="{A63412C0-50B1-F8AD-C719-C11CEB726E00}"/>
          </ac:spMkLst>
        </pc:spChg>
        <pc:picChg chg="add mod">
          <ac:chgData name="sarah hadi" userId="93ee62a5e095bd60" providerId="Windows Live" clId="Web-{169A643D-A72F-6733-0215-A969DC721BCD}" dt="2025-05-23T13:01:05.241" v="20" actId="1076"/>
          <ac:picMkLst>
            <pc:docMk/>
            <pc:sldMk cId="2813929915" sldId="261"/>
            <ac:picMk id="4" creationId="{F2C6E43E-B1D1-5EB8-FB0F-5824205D5F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Dashboard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Mixer and Balun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78E40-FA30-09B2-855E-76C3D630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Balun</a:t>
            </a:r>
            <a:r>
              <a:rPr lang="fr-FR"/>
              <a:t> schéma électrique V1</a:t>
            </a:r>
          </a:p>
        </p:txBody>
      </p:sp>
      <p:pic>
        <p:nvPicPr>
          <p:cNvPr id="4" name="Espace réservé du contenu 3" descr="Une image contenant texte, diagramme, carte, Plan&#10;&#10;Le contenu généré par l’IA peut être incorrect.">
            <a:extLst>
              <a:ext uri="{FF2B5EF4-FFF2-40B4-BE49-F238E27FC236}">
                <a16:creationId xmlns:a16="http://schemas.microsoft.com/office/drawing/2014/main" id="{3A8183B0-0C5E-AAD6-1679-2A0E675A6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787" y="1710803"/>
            <a:ext cx="7482863" cy="4664488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71662D7-114B-250C-8BB3-2291222D6748}"/>
              </a:ext>
            </a:extLst>
          </p:cNvPr>
          <p:cNvSpPr txBox="1"/>
          <p:nvPr/>
        </p:nvSpPr>
        <p:spPr>
          <a:xfrm>
            <a:off x="8507104" y="1694597"/>
            <a:ext cx="317310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W(N1,N2,N3)=2.94µm</a:t>
            </a:r>
          </a:p>
          <a:p>
            <a:r>
              <a:rPr lang="fr-FR"/>
              <a:t>W(N4,N5,N6,N7)=29.4µm</a:t>
            </a:r>
          </a:p>
          <a:p>
            <a:r>
              <a:rPr lang="fr-FR" err="1"/>
              <a:t>Rl</a:t>
            </a:r>
            <a:r>
              <a:rPr lang="fr-FR"/>
              <a:t>=6k</a:t>
            </a:r>
          </a:p>
          <a:p>
            <a:r>
              <a:rPr lang="fr-FR"/>
              <a:t>R=100</a:t>
            </a:r>
          </a:p>
          <a:p>
            <a:endParaRPr lang="fr-FR"/>
          </a:p>
          <a:p>
            <a:r>
              <a:rPr lang="fr-FR"/>
              <a:t>Le miroir de courant pour avoir 50µA</a:t>
            </a:r>
          </a:p>
          <a:p>
            <a:pPr marL="285750" indent="-285750">
              <a:buFont typeface="Calibri"/>
              <a:buChar char="-"/>
            </a:pPr>
            <a:r>
              <a:rPr lang="fr-FR" err="1"/>
              <a:t>Wref</a:t>
            </a:r>
            <a:r>
              <a:rPr lang="fr-FR"/>
              <a:t>=0.15µm</a:t>
            </a:r>
          </a:p>
          <a:p>
            <a:pPr marL="285750" indent="-285750">
              <a:buFont typeface="Calibri"/>
              <a:buChar char="-"/>
            </a:pPr>
            <a:r>
              <a:rPr lang="fr-FR" err="1"/>
              <a:t>Lref</a:t>
            </a:r>
            <a:r>
              <a:rPr lang="fr-FR"/>
              <a:t>=0.26µm</a:t>
            </a:r>
          </a:p>
          <a:p>
            <a:pPr marL="285750" indent="-285750">
              <a:buFont typeface="Calibri"/>
              <a:buChar char="-"/>
            </a:pPr>
            <a:r>
              <a:rPr lang="fr-FR" err="1"/>
              <a:t>Wcopie</a:t>
            </a:r>
            <a:r>
              <a:rPr lang="fr-FR"/>
              <a:t>=0.5µm</a:t>
            </a:r>
          </a:p>
          <a:p>
            <a:pPr marL="285750" indent="-285750">
              <a:buFont typeface="Calibri"/>
              <a:buChar char="-"/>
            </a:pPr>
            <a:r>
              <a:rPr lang="fr-FR" err="1"/>
              <a:t>Lcopie</a:t>
            </a:r>
            <a:r>
              <a:rPr lang="fr-FR"/>
              <a:t>=0.26µm</a:t>
            </a:r>
          </a:p>
        </p:txBody>
      </p:sp>
    </p:spTree>
    <p:extLst>
      <p:ext uri="{BB962C8B-B14F-4D97-AF65-F5344CB8AC3E}">
        <p14:creationId xmlns:p14="http://schemas.microsoft.com/office/powerpoint/2010/main" val="409745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B6F52-E6B8-ECB7-7579-C079A94D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Balun</a:t>
            </a:r>
            <a:r>
              <a:rPr lang="fr-FR"/>
              <a:t> V1 test </a:t>
            </a:r>
            <a:r>
              <a:rPr lang="fr-FR" err="1"/>
              <a:t>bench</a:t>
            </a:r>
            <a:endParaRPr lang="fr-FR"/>
          </a:p>
        </p:txBody>
      </p:sp>
      <p:pic>
        <p:nvPicPr>
          <p:cNvPr id="4" name="Espace réservé du contenu 3" descr="Une image contenant texte, diagramme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3FAFB877-E1FA-BB90-8DD7-FEA6AB17D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345" y="1689925"/>
            <a:ext cx="8778707" cy="4351338"/>
          </a:xfrm>
        </p:spPr>
      </p:pic>
    </p:spTree>
    <p:extLst>
      <p:ext uri="{BB962C8B-B14F-4D97-AF65-F5344CB8AC3E}">
        <p14:creationId xmlns:p14="http://schemas.microsoft.com/office/powerpoint/2010/main" val="190240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443A6-3BE8-56A2-341C-0970F81E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Mixer+Balun</a:t>
            </a:r>
            <a:r>
              <a:rPr lang="fr-FR"/>
              <a:t> V1</a:t>
            </a:r>
          </a:p>
        </p:txBody>
      </p:sp>
      <p:pic>
        <p:nvPicPr>
          <p:cNvPr id="4" name="Espace réservé du contenu 3" descr="Une image contenant texte, diagramme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920F23DC-C463-43E7-9268-F33950D63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503" y="1825625"/>
            <a:ext cx="9690993" cy="4351338"/>
          </a:xfrm>
        </p:spPr>
      </p:pic>
    </p:spTree>
    <p:extLst>
      <p:ext uri="{BB962C8B-B14F-4D97-AF65-F5344CB8AC3E}">
        <p14:creationId xmlns:p14="http://schemas.microsoft.com/office/powerpoint/2010/main" val="394707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349BC-09F2-638B-525F-B1182D66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Problème de linéarité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3412C0-50B1-F8AD-C719-C11CEB72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898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fr-FR" sz="1800" b="1">
                <a:latin typeface="Century Gothic"/>
              </a:rPr>
              <a:t>Mixer &amp; </a:t>
            </a:r>
            <a:r>
              <a:rPr lang="fr-FR" sz="1800" b="1" err="1">
                <a:latin typeface="Century Gothic"/>
              </a:rPr>
              <a:t>Balun</a:t>
            </a:r>
            <a:r>
              <a:rPr lang="fr-FR" sz="1800" b="1">
                <a:latin typeface="Century Gothic"/>
              </a:rPr>
              <a:t> – Observation de la linéarité</a:t>
            </a:r>
            <a:endParaRPr lang="fr-FR" sz="1800"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fr-FR" sz="1800">
                <a:latin typeface="Century Gothic"/>
              </a:rPr>
              <a:t>Comme défini précédemment pour le mixer :</a:t>
            </a:r>
            <a:br>
              <a:rPr lang="fr-FR" sz="1800">
                <a:latin typeface="Century Gothic"/>
              </a:rPr>
            </a:br>
            <a:r>
              <a:rPr lang="fr-FR" sz="1800">
                <a:latin typeface="Century Gothic"/>
              </a:rPr>
              <a:t> Avec une tension d’entrée </a:t>
            </a:r>
            <a:r>
              <a:rPr lang="fr-FR" sz="1800" b="1">
                <a:latin typeface="Century Gothic"/>
              </a:rPr>
              <a:t>Vin = 0,175 V</a:t>
            </a:r>
            <a:r>
              <a:rPr lang="fr-FR" sz="1800">
                <a:latin typeface="Century Gothic"/>
              </a:rPr>
              <a:t>, on obtient une sortie </a:t>
            </a:r>
            <a:r>
              <a:rPr lang="fr-FR" sz="1800" b="1" err="1">
                <a:latin typeface="Century Gothic"/>
              </a:rPr>
              <a:t>Vout</a:t>
            </a:r>
            <a:r>
              <a:rPr lang="fr-FR" sz="1800" b="1">
                <a:latin typeface="Century Gothic"/>
              </a:rPr>
              <a:t> = 0,4 V</a:t>
            </a:r>
            <a:r>
              <a:rPr lang="fr-FR" sz="1800">
                <a:latin typeface="Century Gothic"/>
              </a:rPr>
              <a:t>, ce qui correspond au </a:t>
            </a:r>
            <a:r>
              <a:rPr lang="fr-FR" sz="1800" b="1">
                <a:latin typeface="Century Gothic"/>
              </a:rPr>
              <a:t>point OCP3</a:t>
            </a:r>
            <a:r>
              <a:rPr lang="fr-FR" sz="1800">
                <a:latin typeface="Century Gothic"/>
              </a:rPr>
              <a:t> du mixer</a:t>
            </a:r>
            <a:endParaRPr lang="en-US" sz="1800"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fr-FR" sz="1800">
                <a:latin typeface="Century Gothic"/>
              </a:rPr>
              <a:t>Pour assurer les performances du système, le </a:t>
            </a:r>
            <a:r>
              <a:rPr lang="fr-FR" sz="1800" b="1" err="1">
                <a:latin typeface="Century Gothic"/>
              </a:rPr>
              <a:t>balun</a:t>
            </a:r>
            <a:r>
              <a:rPr lang="fr-FR" sz="1800">
                <a:latin typeface="Century Gothic"/>
              </a:rPr>
              <a:t> doit conserver une </a:t>
            </a:r>
            <a:r>
              <a:rPr lang="fr-FR" sz="1800" b="1">
                <a:latin typeface="Century Gothic"/>
              </a:rPr>
              <a:t>bonne linéarité jusqu’à 0,4 V</a:t>
            </a:r>
            <a:r>
              <a:rPr lang="fr-FR" sz="1800">
                <a:latin typeface="Century Gothic"/>
              </a:rPr>
              <a:t> de son entrée.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fr-FR" sz="1800" b="1">
                <a:latin typeface="Century Gothic"/>
              </a:rPr>
              <a:t>Courbe bleue</a:t>
            </a:r>
            <a:r>
              <a:rPr lang="fr-FR" sz="1800">
                <a:latin typeface="Century Gothic"/>
              </a:rPr>
              <a:t> : sortie du mixer</a:t>
            </a:r>
            <a:endParaRPr lang="en-US" sz="1800">
              <a:latin typeface="Century Gothic"/>
            </a:endParaRP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fr-FR" sz="1800" b="1">
                <a:latin typeface="Century Gothic"/>
              </a:rPr>
              <a:t>Courbe rouge</a:t>
            </a:r>
            <a:r>
              <a:rPr lang="fr-FR" sz="1800">
                <a:latin typeface="Century Gothic"/>
              </a:rPr>
              <a:t> : sortie du </a:t>
            </a:r>
            <a:r>
              <a:rPr lang="fr-FR" sz="1800" err="1">
                <a:latin typeface="Century Gothic"/>
              </a:rPr>
              <a:t>balun</a:t>
            </a:r>
            <a:endParaRPr lang="fr-FR" sz="1800">
              <a:latin typeface="Century Gothic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fr-FR" sz="1800">
                <a:latin typeface="Century Gothic"/>
              </a:rPr>
              <a:t>On observe clairement que le </a:t>
            </a:r>
            <a:r>
              <a:rPr lang="fr-FR" sz="1800" b="1" err="1">
                <a:latin typeface="Century Gothic"/>
              </a:rPr>
              <a:t>balun</a:t>
            </a:r>
            <a:r>
              <a:rPr lang="fr-FR" sz="1800" b="1">
                <a:latin typeface="Century Gothic"/>
              </a:rPr>
              <a:t> entre en saturation bien avant d’atteindre 0,4 V</a:t>
            </a:r>
            <a:r>
              <a:rPr lang="fr-FR" sz="1800">
                <a:latin typeface="Century Gothic"/>
              </a:rPr>
              <a:t>, ce qui met en évidence une </a:t>
            </a:r>
            <a:r>
              <a:rPr lang="fr-FR" sz="1800" b="1">
                <a:latin typeface="Century Gothic"/>
              </a:rPr>
              <a:t>limitation de sa linéarité</a:t>
            </a:r>
            <a:r>
              <a:rPr lang="fr-FR" sz="1800">
                <a:latin typeface="Century Gothic"/>
              </a:rPr>
              <a:t>.</a:t>
            </a:r>
            <a:endParaRPr lang="fr-FR"/>
          </a:p>
        </p:txBody>
      </p:sp>
      <p:pic>
        <p:nvPicPr>
          <p:cNvPr id="4" name="Image 3" descr="Une image contenant ligne, texte, Tracé, diagramme&#10;&#10;Le contenu généré par l’IA peut être incorrect.">
            <a:extLst>
              <a:ext uri="{FF2B5EF4-FFF2-40B4-BE49-F238E27FC236}">
                <a16:creationId xmlns:a16="http://schemas.microsoft.com/office/drawing/2014/main" id="{F2C6E43E-B1D1-5EB8-FB0F-5824205D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321" y="2560544"/>
            <a:ext cx="5156946" cy="248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2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AECD7-CDBF-E1AB-8608-277DC568C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1FB04-6DAC-6A48-85E3-2F1264BF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Balun</a:t>
            </a:r>
            <a:r>
              <a:rPr lang="fr-FR"/>
              <a:t>- </a:t>
            </a:r>
            <a:r>
              <a:rPr lang="fr-FR" err="1"/>
              <a:t>Layout</a:t>
            </a:r>
          </a:p>
        </p:txBody>
      </p:sp>
      <p:pic>
        <p:nvPicPr>
          <p:cNvPr id="3" name="Content Placeholder 2" descr="Une image contenant capture d’écran, carré, Rectangle, motif&#10;&#10;Le contenu généré par l’IA peut être incorrect.">
            <a:extLst>
              <a:ext uri="{FF2B5EF4-FFF2-40B4-BE49-F238E27FC236}">
                <a16:creationId xmlns:a16="http://schemas.microsoft.com/office/drawing/2014/main" id="{867BDA3A-F2A4-B5DF-F60A-BB681DBFF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640" y="1710807"/>
            <a:ext cx="11391761" cy="4139232"/>
          </a:xfrm>
        </p:spPr>
      </p:pic>
    </p:spTree>
    <p:extLst>
      <p:ext uri="{BB962C8B-B14F-4D97-AF65-F5344CB8AC3E}">
        <p14:creationId xmlns:p14="http://schemas.microsoft.com/office/powerpoint/2010/main" val="50570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D586-BCB1-0585-87B5-5BA4E0609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7"/>
            <a:ext cx="10515600" cy="1325563"/>
          </a:xfrm>
        </p:spPr>
        <p:txBody>
          <a:bodyPr/>
          <a:lstStyle/>
          <a:p>
            <a:r>
              <a:rPr lang="fr-FR"/>
              <a:t>Mixer-Point de fonctionnement &amp; simu</a:t>
            </a:r>
          </a:p>
        </p:txBody>
      </p:sp>
      <p:pic>
        <p:nvPicPr>
          <p:cNvPr id="7" name="Content Placeholder 6" descr="Une image contenant texte, diagramme, Plan, nombre&#10;&#10;Le contenu généré par l’IA peut être incorrect.">
            <a:extLst>
              <a:ext uri="{FF2B5EF4-FFF2-40B4-BE49-F238E27FC236}">
                <a16:creationId xmlns:a16="http://schemas.microsoft.com/office/drawing/2014/main" id="{13C28C05-D334-4036-84F3-20D0418C0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27" y="875562"/>
            <a:ext cx="5916640" cy="5819308"/>
          </a:xfrm>
        </p:spPr>
      </p:pic>
      <p:pic>
        <p:nvPicPr>
          <p:cNvPr id="8" name="Image 7" descr="Une image contenant Tracé, texte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BEC7C090-74B2-A4C4-89E5-CA6B98CEE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64" y="4502804"/>
            <a:ext cx="5381625" cy="22002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B815A4-5063-2354-EC9F-AD137043E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6403" y="1044388"/>
            <a:ext cx="56769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1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2263-7F32-C808-BDA7-565D06627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C1E6-C6DE-4BC2-F313-4B8F9377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Mixer-Point de fonctionnement &amp; simu</a:t>
            </a:r>
            <a:br>
              <a:rPr lang="fr-FR"/>
            </a:br>
            <a:r>
              <a:rPr lang="fr-FR"/>
              <a:t>Commentaires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D0608C-FA15-FCB6-B9E1-C28432C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Observation de la tension de sortie différentielle : </a:t>
            </a:r>
          </a:p>
          <a:p>
            <a:pPr lvl="1"/>
            <a:r>
              <a:rPr lang="fr-FR" err="1"/>
              <a:t>Fif</a:t>
            </a:r>
            <a:r>
              <a:rPr lang="fr-FR"/>
              <a:t> = </a:t>
            </a:r>
            <a:r>
              <a:rPr lang="fr-FR" err="1"/>
              <a:t>Frf</a:t>
            </a:r>
            <a:r>
              <a:rPr lang="fr-FR"/>
              <a:t> – Fol = 10MHz</a:t>
            </a:r>
          </a:p>
          <a:p>
            <a:pPr lvl="1"/>
            <a:r>
              <a:rPr lang="fr-FR"/>
              <a:t>Tension de sortie = 0.6 V</a:t>
            </a:r>
          </a:p>
          <a:p>
            <a:pPr lvl="1"/>
            <a:r>
              <a:rPr lang="fr-FR"/>
              <a:t>Compatible avec la théorie, on visait pour cette technologie une tension de sortie dans l'ordre de 0.5V-0.6V.</a:t>
            </a:r>
          </a:p>
          <a:p>
            <a:pPr lvl="1"/>
            <a:r>
              <a:rPr lang="fr-FR"/>
              <a:t>Sortie pouvant être plus lissée (voir slide 5)</a:t>
            </a:r>
          </a:p>
          <a:p>
            <a:pPr marL="457200" lvl="1" indent="0">
              <a:buNone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55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04C54-30B8-2703-71C6-53EDFF84C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A1E0-DE80-6EC2-735F-1228E6F8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Mixer- Miroir de courant</a:t>
            </a:r>
          </a:p>
        </p:txBody>
      </p:sp>
      <p:pic>
        <p:nvPicPr>
          <p:cNvPr id="4" name="Content Placeholder 3" descr="Une image contenant texte, diagramme, Plan, schématique&#10;&#10;Le contenu généré par l’IA peut être incorrect.">
            <a:extLst>
              <a:ext uri="{FF2B5EF4-FFF2-40B4-BE49-F238E27FC236}">
                <a16:creationId xmlns:a16="http://schemas.microsoft.com/office/drawing/2014/main" id="{C2B5EA80-A4A4-6429-C13F-BA24C9A74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339" y="1422214"/>
            <a:ext cx="6795819" cy="4765955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5AFE3E-357F-D707-47DB-A0E304C3EC94}"/>
              </a:ext>
            </a:extLst>
          </p:cNvPr>
          <p:cNvSpPr txBox="1"/>
          <p:nvPr/>
        </p:nvSpPr>
        <p:spPr>
          <a:xfrm>
            <a:off x="7765142" y="1741713"/>
            <a:ext cx="410028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/>
              <a:t>Polarisation du circuit --&gt;Miroir de courant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Capa en entrée diff pour séparer les tensions DC entre le mixeur et le </a:t>
            </a:r>
            <a:r>
              <a:rPr lang="fr-FR" err="1"/>
              <a:t>balun</a:t>
            </a:r>
            <a:r>
              <a:rPr lang="fr-FR"/>
              <a:t> qui vient après le mixer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Diviseur de tension pour polariser la grille</a:t>
            </a:r>
          </a:p>
          <a:p>
            <a:pPr marL="285750" indent="-285750">
              <a:buFont typeface="Arial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92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3F107-BFEF-EED5-F1E8-1E1ADA3D4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945B-7BFD-C8E3-A554-32B121EF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Mixer- Test </a:t>
            </a:r>
            <a:r>
              <a:rPr lang="fr-FR" err="1"/>
              <a:t>bench</a:t>
            </a:r>
          </a:p>
        </p:txBody>
      </p:sp>
      <p:pic>
        <p:nvPicPr>
          <p:cNvPr id="7" name="Content Placeholder 6" descr="Une image contenant texte, diagramme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A80B7E9-78AB-2B65-2DAF-2265DC0F2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107" y="2923803"/>
            <a:ext cx="7041509" cy="3802249"/>
          </a:xfrm>
        </p:spPr>
      </p:pic>
      <p:pic>
        <p:nvPicPr>
          <p:cNvPr id="8" name="Image 7" descr="Une image contenant texte, Police, nombre, Tracé&#10;&#10;Le contenu généré par l’IA peut être incorrect.">
            <a:extLst>
              <a:ext uri="{FF2B5EF4-FFF2-40B4-BE49-F238E27FC236}">
                <a16:creationId xmlns:a16="http://schemas.microsoft.com/office/drawing/2014/main" id="{F4F713FD-3997-143F-77D0-F33BCD2D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67" y="1304366"/>
            <a:ext cx="5014632" cy="322953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5AC5382-30B3-A202-16EB-46CAAD3C4C7B}"/>
              </a:ext>
            </a:extLst>
          </p:cNvPr>
          <p:cNvSpPr txBox="1"/>
          <p:nvPr/>
        </p:nvSpPr>
        <p:spPr>
          <a:xfrm>
            <a:off x="7728856" y="4971143"/>
            <a:ext cx="40760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Vérifier le niveau de tension en sortie, mais il sera plus clair avec une FFT voir slide suivant</a:t>
            </a:r>
          </a:p>
        </p:txBody>
      </p:sp>
    </p:spTree>
    <p:extLst>
      <p:ext uri="{BB962C8B-B14F-4D97-AF65-F5344CB8AC3E}">
        <p14:creationId xmlns:p14="http://schemas.microsoft.com/office/powerpoint/2010/main" val="21730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F8DE7-34FA-4DB6-CC41-7A4A5C8DE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B202-1DF8-6405-9753-8CA8A969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Mixer- FFT</a:t>
            </a:r>
          </a:p>
        </p:txBody>
      </p:sp>
      <p:pic>
        <p:nvPicPr>
          <p:cNvPr id="5" name="Content Placeholder 4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901F94AE-D8E8-EB34-E136-14E1AA02F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18" y="2925809"/>
            <a:ext cx="5837704" cy="309226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6D41E1B-2FE8-D26B-F345-64782DFD5965}"/>
              </a:ext>
            </a:extLst>
          </p:cNvPr>
          <p:cNvSpPr txBox="1"/>
          <p:nvPr/>
        </p:nvSpPr>
        <p:spPr>
          <a:xfrm>
            <a:off x="1813218" y="6208235"/>
            <a:ext cx="3604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   Script FFT</a:t>
            </a:r>
          </a:p>
        </p:txBody>
      </p:sp>
      <p:pic>
        <p:nvPicPr>
          <p:cNvPr id="9" name="Image 8" descr="Une image contenant texte, diagramme, ligne, Tracé&#10;&#10;Le contenu généré par l’IA peut être incorrect.">
            <a:extLst>
              <a:ext uri="{FF2B5EF4-FFF2-40B4-BE49-F238E27FC236}">
                <a16:creationId xmlns:a16="http://schemas.microsoft.com/office/drawing/2014/main" id="{07B08752-AD15-4591-BC2D-D886B63D8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768" y="2552140"/>
            <a:ext cx="4222936" cy="384922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5C95BEA-4584-EA53-79B8-A3BE09DE32B3}"/>
              </a:ext>
            </a:extLst>
          </p:cNvPr>
          <p:cNvSpPr txBox="1"/>
          <p:nvPr/>
        </p:nvSpPr>
        <p:spPr>
          <a:xfrm>
            <a:off x="1510659" y="1434528"/>
            <a:ext cx="36043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Sur un  nouveau test </a:t>
            </a:r>
            <a:r>
              <a:rPr lang="fr-FR" err="1"/>
              <a:t>bench</a:t>
            </a:r>
            <a:r>
              <a:rPr lang="fr-FR"/>
              <a:t> : 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Inclure le symbole du mixeur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Ecrire le script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Simuler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FDF31FB-09FC-CCD1-020C-816121F245CD}"/>
              </a:ext>
            </a:extLst>
          </p:cNvPr>
          <p:cNvSpPr txBox="1"/>
          <p:nvPr/>
        </p:nvSpPr>
        <p:spPr>
          <a:xfrm>
            <a:off x="7124806" y="952675"/>
            <a:ext cx="360438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Sur les résultats de la simulation : 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Observer les deux raies à </a:t>
            </a:r>
            <a:r>
              <a:rPr lang="fr-FR" err="1"/>
              <a:t>frf</a:t>
            </a:r>
            <a:r>
              <a:rPr lang="fr-FR"/>
              <a:t>-fol et </a:t>
            </a:r>
            <a:r>
              <a:rPr lang="fr-FR" err="1"/>
              <a:t>frf+fol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fr-FR"/>
              <a:t>Observer les tensions de sortie du mixer</a:t>
            </a:r>
          </a:p>
        </p:txBody>
      </p:sp>
    </p:spTree>
    <p:extLst>
      <p:ext uri="{BB962C8B-B14F-4D97-AF65-F5344CB8AC3E}">
        <p14:creationId xmlns:p14="http://schemas.microsoft.com/office/powerpoint/2010/main" val="372588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38839-ABEF-EFE1-B06B-01E94223E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CFAB-E5CC-18DE-7C28-A2330D0D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Mixer- Paramètres 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FD9E0C-2DAB-ED4F-F1AB-E0B1C8ABAD93}"/>
              </a:ext>
            </a:extLst>
          </p:cNvPr>
          <p:cNvSpPr txBox="1"/>
          <p:nvPr/>
        </p:nvSpPr>
        <p:spPr>
          <a:xfrm>
            <a:off x="7640276" y="1031116"/>
            <a:ext cx="360438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Sur les résultats de la simulation : 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Observer </a:t>
            </a:r>
            <a:r>
              <a:rPr lang="fr-FR" err="1"/>
              <a:t>ac.v</a:t>
            </a:r>
            <a:r>
              <a:rPr lang="fr-FR"/>
              <a:t>(y_1_1).</a:t>
            </a:r>
          </a:p>
          <a:p>
            <a:pPr marL="285750" indent="-285750">
              <a:buFont typeface="Arial"/>
              <a:buChar char="•"/>
            </a:pPr>
            <a:r>
              <a:rPr lang="fr-FR"/>
              <a:t>Calculer l'impédance d'entrée (1/y_1_1) pour voir si on est haute impédance en entrée du mixer</a:t>
            </a:r>
          </a:p>
        </p:txBody>
      </p:sp>
      <p:pic>
        <p:nvPicPr>
          <p:cNvPr id="7" name="Content Placeholder 6" descr="Une image contenant texte, diagramm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27801A24-E688-64F7-811F-424987F90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01" y="1691154"/>
            <a:ext cx="6593245" cy="4653896"/>
          </a:xfrm>
        </p:spPr>
      </p:pic>
      <p:pic>
        <p:nvPicPr>
          <p:cNvPr id="8" name="Image 7" descr="Une image contenant texte, diagramme, ligne, Tracé&#10;&#10;Le contenu généré par l’IA peut être incorrect.">
            <a:extLst>
              <a:ext uri="{FF2B5EF4-FFF2-40B4-BE49-F238E27FC236}">
                <a16:creationId xmlns:a16="http://schemas.microsoft.com/office/drawing/2014/main" id="{6A2BB8BC-7321-5A50-76C7-A02C11A8F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606" y="2923896"/>
            <a:ext cx="50292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7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967DB-AAF5-EC82-B52C-A7B2E2B37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881B-0752-608A-B8F1-B4F8DE5E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Mixer-</a:t>
            </a:r>
            <a:r>
              <a:rPr lang="fr-FR" err="1"/>
              <a:t>Layout</a:t>
            </a:r>
          </a:p>
        </p:txBody>
      </p:sp>
      <p:pic>
        <p:nvPicPr>
          <p:cNvPr id="3" name="Content Placeholder 2" descr="Une image contenant capture d’écran, texte, motif&#10;&#10;Le contenu généré par l’IA peut être incorrect.">
            <a:extLst>
              <a:ext uri="{FF2B5EF4-FFF2-40B4-BE49-F238E27FC236}">
                <a16:creationId xmlns:a16="http://schemas.microsoft.com/office/drawing/2014/main" id="{74B9A854-BED7-0A75-B56E-D544631CC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82" y="1437551"/>
            <a:ext cx="11026636" cy="4398616"/>
          </a:xfrm>
        </p:spPr>
      </p:pic>
    </p:spTree>
    <p:extLst>
      <p:ext uri="{BB962C8B-B14F-4D97-AF65-F5344CB8AC3E}">
        <p14:creationId xmlns:p14="http://schemas.microsoft.com/office/powerpoint/2010/main" val="251449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64EF0-7A72-3EBB-40C6-95C3F567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Balun</a:t>
            </a:r>
            <a:r>
              <a:rPr lang="fr-FR"/>
              <a:t> Schéma</a:t>
            </a:r>
          </a:p>
        </p:txBody>
      </p:sp>
      <p:pic>
        <p:nvPicPr>
          <p:cNvPr id="4" name="Espace réservé du contenu 3" descr="Une image contenant diagramme, texte, Dessin technique, Plan&#10;&#10;Le contenu généré par l’IA peut être incorrect.">
            <a:extLst>
              <a:ext uri="{FF2B5EF4-FFF2-40B4-BE49-F238E27FC236}">
                <a16:creationId xmlns:a16="http://schemas.microsoft.com/office/drawing/2014/main" id="{3CE89812-D72C-0AB8-4458-FFAF9FC83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687" y="1825625"/>
            <a:ext cx="7240626" cy="4351338"/>
          </a:xfrm>
        </p:spPr>
      </p:pic>
    </p:spTree>
    <p:extLst>
      <p:ext uri="{BB962C8B-B14F-4D97-AF65-F5344CB8AC3E}">
        <p14:creationId xmlns:p14="http://schemas.microsoft.com/office/powerpoint/2010/main" val="15701465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Thème Office</vt:lpstr>
      <vt:lpstr>Dashboard</vt:lpstr>
      <vt:lpstr>Mixer-Point de fonctionnement &amp; simu</vt:lpstr>
      <vt:lpstr>Mixer-Point de fonctionnement &amp; simu Commentaires</vt:lpstr>
      <vt:lpstr>Mixer- Miroir de courant</vt:lpstr>
      <vt:lpstr>Mixer- Test bench</vt:lpstr>
      <vt:lpstr>Mixer- FFT</vt:lpstr>
      <vt:lpstr>Mixer- Paramètres S</vt:lpstr>
      <vt:lpstr>Mixer-Layout</vt:lpstr>
      <vt:lpstr>Balun Schéma</vt:lpstr>
      <vt:lpstr>Balun schéma électrique V1</vt:lpstr>
      <vt:lpstr>Balun V1 test bench</vt:lpstr>
      <vt:lpstr>Mixer+Balun V1</vt:lpstr>
      <vt:lpstr>Problème de linéarité</vt:lpstr>
      <vt:lpstr>Balun-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2025-04-07T06:27:06Z</dcterms:created>
  <dcterms:modified xsi:type="dcterms:W3CDTF">2025-06-06T08:46:39Z</dcterms:modified>
</cp:coreProperties>
</file>