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C8F0A-8088-CBAB-32C6-9362712865EB}" v="16" dt="2025-04-07T08:02:43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n Archambault" userId="db12d9d74e99a5d3" providerId="Windows Live" clId="Web-{861C8F0A-8088-CBAB-32C6-9362712865EB}"/>
    <pc:docChg chg="addSld modSld">
      <pc:chgData name="Sofian Archambault" userId="db12d9d74e99a5d3" providerId="Windows Live" clId="Web-{861C8F0A-8088-CBAB-32C6-9362712865EB}" dt="2025-04-07T08:02:43.616" v="12" actId="1076"/>
      <pc:docMkLst>
        <pc:docMk/>
      </pc:docMkLst>
      <pc:sldChg chg="addSp delSp modSp add replId">
        <pc:chgData name="Sofian Archambault" userId="db12d9d74e99a5d3" providerId="Windows Live" clId="Web-{861C8F0A-8088-CBAB-32C6-9362712865EB}" dt="2025-04-07T07:53:09.310" v="5" actId="1076"/>
        <pc:sldMkLst>
          <pc:docMk/>
          <pc:sldMk cId="4192414046" sldId="257"/>
        </pc:sldMkLst>
        <pc:picChg chg="add del mod">
          <ac:chgData name="Sofian Archambault" userId="db12d9d74e99a5d3" providerId="Windows Live" clId="Web-{861C8F0A-8088-CBAB-32C6-9362712865EB}" dt="2025-04-07T07:53:04.513" v="4"/>
          <ac:picMkLst>
            <pc:docMk/>
            <pc:sldMk cId="4192414046" sldId="257"/>
            <ac:picMk id="4" creationId="{0CB0A570-BA2B-7763-BFCD-D55FEB889D33}"/>
          </ac:picMkLst>
        </pc:picChg>
        <pc:picChg chg="add mod">
          <ac:chgData name="Sofian Archambault" userId="db12d9d74e99a5d3" providerId="Windows Live" clId="Web-{861C8F0A-8088-CBAB-32C6-9362712865EB}" dt="2025-04-07T07:53:09.310" v="5" actId="1076"/>
          <ac:picMkLst>
            <pc:docMk/>
            <pc:sldMk cId="4192414046" sldId="257"/>
            <ac:picMk id="5" creationId="{7C389B70-3486-C51F-B009-A9123E8DED9F}"/>
          </ac:picMkLst>
        </pc:picChg>
      </pc:sldChg>
      <pc:sldChg chg="addSp delSp modSp new">
        <pc:chgData name="Sofian Archambault" userId="db12d9d74e99a5d3" providerId="Windows Live" clId="Web-{861C8F0A-8088-CBAB-32C6-9362712865EB}" dt="2025-04-07T08:02:43.616" v="12" actId="1076"/>
        <pc:sldMkLst>
          <pc:docMk/>
          <pc:sldMk cId="3128701543" sldId="258"/>
        </pc:sldMkLst>
        <pc:spChg chg="del">
          <ac:chgData name="Sofian Archambault" userId="db12d9d74e99a5d3" providerId="Windows Live" clId="Web-{861C8F0A-8088-CBAB-32C6-9362712865EB}" dt="2025-04-07T08:02:41.163" v="11"/>
          <ac:spMkLst>
            <pc:docMk/>
            <pc:sldMk cId="3128701543" sldId="258"/>
            <ac:spMk id="2" creationId="{AB4DD2E0-96CE-8AA7-099E-E5926B6447A0}"/>
          </ac:spMkLst>
        </pc:spChg>
        <pc:spChg chg="del">
          <ac:chgData name="Sofian Archambault" userId="db12d9d74e99a5d3" providerId="Windows Live" clId="Web-{861C8F0A-8088-CBAB-32C6-9362712865EB}" dt="2025-04-07T08:02:32.850" v="7"/>
          <ac:spMkLst>
            <pc:docMk/>
            <pc:sldMk cId="3128701543" sldId="258"/>
            <ac:spMk id="3" creationId="{D50BB198-7716-4F35-8357-830B5BCDA7F5}"/>
          </ac:spMkLst>
        </pc:spChg>
        <pc:picChg chg="add mod ord">
          <ac:chgData name="Sofian Archambault" userId="db12d9d74e99a5d3" providerId="Windows Live" clId="Web-{861C8F0A-8088-CBAB-32C6-9362712865EB}" dt="2025-04-07T08:02:43.616" v="12" actId="1076"/>
          <ac:picMkLst>
            <pc:docMk/>
            <pc:sldMk cId="3128701543" sldId="258"/>
            <ac:picMk id="4" creationId="{252B0C4E-6206-4BC7-B87F-867377A3D8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7355-E2C0-CA9F-F273-DAFB07985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D70B2-17A0-1BEE-EB23-4AB245BBA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A451C4-9B8B-65AA-4248-856CCABD1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diagramme, Plan, Parallèle&#10;&#10;Le contenu généré par l’IA peut être incorrect.">
            <a:extLst>
              <a:ext uri="{FF2B5EF4-FFF2-40B4-BE49-F238E27FC236}">
                <a16:creationId xmlns:a16="http://schemas.microsoft.com/office/drawing/2014/main" id="{7C389B70-3486-C51F-B009-A9123E8D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93" y="0"/>
            <a:ext cx="10811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252B0C4E-6206-4BC7-B87F-867377A3D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64" y="370898"/>
            <a:ext cx="11164996" cy="6122740"/>
          </a:xfrm>
        </p:spPr>
      </p:pic>
    </p:spTree>
    <p:extLst>
      <p:ext uri="{BB962C8B-B14F-4D97-AF65-F5344CB8AC3E}">
        <p14:creationId xmlns:p14="http://schemas.microsoft.com/office/powerpoint/2010/main" val="3128701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2025-04-07T07:48:54Z</dcterms:created>
  <dcterms:modified xsi:type="dcterms:W3CDTF">2025-04-07T09:36:25Z</dcterms:modified>
</cp:coreProperties>
</file>