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6" r:id="rId4"/>
    <p:sldId id="261" r:id="rId5"/>
    <p:sldId id="260" r:id="rId6"/>
    <p:sldId id="259" r:id="rId7"/>
    <p:sldId id="258" r:id="rId8"/>
    <p:sldId id="263" r:id="rId9"/>
    <p:sldId id="262" r:id="rId10"/>
    <p:sldId id="264" r:id="rId11"/>
    <p:sldId id="265" r:id="rId12"/>
    <p:sldId id="268" r:id="rId13"/>
    <p:sldId id="269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FAF37D0F-3163-43A7-8CA5-BC102A471DA2}">
          <p14:sldIdLst>
            <p14:sldId id="256"/>
          </p14:sldIdLst>
        </p14:section>
        <p14:section name="LNA+Mixer" id="{7C04EAAA-F4C3-462A-BCC6-B5D9CA760DE1}">
          <p14:sldIdLst/>
        </p14:section>
        <p14:section name="Mixer+VCO" id="{FB957F44-4773-436B-BF96-4D186BD57292}">
          <p14:sldIdLst>
            <p14:sldId id="257"/>
            <p14:sldId id="266"/>
            <p14:sldId id="261"/>
          </p14:sldIdLst>
        </p14:section>
        <p14:section name="LNA+Mixer+VCO" id="{D1358A8A-1287-41BD-9DFC-36EFAF0548A7}">
          <p14:sldIdLst>
            <p14:sldId id="260"/>
            <p14:sldId id="259"/>
            <p14:sldId id="258"/>
            <p14:sldId id="263"/>
            <p14:sldId id="262"/>
            <p14:sldId id="264"/>
            <p14:sldId id="265"/>
          </p14:sldIdLst>
        </p14:section>
        <p14:section name="LNA+2mixer" id="{C6F02EEC-1026-4658-B0A2-7BBE40970E16}">
          <p14:sldIdLst>
            <p14:sldId id="268"/>
            <p14:sldId id="269"/>
            <p14:sldId id="270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CB7A50-4617-1EEC-F774-68065D566885}" v="2" dt="2025-06-11T14:30:01.8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ram Atouile" userId="d54f35c6555e4497" providerId="Windows Live" clId="Web-{EBDF9A0D-6533-0009-A472-204AD5874F51}"/>
    <pc:docChg chg="modSld">
      <pc:chgData name="Akram Atouile" userId="d54f35c6555e4497" providerId="Windows Live" clId="Web-{EBDF9A0D-6533-0009-A472-204AD5874F51}" dt="2025-05-13T09:02:45.392" v="28" actId="1076"/>
      <pc:docMkLst>
        <pc:docMk/>
      </pc:docMkLst>
      <pc:sldChg chg="addSp delSp modSp">
        <pc:chgData name="Akram Atouile" userId="d54f35c6555e4497" providerId="Windows Live" clId="Web-{EBDF9A0D-6533-0009-A472-204AD5874F51}" dt="2025-05-13T09:00:58.185" v="15"/>
        <pc:sldMkLst>
          <pc:docMk/>
          <pc:sldMk cId="1406822285" sldId="281"/>
        </pc:sldMkLst>
        <pc:spChg chg="mod">
          <ac:chgData name="Akram Atouile" userId="d54f35c6555e4497" providerId="Windows Live" clId="Web-{EBDF9A0D-6533-0009-A472-204AD5874F51}" dt="2025-05-13T09:00:39.200" v="13" actId="20577"/>
          <ac:spMkLst>
            <pc:docMk/>
            <pc:sldMk cId="1406822285" sldId="281"/>
            <ac:spMk id="2" creationId="{1965A433-D770-373B-AF0D-3355D9DE30AD}"/>
          </ac:spMkLst>
        </pc:spChg>
        <pc:picChg chg="add mod ord">
          <ac:chgData name="Akram Atouile" userId="d54f35c6555e4497" providerId="Windows Live" clId="Web-{EBDF9A0D-6533-0009-A472-204AD5874F51}" dt="2025-05-13T09:00:58.185" v="15"/>
          <ac:picMkLst>
            <pc:docMk/>
            <pc:sldMk cId="1406822285" sldId="281"/>
            <ac:picMk id="6" creationId="{8A092902-45AE-2ECC-CF5F-1958992AF2DB}"/>
          </ac:picMkLst>
        </pc:picChg>
      </pc:sldChg>
      <pc:sldChg chg="addSp delSp modSp">
        <pc:chgData name="Akram Atouile" userId="d54f35c6555e4497" providerId="Windows Live" clId="Web-{EBDF9A0D-6533-0009-A472-204AD5874F51}" dt="2025-05-13T09:02:45.392" v="28" actId="1076"/>
        <pc:sldMkLst>
          <pc:docMk/>
          <pc:sldMk cId="3057635716" sldId="282"/>
        </pc:sldMkLst>
      </pc:sldChg>
    </pc:docChg>
  </pc:docChgLst>
  <pc:docChgLst>
    <pc:chgData name="Brice Gogué-Meunier" userId="0d14b2f8b916df3b" providerId="Windows Live" clId="Web-{8EE7DD73-683F-2D83-1A53-DFF4FEBBE81C}"/>
    <pc:docChg chg="modSld sldOrd">
      <pc:chgData name="Brice Gogué-Meunier" userId="0d14b2f8b916df3b" providerId="Windows Live" clId="Web-{8EE7DD73-683F-2D83-1A53-DFF4FEBBE81C}" dt="2025-05-22T15:27:20.541" v="57" actId="20577"/>
      <pc:docMkLst>
        <pc:docMk/>
      </pc:docMkLst>
      <pc:sldChg chg="addSp delSp modSp ord">
        <pc:chgData name="Brice Gogué-Meunier" userId="0d14b2f8b916df3b" providerId="Windows Live" clId="Web-{8EE7DD73-683F-2D83-1A53-DFF4FEBBE81C}" dt="2025-05-22T15:27:20.541" v="57" actId="20577"/>
        <pc:sldMkLst>
          <pc:docMk/>
          <pc:sldMk cId="1249265852" sldId="335"/>
        </pc:sldMkLst>
        <pc:spChg chg="del">
          <ac:chgData name="Brice Gogué-Meunier" userId="0d14b2f8b916df3b" providerId="Windows Live" clId="Web-{8EE7DD73-683F-2D83-1A53-DFF4FEBBE81C}" dt="2025-05-22T15:14:30.326" v="0"/>
          <ac:spMkLst>
            <pc:docMk/>
            <pc:sldMk cId="1249265852" sldId="335"/>
            <ac:spMk id="3" creationId="{EF865C23-F0B6-5D4B-D902-DD6BA23583D8}"/>
          </ac:spMkLst>
        </pc:spChg>
        <pc:spChg chg="add mod">
          <ac:chgData name="Brice Gogué-Meunier" userId="0d14b2f8b916df3b" providerId="Windows Live" clId="Web-{8EE7DD73-683F-2D83-1A53-DFF4FEBBE81C}" dt="2025-05-22T15:27:20.541" v="57" actId="20577"/>
          <ac:spMkLst>
            <pc:docMk/>
            <pc:sldMk cId="1249265852" sldId="335"/>
            <ac:spMk id="10" creationId="{45D25261-111C-4114-1AB3-77E13427CED1}"/>
          </ac:spMkLst>
        </pc:spChg>
        <pc:picChg chg="add del mod">
          <ac:chgData name="Brice Gogué-Meunier" userId="0d14b2f8b916df3b" providerId="Windows Live" clId="Web-{8EE7DD73-683F-2D83-1A53-DFF4FEBBE81C}" dt="2025-05-22T15:14:35.670" v="2"/>
          <ac:picMkLst>
            <pc:docMk/>
            <pc:sldMk cId="1249265852" sldId="335"/>
            <ac:picMk id="5" creationId="{E25573A5-12E9-279F-7692-46394FDFADA5}"/>
          </ac:picMkLst>
        </pc:picChg>
        <pc:picChg chg="add mod">
          <ac:chgData name="Brice Gogué-Meunier" userId="0d14b2f8b916df3b" providerId="Windows Live" clId="Web-{8EE7DD73-683F-2D83-1A53-DFF4FEBBE81C}" dt="2025-05-22T15:16:45.596" v="18" actId="14100"/>
          <ac:picMkLst>
            <pc:docMk/>
            <pc:sldMk cId="1249265852" sldId="335"/>
            <ac:picMk id="6" creationId="{3D293CAB-F8E4-12F7-73A2-F3169C295954}"/>
          </ac:picMkLst>
        </pc:picChg>
        <pc:picChg chg="add mod">
          <ac:chgData name="Brice Gogué-Meunier" userId="0d14b2f8b916df3b" providerId="Windows Live" clId="Web-{8EE7DD73-683F-2D83-1A53-DFF4FEBBE81C}" dt="2025-05-22T15:16:47.284" v="20" actId="1076"/>
          <ac:picMkLst>
            <pc:docMk/>
            <pc:sldMk cId="1249265852" sldId="335"/>
            <ac:picMk id="7" creationId="{D752F9B2-C12F-91EA-600E-8C6CD406E6CE}"/>
          </ac:picMkLst>
        </pc:picChg>
        <pc:picChg chg="add mod">
          <ac:chgData name="Brice Gogué-Meunier" userId="0d14b2f8b916df3b" providerId="Windows Live" clId="Web-{8EE7DD73-683F-2D83-1A53-DFF4FEBBE81C}" dt="2025-05-22T15:16:46.081" v="19" actId="1076"/>
          <ac:picMkLst>
            <pc:docMk/>
            <pc:sldMk cId="1249265852" sldId="335"/>
            <ac:picMk id="8" creationId="{2509A40D-4447-08A9-0534-022921883851}"/>
          </ac:picMkLst>
        </pc:picChg>
      </pc:sldChg>
    </pc:docChg>
  </pc:docChgLst>
  <pc:docChgLst>
    <pc:chgData name="Brice Gogué-Meunier" userId="0d14b2f8b916df3b" providerId="Windows Live" clId="Web-{785C009C-EFA1-F6A5-CE95-9C7BAE3A20CB}"/>
    <pc:docChg chg="addSld modSld">
      <pc:chgData name="Brice Gogué-Meunier" userId="0d14b2f8b916df3b" providerId="Windows Live" clId="Web-{785C009C-EFA1-F6A5-CE95-9C7BAE3A20CB}" dt="2025-05-13T09:59:56.332" v="66" actId="20577"/>
      <pc:docMkLst>
        <pc:docMk/>
      </pc:docMkLst>
      <pc:sldChg chg="addSp delSp modSp add replId">
        <pc:chgData name="Brice Gogué-Meunier" userId="0d14b2f8b916df3b" providerId="Windows Live" clId="Web-{785C009C-EFA1-F6A5-CE95-9C7BAE3A20CB}" dt="2025-05-13T09:00:56.912" v="27" actId="20577"/>
        <pc:sldMkLst>
          <pc:docMk/>
          <pc:sldMk cId="3057635716" sldId="282"/>
        </pc:sldMkLst>
        <pc:spChg chg="mod">
          <ac:chgData name="Brice Gogué-Meunier" userId="0d14b2f8b916df3b" providerId="Windows Live" clId="Web-{785C009C-EFA1-F6A5-CE95-9C7BAE3A20CB}" dt="2025-05-13T09:00:56.912" v="27" actId="20577"/>
          <ac:spMkLst>
            <pc:docMk/>
            <pc:sldMk cId="3057635716" sldId="282"/>
            <ac:spMk id="2" creationId="{9B63C22E-D108-04BF-8F1B-1A50172049CF}"/>
          </ac:spMkLst>
        </pc:spChg>
        <pc:picChg chg="add mod">
          <ac:chgData name="Brice Gogué-Meunier" userId="0d14b2f8b916df3b" providerId="Windows Live" clId="Web-{785C009C-EFA1-F6A5-CE95-9C7BAE3A20CB}" dt="2025-05-13T09:00:42.552" v="11" actId="1076"/>
          <ac:picMkLst>
            <pc:docMk/>
            <pc:sldMk cId="3057635716" sldId="282"/>
            <ac:picMk id="8" creationId="{024B36AB-1F22-5794-98D0-DA2FD592E659}"/>
          </ac:picMkLst>
        </pc:picChg>
      </pc:sldChg>
      <pc:sldChg chg="delSp modSp add replId">
        <pc:chgData name="Brice Gogué-Meunier" userId="0d14b2f8b916df3b" providerId="Windows Live" clId="Web-{785C009C-EFA1-F6A5-CE95-9C7BAE3A20CB}" dt="2025-05-13T09:59:56.332" v="66" actId="20577"/>
        <pc:sldMkLst>
          <pc:docMk/>
          <pc:sldMk cId="1201445529" sldId="283"/>
        </pc:sldMkLst>
      </pc:sldChg>
    </pc:docChg>
  </pc:docChgLst>
  <pc:docChgLst>
    <pc:chgData name="Sacha LUTOFF" userId="a37079e7ccb5967d" providerId="LiveId" clId="{D5C0605F-D7BA-47E6-A5A9-C0141583843A}"/>
    <pc:docChg chg="undo custSel addSld delSld modSld sldOrd addSection modSection">
      <pc:chgData name="Sacha LUTOFF" userId="a37079e7ccb5967d" providerId="LiveId" clId="{D5C0605F-D7BA-47E6-A5A9-C0141583843A}" dt="2025-05-22T09:24:01.022" v="5565" actId="1076"/>
      <pc:docMkLst>
        <pc:docMk/>
      </pc:docMkLst>
      <pc:sldChg chg="modSp mod chgLayout">
        <pc:chgData name="Sacha LUTOFF" userId="a37079e7ccb5967d" providerId="LiveId" clId="{D5C0605F-D7BA-47E6-A5A9-C0141583843A}" dt="2025-05-20T12:23:49.453" v="4850" actId="27636"/>
        <pc:sldMkLst>
          <pc:docMk/>
          <pc:sldMk cId="3784089036" sldId="256"/>
        </pc:sldMkLst>
        <pc:spChg chg="mod ord">
          <ac:chgData name="Sacha LUTOFF" userId="a37079e7ccb5967d" providerId="LiveId" clId="{D5C0605F-D7BA-47E6-A5A9-C0141583843A}" dt="2025-05-20T12:22:33.365" v="4752" actId="20577"/>
          <ac:spMkLst>
            <pc:docMk/>
            <pc:sldMk cId="3784089036" sldId="256"/>
            <ac:spMk id="2" creationId="{00000000-0000-0000-0000-000000000000}"/>
          </ac:spMkLst>
        </pc:spChg>
        <pc:spChg chg="mod ord">
          <ac:chgData name="Sacha LUTOFF" userId="a37079e7ccb5967d" providerId="LiveId" clId="{D5C0605F-D7BA-47E6-A5A9-C0141583843A}" dt="2025-05-20T12:23:49.453" v="4850" actId="27636"/>
          <ac:spMkLst>
            <pc:docMk/>
            <pc:sldMk cId="3784089036" sldId="256"/>
            <ac:spMk id="3" creationId="{00000000-0000-0000-0000-000000000000}"/>
          </ac:spMkLst>
        </pc:spChg>
      </pc:sldChg>
      <pc:sldChg chg="del">
        <pc:chgData name="Sacha LUTOFF" userId="a37079e7ccb5967d" providerId="LiveId" clId="{D5C0605F-D7BA-47E6-A5A9-C0141583843A}" dt="2025-05-20T12:22:01.329" v="4744" actId="47"/>
        <pc:sldMkLst>
          <pc:docMk/>
          <pc:sldMk cId="1386377740" sldId="257"/>
        </pc:sldMkLst>
      </pc:sldChg>
      <pc:sldChg chg="addSp delSp modSp mod">
        <pc:chgData name="Sacha LUTOFF" userId="a37079e7ccb5967d" providerId="LiveId" clId="{D5C0605F-D7BA-47E6-A5A9-C0141583843A}" dt="2025-05-20T12:21:09.933" v="4661" actId="1076"/>
        <pc:sldMkLst>
          <pc:docMk/>
          <pc:sldMk cId="1524060088" sldId="259"/>
        </pc:sldMkLst>
        <pc:spChg chg="add mod">
          <ac:chgData name="Sacha LUTOFF" userId="a37079e7ccb5967d" providerId="LiveId" clId="{D5C0605F-D7BA-47E6-A5A9-C0141583843A}" dt="2025-05-20T12:07:10.404" v="3839" actId="164"/>
          <ac:spMkLst>
            <pc:docMk/>
            <pc:sldMk cId="1524060088" sldId="259"/>
            <ac:spMk id="2" creationId="{9E9680C4-6A8D-9F6C-0A67-FE200C60B28F}"/>
          </ac:spMkLst>
        </pc:spChg>
        <pc:spChg chg="add mod">
          <ac:chgData name="Sacha LUTOFF" userId="a37079e7ccb5967d" providerId="LiveId" clId="{D5C0605F-D7BA-47E6-A5A9-C0141583843A}" dt="2025-05-20T12:07:10.404" v="3839" actId="164"/>
          <ac:spMkLst>
            <pc:docMk/>
            <pc:sldMk cId="1524060088" sldId="259"/>
            <ac:spMk id="3" creationId="{DFFEB012-43CE-1BF9-04BA-19A126C0B6AF}"/>
          </ac:spMkLst>
        </pc:spChg>
        <pc:spChg chg="add mod">
          <ac:chgData name="Sacha LUTOFF" userId="a37079e7ccb5967d" providerId="LiveId" clId="{D5C0605F-D7BA-47E6-A5A9-C0141583843A}" dt="2025-05-20T12:06:11.733" v="3821" actId="164"/>
          <ac:spMkLst>
            <pc:docMk/>
            <pc:sldMk cId="1524060088" sldId="259"/>
            <ac:spMk id="4" creationId="{8D119A7D-ECCF-383A-B167-C3F1037445CB}"/>
          </ac:spMkLst>
        </pc:spChg>
        <pc:spChg chg="add mod">
          <ac:chgData name="Sacha LUTOFF" userId="a37079e7ccb5967d" providerId="LiveId" clId="{D5C0605F-D7BA-47E6-A5A9-C0141583843A}" dt="2025-05-20T12:06:33.955" v="3829" actId="14100"/>
          <ac:spMkLst>
            <pc:docMk/>
            <pc:sldMk cId="1524060088" sldId="259"/>
            <ac:spMk id="5" creationId="{01B04317-646A-7853-0ECD-0A7369493BD1}"/>
          </ac:spMkLst>
        </pc:spChg>
        <pc:spChg chg="mod">
          <ac:chgData name="Sacha LUTOFF" userId="a37079e7ccb5967d" providerId="LiveId" clId="{D5C0605F-D7BA-47E6-A5A9-C0141583843A}" dt="2025-05-20T12:21:09.933" v="4661" actId="1076"/>
          <ac:spMkLst>
            <pc:docMk/>
            <pc:sldMk cId="1524060088" sldId="259"/>
            <ac:spMk id="10" creationId="{45BE2622-F6FE-AAC5-8998-ED3E3A63797E}"/>
          </ac:spMkLst>
        </pc:spChg>
        <pc:spChg chg="add mod">
          <ac:chgData name="Sacha LUTOFF" userId="a37079e7ccb5967d" providerId="LiveId" clId="{D5C0605F-D7BA-47E6-A5A9-C0141583843A}" dt="2025-05-20T12:07:22.714" v="3847" actId="1076"/>
          <ac:spMkLst>
            <pc:docMk/>
            <pc:sldMk cId="1524060088" sldId="259"/>
            <ac:spMk id="19" creationId="{9E60EBF4-BC91-92E3-5D35-631EBA908D8F}"/>
          </ac:spMkLst>
        </pc:spChg>
        <pc:spChg chg="mod">
          <ac:chgData name="Sacha LUTOFF" userId="a37079e7ccb5967d" providerId="LiveId" clId="{D5C0605F-D7BA-47E6-A5A9-C0141583843A}" dt="2025-05-20T12:07:26.532" v="3848"/>
          <ac:spMkLst>
            <pc:docMk/>
            <pc:sldMk cId="1524060088" sldId="259"/>
            <ac:spMk id="21" creationId="{DD68846F-B13E-6559-43A5-03EFC71184B5}"/>
          </ac:spMkLst>
        </pc:spChg>
        <pc:spChg chg="mod">
          <ac:chgData name="Sacha LUTOFF" userId="a37079e7ccb5967d" providerId="LiveId" clId="{D5C0605F-D7BA-47E6-A5A9-C0141583843A}" dt="2025-05-20T12:07:26.532" v="3848"/>
          <ac:spMkLst>
            <pc:docMk/>
            <pc:sldMk cId="1524060088" sldId="259"/>
            <ac:spMk id="22" creationId="{2834997C-11EA-7E73-5619-81027B07A081}"/>
          </ac:spMkLst>
        </pc:spChg>
        <pc:spChg chg="mod">
          <ac:chgData name="Sacha LUTOFF" userId="a37079e7ccb5967d" providerId="LiveId" clId="{D5C0605F-D7BA-47E6-A5A9-C0141583843A}" dt="2025-05-20T12:07:26.532" v="3848"/>
          <ac:spMkLst>
            <pc:docMk/>
            <pc:sldMk cId="1524060088" sldId="259"/>
            <ac:spMk id="23" creationId="{200AB892-A3A1-1070-1518-03948E287288}"/>
          </ac:spMkLst>
        </pc:spChg>
        <pc:spChg chg="mod">
          <ac:chgData name="Sacha LUTOFF" userId="a37079e7ccb5967d" providerId="LiveId" clId="{D5C0605F-D7BA-47E6-A5A9-C0141583843A}" dt="2025-05-20T12:07:26.532" v="3848"/>
          <ac:spMkLst>
            <pc:docMk/>
            <pc:sldMk cId="1524060088" sldId="259"/>
            <ac:spMk id="24" creationId="{6E87A872-BB2C-30A9-0DC9-86FA3CF08437}"/>
          </ac:spMkLst>
        </pc:spChg>
        <pc:spChg chg="mod">
          <ac:chgData name="Sacha LUTOFF" userId="a37079e7ccb5967d" providerId="LiveId" clId="{D5C0605F-D7BA-47E6-A5A9-C0141583843A}" dt="2025-05-20T12:21:09.933" v="4661" actId="1076"/>
          <ac:spMkLst>
            <pc:docMk/>
            <pc:sldMk cId="1524060088" sldId="259"/>
            <ac:spMk id="71" creationId="{D4BD822D-4726-24F0-EB72-6C32B7C1217C}"/>
          </ac:spMkLst>
        </pc:spChg>
        <pc:spChg chg="mod">
          <ac:chgData name="Sacha LUTOFF" userId="a37079e7ccb5967d" providerId="LiveId" clId="{D5C0605F-D7BA-47E6-A5A9-C0141583843A}" dt="2025-05-20T12:21:09.933" v="4661" actId="1076"/>
          <ac:spMkLst>
            <pc:docMk/>
            <pc:sldMk cId="1524060088" sldId="259"/>
            <ac:spMk id="86" creationId="{5858624E-F7D9-6E5E-45A9-BA0C51C6A6D3}"/>
          </ac:spMkLst>
        </pc:spChg>
        <pc:spChg chg="mod">
          <ac:chgData name="Sacha LUTOFF" userId="a37079e7ccb5967d" providerId="LiveId" clId="{D5C0605F-D7BA-47E6-A5A9-C0141583843A}" dt="2025-05-20T12:21:09.933" v="4661" actId="1076"/>
          <ac:spMkLst>
            <pc:docMk/>
            <pc:sldMk cId="1524060088" sldId="259"/>
            <ac:spMk id="91" creationId="{570A86D1-4B98-9629-1B5A-ACA8A2855A05}"/>
          </ac:spMkLst>
        </pc:spChg>
        <pc:spChg chg="mod">
          <ac:chgData name="Sacha LUTOFF" userId="a37079e7ccb5967d" providerId="LiveId" clId="{D5C0605F-D7BA-47E6-A5A9-C0141583843A}" dt="2025-05-20T12:21:09.933" v="4661" actId="1076"/>
          <ac:spMkLst>
            <pc:docMk/>
            <pc:sldMk cId="1524060088" sldId="259"/>
            <ac:spMk id="105" creationId="{D651844D-46A5-5D27-C82D-AD3E905302C3}"/>
          </ac:spMkLst>
        </pc:spChg>
        <pc:spChg chg="mod">
          <ac:chgData name="Sacha LUTOFF" userId="a37079e7ccb5967d" providerId="LiveId" clId="{D5C0605F-D7BA-47E6-A5A9-C0141583843A}" dt="2025-05-20T12:21:09.933" v="4661" actId="1076"/>
          <ac:spMkLst>
            <pc:docMk/>
            <pc:sldMk cId="1524060088" sldId="259"/>
            <ac:spMk id="127" creationId="{C5DF24F8-5E31-8017-FE40-7EE34251DE12}"/>
          </ac:spMkLst>
        </pc:spChg>
        <pc:spChg chg="mod">
          <ac:chgData name="Sacha LUTOFF" userId="a37079e7ccb5967d" providerId="LiveId" clId="{D5C0605F-D7BA-47E6-A5A9-C0141583843A}" dt="2025-05-20T12:21:09.933" v="4661" actId="1076"/>
          <ac:spMkLst>
            <pc:docMk/>
            <pc:sldMk cId="1524060088" sldId="259"/>
            <ac:spMk id="1042" creationId="{B88E8991-5354-DA3B-78BF-0106F509A59C}"/>
          </ac:spMkLst>
        </pc:spChg>
        <pc:spChg chg="mod">
          <ac:chgData name="Sacha LUTOFF" userId="a37079e7ccb5967d" providerId="LiveId" clId="{D5C0605F-D7BA-47E6-A5A9-C0141583843A}" dt="2025-05-20T12:21:09.933" v="4661" actId="1076"/>
          <ac:spMkLst>
            <pc:docMk/>
            <pc:sldMk cId="1524060088" sldId="259"/>
            <ac:spMk id="1044" creationId="{84DD041D-77A8-84DF-B94D-CD546AFB5D94}"/>
          </ac:spMkLst>
        </pc:spChg>
        <pc:spChg chg="mod">
          <ac:chgData name="Sacha LUTOFF" userId="a37079e7ccb5967d" providerId="LiveId" clId="{D5C0605F-D7BA-47E6-A5A9-C0141583843A}" dt="2025-05-20T12:21:09.933" v="4661" actId="1076"/>
          <ac:spMkLst>
            <pc:docMk/>
            <pc:sldMk cId="1524060088" sldId="259"/>
            <ac:spMk id="1099" creationId="{1F873DD3-3F35-7D41-C885-6FDCA16C36D1}"/>
          </ac:spMkLst>
        </pc:spChg>
        <pc:grpChg chg="add mod ord">
          <ac:chgData name="Sacha LUTOFF" userId="a37079e7ccb5967d" providerId="LiveId" clId="{D5C0605F-D7BA-47E6-A5A9-C0141583843A}" dt="2025-05-20T12:07:10.923" v="3840" actId="171"/>
          <ac:grpSpMkLst>
            <pc:docMk/>
            <pc:sldMk cId="1524060088" sldId="259"/>
            <ac:grpSpMk id="17" creationId="{14D3A9A9-EEF5-CFA4-B521-EE4B71A26607}"/>
          </ac:grpSpMkLst>
        </pc:grpChg>
        <pc:grpChg chg="add mod">
          <ac:chgData name="Sacha LUTOFF" userId="a37079e7ccb5967d" providerId="LiveId" clId="{D5C0605F-D7BA-47E6-A5A9-C0141583843A}" dt="2025-05-20T12:07:35.701" v="3852" actId="1076"/>
          <ac:grpSpMkLst>
            <pc:docMk/>
            <pc:sldMk cId="1524060088" sldId="259"/>
            <ac:grpSpMk id="20" creationId="{41396CCE-AE17-FAAC-FD91-F67526AE285E}"/>
          </ac:grpSpMkLst>
        </pc:grpChg>
        <pc:grpChg chg="mod">
          <ac:chgData name="Sacha LUTOFF" userId="a37079e7ccb5967d" providerId="LiveId" clId="{D5C0605F-D7BA-47E6-A5A9-C0141583843A}" dt="2025-05-20T12:07:09.282" v="3838" actId="164"/>
          <ac:grpSpMkLst>
            <pc:docMk/>
            <pc:sldMk cId="1524060088" sldId="259"/>
            <ac:grpSpMk id="1110" creationId="{EB659948-B18E-D330-F275-89E3ABD3F8A0}"/>
          </ac:grpSpMkLst>
        </pc:grpChg>
        <pc:picChg chg="mod">
          <ac:chgData name="Sacha LUTOFF" userId="a37079e7ccb5967d" providerId="LiveId" clId="{D5C0605F-D7BA-47E6-A5A9-C0141583843A}" dt="2025-05-20T12:21:09.933" v="4661" actId="1076"/>
          <ac:picMkLst>
            <pc:docMk/>
            <pc:sldMk cId="1524060088" sldId="259"/>
            <ac:picMk id="126" creationId="{016D1B7A-DE64-4E20-0222-3C49D0BEA8A7}"/>
          </ac:picMkLst>
        </pc:picChg>
        <pc:cxnChg chg="add mod">
          <ac:chgData name="Sacha LUTOFF" userId="a37079e7ccb5967d" providerId="LiveId" clId="{D5C0605F-D7BA-47E6-A5A9-C0141583843A}" dt="2025-05-20T12:06:11.733" v="3821" actId="164"/>
          <ac:cxnSpMkLst>
            <pc:docMk/>
            <pc:sldMk cId="1524060088" sldId="259"/>
            <ac:cxnSpMk id="7" creationId="{5E4AAA90-6797-2A90-A97E-EF78E5050D55}"/>
          </ac:cxnSpMkLst>
        </pc:cxnChg>
        <pc:cxnChg chg="add mod">
          <ac:chgData name="Sacha LUTOFF" userId="a37079e7ccb5967d" providerId="LiveId" clId="{D5C0605F-D7BA-47E6-A5A9-C0141583843A}" dt="2025-05-20T12:06:11.733" v="3821" actId="164"/>
          <ac:cxnSpMkLst>
            <pc:docMk/>
            <pc:sldMk cId="1524060088" sldId="259"/>
            <ac:cxnSpMk id="14" creationId="{CA3496CF-61C8-560D-DDD6-83C8A5EE26F7}"/>
          </ac:cxnSpMkLst>
        </pc:cxnChg>
        <pc:cxnChg chg="mod">
          <ac:chgData name="Sacha LUTOFF" userId="a37079e7ccb5967d" providerId="LiveId" clId="{D5C0605F-D7BA-47E6-A5A9-C0141583843A}" dt="2025-05-20T12:07:26.532" v="3848"/>
          <ac:cxnSpMkLst>
            <pc:docMk/>
            <pc:sldMk cId="1524060088" sldId="259"/>
            <ac:cxnSpMk id="25" creationId="{2CFE5D8D-BCB8-84E6-561F-15C3303C16D4}"/>
          </ac:cxnSpMkLst>
        </pc:cxnChg>
        <pc:cxnChg chg="mod">
          <ac:chgData name="Sacha LUTOFF" userId="a37079e7ccb5967d" providerId="LiveId" clId="{D5C0605F-D7BA-47E6-A5A9-C0141583843A}" dt="2025-05-20T12:07:26.532" v="3848"/>
          <ac:cxnSpMkLst>
            <pc:docMk/>
            <pc:sldMk cId="1524060088" sldId="259"/>
            <ac:cxnSpMk id="26" creationId="{0922BEBA-CC1F-2B35-B6B1-E3A3B0C4808B}"/>
          </ac:cxnSpMkLst>
        </pc:cxnChg>
      </pc:sldChg>
      <pc:sldChg chg="addSp delSp modSp mod">
        <pc:chgData name="Sacha LUTOFF" userId="a37079e7ccb5967d" providerId="LiveId" clId="{D5C0605F-D7BA-47E6-A5A9-C0141583843A}" dt="2025-05-20T11:43:52.046" v="3642"/>
        <pc:sldMkLst>
          <pc:docMk/>
          <pc:sldMk cId="3148137221" sldId="261"/>
        </pc:sldMkLst>
        <pc:spChg chg="mod">
          <ac:chgData name="Sacha LUTOFF" userId="a37079e7ccb5967d" providerId="LiveId" clId="{D5C0605F-D7BA-47E6-A5A9-C0141583843A}" dt="2025-05-20T11:43:20.967" v="3633" actId="20577"/>
          <ac:spMkLst>
            <pc:docMk/>
            <pc:sldMk cId="3148137221" sldId="261"/>
            <ac:spMk id="13" creationId="{38809AD3-8B8C-9F37-4541-20E54BC39C81}"/>
          </ac:spMkLst>
        </pc:spChg>
        <pc:picChg chg="add mod">
          <ac:chgData name="Sacha LUTOFF" userId="a37079e7ccb5967d" providerId="LiveId" clId="{D5C0605F-D7BA-47E6-A5A9-C0141583843A}" dt="2025-05-20T11:43:52.046" v="3642"/>
          <ac:picMkLst>
            <pc:docMk/>
            <pc:sldMk cId="3148137221" sldId="261"/>
            <ac:picMk id="5" creationId="{2450FF8E-4E02-CEDF-3E8E-9B62658CD786}"/>
          </ac:picMkLst>
        </pc:picChg>
      </pc:sldChg>
      <pc:sldChg chg="modSp mod">
        <pc:chgData name="Sacha LUTOFF" userId="a37079e7ccb5967d" providerId="LiveId" clId="{D5C0605F-D7BA-47E6-A5A9-C0141583843A}" dt="2025-05-20T12:24:27.692" v="4864" actId="20577"/>
        <pc:sldMkLst>
          <pc:docMk/>
          <pc:sldMk cId="1913918738" sldId="265"/>
        </pc:sldMkLst>
        <pc:spChg chg="mod">
          <ac:chgData name="Sacha LUTOFF" userId="a37079e7ccb5967d" providerId="LiveId" clId="{D5C0605F-D7BA-47E6-A5A9-C0141583843A}" dt="2025-05-20T12:24:27.692" v="4864" actId="20577"/>
          <ac:spMkLst>
            <pc:docMk/>
            <pc:sldMk cId="1913918738" sldId="265"/>
            <ac:spMk id="2" creationId="{5E35673F-2FE0-691B-58CD-0A472FF5AAE7}"/>
          </ac:spMkLst>
        </pc:spChg>
        <pc:spChg chg="mod">
          <ac:chgData name="Sacha LUTOFF" userId="a37079e7ccb5967d" providerId="LiveId" clId="{D5C0605F-D7BA-47E6-A5A9-C0141583843A}" dt="2025-05-20T12:24:22.506" v="4857"/>
          <ac:spMkLst>
            <pc:docMk/>
            <pc:sldMk cId="1913918738" sldId="265"/>
            <ac:spMk id="3" creationId="{CD4D8BD6-B51F-7B4C-EE9C-DC626AFCC696}"/>
          </ac:spMkLst>
        </pc:spChg>
      </pc:sldChg>
      <pc:sldChg chg="addSp delSp modSp mod ord">
        <pc:chgData name="Sacha LUTOFF" userId="a37079e7ccb5967d" providerId="LiveId" clId="{D5C0605F-D7BA-47E6-A5A9-C0141583843A}" dt="2025-05-20T11:44:03.702" v="3644"/>
        <pc:sldMkLst>
          <pc:docMk/>
          <pc:sldMk cId="1665103910" sldId="278"/>
        </pc:sldMkLst>
        <pc:spChg chg="mod">
          <ac:chgData name="Sacha LUTOFF" userId="a37079e7ccb5967d" providerId="LiveId" clId="{D5C0605F-D7BA-47E6-A5A9-C0141583843A}" dt="2025-05-20T11:43:37.492" v="3637" actId="20577"/>
          <ac:spMkLst>
            <pc:docMk/>
            <pc:sldMk cId="1665103910" sldId="278"/>
            <ac:spMk id="13" creationId="{43664173-95B1-96C2-8915-11694B8CB5F0}"/>
          </ac:spMkLst>
        </pc:spChg>
        <pc:picChg chg="add mod">
          <ac:chgData name="Sacha LUTOFF" userId="a37079e7ccb5967d" providerId="LiveId" clId="{D5C0605F-D7BA-47E6-A5A9-C0141583843A}" dt="2025-05-15T14:04:36.964" v="1115" actId="14100"/>
          <ac:picMkLst>
            <pc:docMk/>
            <pc:sldMk cId="1665103910" sldId="278"/>
            <ac:picMk id="6" creationId="{DFBB9928-BBB0-9266-3230-0F84404DE5F3}"/>
          </ac:picMkLst>
        </pc:picChg>
      </pc:sldChg>
      <pc:sldChg chg="addSp delSp modSp new mod">
        <pc:chgData name="Sacha LUTOFF" userId="a37079e7ccb5967d" providerId="LiveId" clId="{D5C0605F-D7BA-47E6-A5A9-C0141583843A}" dt="2025-05-20T11:40:27.277" v="3243" actId="1076"/>
        <pc:sldMkLst>
          <pc:docMk/>
          <pc:sldMk cId="3196660499" sldId="289"/>
        </pc:sldMkLst>
        <pc:spChg chg="mod">
          <ac:chgData name="Sacha LUTOFF" userId="a37079e7ccb5967d" providerId="LiveId" clId="{D5C0605F-D7BA-47E6-A5A9-C0141583843A}" dt="2025-05-15T09:31:00.811" v="365" actId="20577"/>
          <ac:spMkLst>
            <pc:docMk/>
            <pc:sldMk cId="3196660499" sldId="289"/>
            <ac:spMk id="2" creationId="{0D20ACC1-94EB-DBD3-7844-0D00C9130136}"/>
          </ac:spMkLst>
        </pc:spChg>
        <pc:spChg chg="add mod">
          <ac:chgData name="Sacha LUTOFF" userId="a37079e7ccb5967d" providerId="LiveId" clId="{D5C0605F-D7BA-47E6-A5A9-C0141583843A}" dt="2025-05-20T11:40:25.712" v="3242" actId="14100"/>
          <ac:spMkLst>
            <pc:docMk/>
            <pc:sldMk cId="3196660499" sldId="289"/>
            <ac:spMk id="9" creationId="{58A85FC8-A78D-6AD0-9F12-BD3A1F96267C}"/>
          </ac:spMkLst>
        </pc:spChg>
        <pc:picChg chg="add mod">
          <ac:chgData name="Sacha LUTOFF" userId="a37079e7ccb5967d" providerId="LiveId" clId="{D5C0605F-D7BA-47E6-A5A9-C0141583843A}" dt="2025-05-20T11:40:27.277" v="3243" actId="1076"/>
          <ac:picMkLst>
            <pc:docMk/>
            <pc:sldMk cId="3196660499" sldId="289"/>
            <ac:picMk id="5" creationId="{EF6DFEC8-A188-683E-5ED2-8F89F0C8CEC1}"/>
          </ac:picMkLst>
        </pc:picChg>
      </pc:sldChg>
      <pc:sldChg chg="addSp delSp modSp add mod">
        <pc:chgData name="Sacha LUTOFF" userId="a37079e7ccb5967d" providerId="LiveId" clId="{D5C0605F-D7BA-47E6-A5A9-C0141583843A}" dt="2025-05-20T11:41:07.585" v="3281" actId="403"/>
        <pc:sldMkLst>
          <pc:docMk/>
          <pc:sldMk cId="1524812079" sldId="290"/>
        </pc:sldMkLst>
        <pc:spChg chg="mod">
          <ac:chgData name="Sacha LUTOFF" userId="a37079e7ccb5967d" providerId="LiveId" clId="{D5C0605F-D7BA-47E6-A5A9-C0141583843A}" dt="2025-05-15T09:30:53.120" v="347" actId="20577"/>
          <ac:spMkLst>
            <pc:docMk/>
            <pc:sldMk cId="1524812079" sldId="290"/>
            <ac:spMk id="2" creationId="{9442DD0A-A20B-A4A6-01CB-AD07894CFB19}"/>
          </ac:spMkLst>
        </pc:spChg>
        <pc:spChg chg="add mod">
          <ac:chgData name="Sacha LUTOFF" userId="a37079e7ccb5967d" providerId="LiveId" clId="{D5C0605F-D7BA-47E6-A5A9-C0141583843A}" dt="2025-05-20T11:41:07.585" v="3281" actId="403"/>
          <ac:spMkLst>
            <pc:docMk/>
            <pc:sldMk cId="1524812079" sldId="290"/>
            <ac:spMk id="3" creationId="{3F6BF840-E507-B61A-9F4A-4F02018DBF52}"/>
          </ac:spMkLst>
        </pc:spChg>
        <pc:picChg chg="add mod">
          <ac:chgData name="Sacha LUTOFF" userId="a37079e7ccb5967d" providerId="LiveId" clId="{D5C0605F-D7BA-47E6-A5A9-C0141583843A}" dt="2025-05-15T13:27:17.608" v="1084" actId="1076"/>
          <ac:picMkLst>
            <pc:docMk/>
            <pc:sldMk cId="1524812079" sldId="290"/>
            <ac:picMk id="11" creationId="{64852DF6-6249-9F19-34E4-09A2DB3A5B73}"/>
          </ac:picMkLst>
        </pc:picChg>
      </pc:sldChg>
      <pc:sldChg chg="addSp delSp modSp new mod ord">
        <pc:chgData name="Sacha LUTOFF" userId="a37079e7ccb5967d" providerId="LiveId" clId="{D5C0605F-D7BA-47E6-A5A9-C0141583843A}" dt="2025-05-15T12:52:40.724" v="1078" actId="20577"/>
        <pc:sldMkLst>
          <pc:docMk/>
          <pc:sldMk cId="1706481580" sldId="291"/>
        </pc:sldMkLst>
        <pc:spChg chg="mod">
          <ac:chgData name="Sacha LUTOFF" userId="a37079e7ccb5967d" providerId="LiveId" clId="{D5C0605F-D7BA-47E6-A5A9-C0141583843A}" dt="2025-05-15T09:45:31.037" v="646" actId="20577"/>
          <ac:spMkLst>
            <pc:docMk/>
            <pc:sldMk cId="1706481580" sldId="291"/>
            <ac:spMk id="2" creationId="{6C1E090C-D2CF-42DE-FFA3-305B899D15A3}"/>
          </ac:spMkLst>
        </pc:spChg>
        <pc:spChg chg="mod">
          <ac:chgData name="Sacha LUTOFF" userId="a37079e7ccb5967d" providerId="LiveId" clId="{D5C0605F-D7BA-47E6-A5A9-C0141583843A}" dt="2025-05-15T12:52:40.724" v="1078" actId="20577"/>
          <ac:spMkLst>
            <pc:docMk/>
            <pc:sldMk cId="1706481580" sldId="291"/>
            <ac:spMk id="3" creationId="{744483CD-D012-13F5-EC15-6C9F5533AEC9}"/>
          </ac:spMkLst>
        </pc:spChg>
        <pc:picChg chg="add mod">
          <ac:chgData name="Sacha LUTOFF" userId="a37079e7ccb5967d" providerId="LiveId" clId="{D5C0605F-D7BA-47E6-A5A9-C0141583843A}" dt="2025-05-15T12:50:18.193" v="902" actId="1076"/>
          <ac:picMkLst>
            <pc:docMk/>
            <pc:sldMk cId="1706481580" sldId="291"/>
            <ac:picMk id="8" creationId="{D84BB709-4629-79AF-9AB3-1EAC386335DE}"/>
          </ac:picMkLst>
        </pc:picChg>
      </pc:sldChg>
      <pc:sldChg chg="addSp delSp modSp new del mod">
        <pc:chgData name="Sacha LUTOFF" userId="a37079e7ccb5967d" providerId="LiveId" clId="{D5C0605F-D7BA-47E6-A5A9-C0141583843A}" dt="2025-05-20T11:38:56.173" v="3134" actId="47"/>
        <pc:sldMkLst>
          <pc:docMk/>
          <pc:sldMk cId="138559623" sldId="292"/>
        </pc:sldMkLst>
      </pc:sldChg>
      <pc:sldChg chg="modSp new del mod">
        <pc:chgData name="Sacha LUTOFF" userId="a37079e7ccb5967d" providerId="LiveId" clId="{D5C0605F-D7BA-47E6-A5A9-C0141583843A}" dt="2025-05-19T09:54:52.137" v="1358" actId="47"/>
        <pc:sldMkLst>
          <pc:docMk/>
          <pc:sldMk cId="1298134523" sldId="293"/>
        </pc:sldMkLst>
      </pc:sldChg>
      <pc:sldChg chg="addSp delSp modSp new mod">
        <pc:chgData name="Sacha LUTOFF" userId="a37079e7ccb5967d" providerId="LiveId" clId="{D5C0605F-D7BA-47E6-A5A9-C0141583843A}" dt="2025-05-20T12:19:04.895" v="4618"/>
        <pc:sldMkLst>
          <pc:docMk/>
          <pc:sldMk cId="1267146872" sldId="297"/>
        </pc:sldMkLst>
        <pc:spChg chg="mod">
          <ac:chgData name="Sacha LUTOFF" userId="a37079e7ccb5967d" providerId="LiveId" clId="{D5C0605F-D7BA-47E6-A5A9-C0141583843A}" dt="2025-05-20T12:19:04.895" v="4618"/>
          <ac:spMkLst>
            <pc:docMk/>
            <pc:sldMk cId="1267146872" sldId="297"/>
            <ac:spMk id="2" creationId="{0E64CB5D-E059-5684-A7CF-6DA0E3BF612F}"/>
          </ac:spMkLst>
        </pc:spChg>
        <pc:spChg chg="add mod">
          <ac:chgData name="Sacha LUTOFF" userId="a37079e7ccb5967d" providerId="LiveId" clId="{D5C0605F-D7BA-47E6-A5A9-C0141583843A}" dt="2025-05-20T12:13:28.986" v="4083" actId="1076"/>
          <ac:spMkLst>
            <pc:docMk/>
            <pc:sldMk cId="1267146872" sldId="297"/>
            <ac:spMk id="7" creationId="{0B901247-36C8-9D5B-10F4-1DD0903B75FC}"/>
          </ac:spMkLst>
        </pc:spChg>
        <pc:spChg chg="add mod">
          <ac:chgData name="Sacha LUTOFF" userId="a37079e7ccb5967d" providerId="LiveId" clId="{D5C0605F-D7BA-47E6-A5A9-C0141583843A}" dt="2025-05-20T12:13:28.986" v="4083" actId="1076"/>
          <ac:spMkLst>
            <pc:docMk/>
            <pc:sldMk cId="1267146872" sldId="297"/>
            <ac:spMk id="11" creationId="{D1F17084-A77C-8BDE-2157-9B6A2BF5E6FB}"/>
          </ac:spMkLst>
        </pc:spChg>
        <pc:spChg chg="add mod">
          <ac:chgData name="Sacha LUTOFF" userId="a37079e7ccb5967d" providerId="LiveId" clId="{D5C0605F-D7BA-47E6-A5A9-C0141583843A}" dt="2025-05-20T12:13:28.986" v="4083" actId="1076"/>
          <ac:spMkLst>
            <pc:docMk/>
            <pc:sldMk cId="1267146872" sldId="297"/>
            <ac:spMk id="13" creationId="{E18454CB-5A65-BC9F-97ED-1CED5C896CDF}"/>
          </ac:spMkLst>
        </pc:spChg>
        <pc:spChg chg="mod">
          <ac:chgData name="Sacha LUTOFF" userId="a37079e7ccb5967d" providerId="LiveId" clId="{D5C0605F-D7BA-47E6-A5A9-C0141583843A}" dt="2025-05-20T12:13:28.986" v="4083" actId="1076"/>
          <ac:spMkLst>
            <pc:docMk/>
            <pc:sldMk cId="1267146872" sldId="297"/>
            <ac:spMk id="18" creationId="{606B24DC-6E64-3BE8-EB01-7D2427FB877E}"/>
          </ac:spMkLst>
        </pc:spChg>
        <pc:spChg chg="mod">
          <ac:chgData name="Sacha LUTOFF" userId="a37079e7ccb5967d" providerId="LiveId" clId="{D5C0605F-D7BA-47E6-A5A9-C0141583843A}" dt="2025-05-20T12:13:28.986" v="4083" actId="1076"/>
          <ac:spMkLst>
            <pc:docMk/>
            <pc:sldMk cId="1267146872" sldId="297"/>
            <ac:spMk id="19" creationId="{AC5B31D4-C4B5-A5F4-AD9E-4C6988103240}"/>
          </ac:spMkLst>
        </pc:spChg>
        <pc:spChg chg="mod">
          <ac:chgData name="Sacha LUTOFF" userId="a37079e7ccb5967d" providerId="LiveId" clId="{D5C0605F-D7BA-47E6-A5A9-C0141583843A}" dt="2025-05-20T12:12:22.498" v="4051" actId="14100"/>
          <ac:spMkLst>
            <pc:docMk/>
            <pc:sldMk cId="1267146872" sldId="297"/>
            <ac:spMk id="20" creationId="{E32B43F7-28EA-B117-4FB1-DDD9D255D00B}"/>
          </ac:spMkLst>
        </pc:spChg>
        <pc:spChg chg="mod">
          <ac:chgData name="Sacha LUTOFF" userId="a37079e7ccb5967d" providerId="LiveId" clId="{D5C0605F-D7BA-47E6-A5A9-C0141583843A}" dt="2025-05-20T12:12:22.887" v="4052" actId="14100"/>
          <ac:spMkLst>
            <pc:docMk/>
            <pc:sldMk cId="1267146872" sldId="297"/>
            <ac:spMk id="21" creationId="{D8522B1C-607A-3EDD-37D5-77B657CD5A99}"/>
          </ac:spMkLst>
        </pc:spChg>
        <pc:spChg chg="add mod">
          <ac:chgData name="Sacha LUTOFF" userId="a37079e7ccb5967d" providerId="LiveId" clId="{D5C0605F-D7BA-47E6-A5A9-C0141583843A}" dt="2025-05-20T12:13:28.986" v="4083" actId="1076"/>
          <ac:spMkLst>
            <pc:docMk/>
            <pc:sldMk cId="1267146872" sldId="297"/>
            <ac:spMk id="26" creationId="{42AE2533-EE4C-3EC9-9DAB-34775CAB4BAF}"/>
          </ac:spMkLst>
        </pc:spChg>
        <pc:spChg chg="add mod ord">
          <ac:chgData name="Sacha LUTOFF" userId="a37079e7ccb5967d" providerId="LiveId" clId="{D5C0605F-D7BA-47E6-A5A9-C0141583843A}" dt="2025-05-20T12:18:24.738" v="4582" actId="166"/>
          <ac:spMkLst>
            <pc:docMk/>
            <pc:sldMk cId="1267146872" sldId="297"/>
            <ac:spMk id="30" creationId="{75FD42DE-B446-766B-ACA1-0D952CC1AAC6}"/>
          </ac:spMkLst>
        </pc:spChg>
        <pc:spChg chg="mod">
          <ac:chgData name="Sacha LUTOFF" userId="a37079e7ccb5967d" providerId="LiveId" clId="{D5C0605F-D7BA-47E6-A5A9-C0141583843A}" dt="2025-05-20T12:10:25.942" v="3926"/>
          <ac:spMkLst>
            <pc:docMk/>
            <pc:sldMk cId="1267146872" sldId="297"/>
            <ac:spMk id="36" creationId="{8A826F38-2712-0B1D-8639-80F2A2E602C8}"/>
          </ac:spMkLst>
        </pc:spChg>
        <pc:spChg chg="mod">
          <ac:chgData name="Sacha LUTOFF" userId="a37079e7ccb5967d" providerId="LiveId" clId="{D5C0605F-D7BA-47E6-A5A9-C0141583843A}" dt="2025-05-20T12:12:22.887" v="4052" actId="14100"/>
          <ac:spMkLst>
            <pc:docMk/>
            <pc:sldMk cId="1267146872" sldId="297"/>
            <ac:spMk id="40" creationId="{8EC474A4-BC96-DFE2-2F24-2A2E9071DD02}"/>
          </ac:spMkLst>
        </pc:spChg>
        <pc:spChg chg="mod">
          <ac:chgData name="Sacha LUTOFF" userId="a37079e7ccb5967d" providerId="LiveId" clId="{D5C0605F-D7BA-47E6-A5A9-C0141583843A}" dt="2025-05-20T12:08:31.054" v="3874"/>
          <ac:spMkLst>
            <pc:docMk/>
            <pc:sldMk cId="1267146872" sldId="297"/>
            <ac:spMk id="49" creationId="{F60C7A48-46FB-4FE3-99C7-405A03D8C63A}"/>
          </ac:spMkLst>
        </pc:spChg>
        <pc:spChg chg="mod">
          <ac:chgData name="Sacha LUTOFF" userId="a37079e7ccb5967d" providerId="LiveId" clId="{D5C0605F-D7BA-47E6-A5A9-C0141583843A}" dt="2025-05-20T12:08:31.054" v="3874"/>
          <ac:spMkLst>
            <pc:docMk/>
            <pc:sldMk cId="1267146872" sldId="297"/>
            <ac:spMk id="50" creationId="{600EA964-C326-F4B8-E114-4408779EEDDA}"/>
          </ac:spMkLst>
        </pc:spChg>
        <pc:spChg chg="mod">
          <ac:chgData name="Sacha LUTOFF" userId="a37079e7ccb5967d" providerId="LiveId" clId="{D5C0605F-D7BA-47E6-A5A9-C0141583843A}" dt="2025-05-20T12:08:31.054" v="3874"/>
          <ac:spMkLst>
            <pc:docMk/>
            <pc:sldMk cId="1267146872" sldId="297"/>
            <ac:spMk id="51" creationId="{BE58101A-3B11-38DF-1920-EA4F0DD51761}"/>
          </ac:spMkLst>
        </pc:spChg>
        <pc:spChg chg="mod">
          <ac:chgData name="Sacha LUTOFF" userId="a37079e7ccb5967d" providerId="LiveId" clId="{D5C0605F-D7BA-47E6-A5A9-C0141583843A}" dt="2025-05-20T12:12:22.498" v="4051" actId="14100"/>
          <ac:spMkLst>
            <pc:docMk/>
            <pc:sldMk cId="1267146872" sldId="297"/>
            <ac:spMk id="52" creationId="{EBF32DD5-3EBB-A3F9-6B58-51D5FAD7F1C0}"/>
          </ac:spMkLst>
        </pc:spChg>
        <pc:spChg chg="add mod">
          <ac:chgData name="Sacha LUTOFF" userId="a37079e7ccb5967d" providerId="LiveId" clId="{D5C0605F-D7BA-47E6-A5A9-C0141583843A}" dt="2025-05-20T12:12:53.125" v="4065" actId="1076"/>
          <ac:spMkLst>
            <pc:docMk/>
            <pc:sldMk cId="1267146872" sldId="297"/>
            <ac:spMk id="55" creationId="{32149118-9818-B602-FBE1-88AC5043C653}"/>
          </ac:spMkLst>
        </pc:spChg>
        <pc:spChg chg="add mod">
          <ac:chgData name="Sacha LUTOFF" userId="a37079e7ccb5967d" providerId="LiveId" clId="{D5C0605F-D7BA-47E6-A5A9-C0141583843A}" dt="2025-05-20T12:10:25.942" v="3926"/>
          <ac:spMkLst>
            <pc:docMk/>
            <pc:sldMk cId="1267146872" sldId="297"/>
            <ac:spMk id="79" creationId="{B69900C0-6266-441F-57E1-6C50B3552429}"/>
          </ac:spMkLst>
        </pc:spChg>
        <pc:spChg chg="add mod">
          <ac:chgData name="Sacha LUTOFF" userId="a37079e7ccb5967d" providerId="LiveId" clId="{D5C0605F-D7BA-47E6-A5A9-C0141583843A}" dt="2025-05-20T12:17:54.519" v="4568" actId="164"/>
          <ac:spMkLst>
            <pc:docMk/>
            <pc:sldMk cId="1267146872" sldId="297"/>
            <ac:spMk id="80" creationId="{ED9C84BC-2936-D15D-8A06-4BF41E014322}"/>
          </ac:spMkLst>
        </pc:spChg>
        <pc:spChg chg="add mod">
          <ac:chgData name="Sacha LUTOFF" userId="a37079e7ccb5967d" providerId="LiveId" clId="{D5C0605F-D7BA-47E6-A5A9-C0141583843A}" dt="2025-05-20T12:13:06.965" v="4070" actId="1076"/>
          <ac:spMkLst>
            <pc:docMk/>
            <pc:sldMk cId="1267146872" sldId="297"/>
            <ac:spMk id="81" creationId="{90FCD1E3-3DE6-F0E4-A41C-939D094CF2C1}"/>
          </ac:spMkLst>
        </pc:spChg>
        <pc:spChg chg="add mod">
          <ac:chgData name="Sacha LUTOFF" userId="a37079e7ccb5967d" providerId="LiveId" clId="{D5C0605F-D7BA-47E6-A5A9-C0141583843A}" dt="2025-05-20T12:13:28.986" v="4083" actId="1076"/>
          <ac:spMkLst>
            <pc:docMk/>
            <pc:sldMk cId="1267146872" sldId="297"/>
            <ac:spMk id="82" creationId="{D699E7F8-FCF9-7ECD-2E38-286354B58192}"/>
          </ac:spMkLst>
        </pc:spChg>
        <pc:spChg chg="add mod">
          <ac:chgData name="Sacha LUTOFF" userId="a37079e7ccb5967d" providerId="LiveId" clId="{D5C0605F-D7BA-47E6-A5A9-C0141583843A}" dt="2025-05-20T12:17:54.519" v="4568" actId="164"/>
          <ac:spMkLst>
            <pc:docMk/>
            <pc:sldMk cId="1267146872" sldId="297"/>
            <ac:spMk id="83" creationId="{D21D3BE8-EBE7-AC8B-C16F-F628F021A1F1}"/>
          </ac:spMkLst>
        </pc:spChg>
        <pc:spChg chg="add mod">
          <ac:chgData name="Sacha LUTOFF" userId="a37079e7ccb5967d" providerId="LiveId" clId="{D5C0605F-D7BA-47E6-A5A9-C0141583843A}" dt="2025-05-20T12:17:54.519" v="4568" actId="164"/>
          <ac:spMkLst>
            <pc:docMk/>
            <pc:sldMk cId="1267146872" sldId="297"/>
            <ac:spMk id="84" creationId="{D33C448E-2B2C-3FE9-E84E-44CB72F15C0E}"/>
          </ac:spMkLst>
        </pc:spChg>
        <pc:spChg chg="add mod">
          <ac:chgData name="Sacha LUTOFF" userId="a37079e7ccb5967d" providerId="LiveId" clId="{D5C0605F-D7BA-47E6-A5A9-C0141583843A}" dt="2025-05-20T12:13:28.986" v="4083" actId="1076"/>
          <ac:spMkLst>
            <pc:docMk/>
            <pc:sldMk cId="1267146872" sldId="297"/>
            <ac:spMk id="85" creationId="{FF55E9DA-CCCC-B9BA-CBC5-8BF7720F1CA2}"/>
          </ac:spMkLst>
        </pc:spChg>
        <pc:spChg chg="add mod">
          <ac:chgData name="Sacha LUTOFF" userId="a37079e7ccb5967d" providerId="LiveId" clId="{D5C0605F-D7BA-47E6-A5A9-C0141583843A}" dt="2025-05-20T12:13:43.133" v="4090" actId="1076"/>
          <ac:spMkLst>
            <pc:docMk/>
            <pc:sldMk cId="1267146872" sldId="297"/>
            <ac:spMk id="86" creationId="{46FA459A-BAEC-AB72-8D0B-5B58CE824D3F}"/>
          </ac:spMkLst>
        </pc:spChg>
        <pc:spChg chg="add mod">
          <ac:chgData name="Sacha LUTOFF" userId="a37079e7ccb5967d" providerId="LiveId" clId="{D5C0605F-D7BA-47E6-A5A9-C0141583843A}" dt="2025-05-20T12:13:31.894" v="4084" actId="1076"/>
          <ac:spMkLst>
            <pc:docMk/>
            <pc:sldMk cId="1267146872" sldId="297"/>
            <ac:spMk id="87" creationId="{256870BF-2E03-5FBD-F235-C52A594DD338}"/>
          </ac:spMkLst>
        </pc:spChg>
        <pc:spChg chg="add mod">
          <ac:chgData name="Sacha LUTOFF" userId="a37079e7ccb5967d" providerId="LiveId" clId="{D5C0605F-D7BA-47E6-A5A9-C0141583843A}" dt="2025-05-20T12:17:54.519" v="4568" actId="164"/>
          <ac:spMkLst>
            <pc:docMk/>
            <pc:sldMk cId="1267146872" sldId="297"/>
            <ac:spMk id="88" creationId="{EBCA71CB-D6E0-03C4-6412-3078247DC9E2}"/>
          </ac:spMkLst>
        </pc:spChg>
        <pc:spChg chg="add mod">
          <ac:chgData name="Sacha LUTOFF" userId="a37079e7ccb5967d" providerId="LiveId" clId="{D5C0605F-D7BA-47E6-A5A9-C0141583843A}" dt="2025-05-20T12:17:54.519" v="4568" actId="164"/>
          <ac:spMkLst>
            <pc:docMk/>
            <pc:sldMk cId="1267146872" sldId="297"/>
            <ac:spMk id="89" creationId="{07217FDF-8E97-5398-E746-9B773A2BA42D}"/>
          </ac:spMkLst>
        </pc:spChg>
        <pc:spChg chg="add mod">
          <ac:chgData name="Sacha LUTOFF" userId="a37079e7ccb5967d" providerId="LiveId" clId="{D5C0605F-D7BA-47E6-A5A9-C0141583843A}" dt="2025-05-20T12:18:07.636" v="4574" actId="1076"/>
          <ac:spMkLst>
            <pc:docMk/>
            <pc:sldMk cId="1267146872" sldId="297"/>
            <ac:spMk id="103" creationId="{DA7C4956-84D9-5871-A417-BFFB04D21154}"/>
          </ac:spMkLst>
        </pc:spChg>
        <pc:spChg chg="add mod">
          <ac:chgData name="Sacha LUTOFF" userId="a37079e7ccb5967d" providerId="LiveId" clId="{D5C0605F-D7BA-47E6-A5A9-C0141583843A}" dt="2025-05-20T12:18:10.773" v="4577" actId="20577"/>
          <ac:spMkLst>
            <pc:docMk/>
            <pc:sldMk cId="1267146872" sldId="297"/>
            <ac:spMk id="104" creationId="{20593C0E-0A21-34D9-CF4F-B80DCD86B0A5}"/>
          </ac:spMkLst>
        </pc:spChg>
        <pc:grpChg chg="add mod">
          <ac:chgData name="Sacha LUTOFF" userId="a37079e7ccb5967d" providerId="LiveId" clId="{D5C0605F-D7BA-47E6-A5A9-C0141583843A}" dt="2025-05-20T12:07:53.132" v="3856" actId="1076"/>
          <ac:grpSpMkLst>
            <pc:docMk/>
            <pc:sldMk cId="1267146872" sldId="297"/>
            <ac:grpSpMk id="3" creationId="{0711A86B-56EE-1070-C4CB-68AE5DBBFD40}"/>
          </ac:grpSpMkLst>
        </pc:grpChg>
        <pc:grpChg chg="add mod">
          <ac:chgData name="Sacha LUTOFF" userId="a37079e7ccb5967d" providerId="LiveId" clId="{D5C0605F-D7BA-47E6-A5A9-C0141583843A}" dt="2025-05-20T12:11:30.683" v="3957" actId="1076"/>
          <ac:grpSpMkLst>
            <pc:docMk/>
            <pc:sldMk cId="1267146872" sldId="297"/>
            <ac:grpSpMk id="17" creationId="{5457DDC5-93A8-0081-E305-07733EBCF223}"/>
          </ac:grpSpMkLst>
        </pc:grpChg>
        <pc:grpChg chg="add mod">
          <ac:chgData name="Sacha LUTOFF" userId="a37079e7ccb5967d" providerId="LiveId" clId="{D5C0605F-D7BA-47E6-A5A9-C0141583843A}" dt="2025-05-20T12:11:30.683" v="3957" actId="1076"/>
          <ac:grpSpMkLst>
            <pc:docMk/>
            <pc:sldMk cId="1267146872" sldId="297"/>
            <ac:grpSpMk id="28" creationId="{F2BD90BD-4F33-6ED0-6F7C-268B585464FC}"/>
          </ac:grpSpMkLst>
        </pc:grpChg>
        <pc:grpChg chg="add del mod">
          <ac:chgData name="Sacha LUTOFF" userId="a37079e7ccb5967d" providerId="LiveId" clId="{D5C0605F-D7BA-47E6-A5A9-C0141583843A}" dt="2025-05-20T12:12:41.856" v="4060" actId="164"/>
          <ac:grpSpMkLst>
            <pc:docMk/>
            <pc:sldMk cId="1267146872" sldId="297"/>
            <ac:grpSpMk id="32" creationId="{749D778C-2213-A3AC-8911-4EFF3E24DD0F}"/>
          </ac:grpSpMkLst>
        </pc:grpChg>
        <pc:grpChg chg="add mod">
          <ac:chgData name="Sacha LUTOFF" userId="a37079e7ccb5967d" providerId="LiveId" clId="{D5C0605F-D7BA-47E6-A5A9-C0141583843A}" dt="2025-05-20T12:12:41.856" v="4060" actId="164"/>
          <ac:grpSpMkLst>
            <pc:docMk/>
            <pc:sldMk cId="1267146872" sldId="297"/>
            <ac:grpSpMk id="48" creationId="{747359BE-040A-D9E2-3DC8-690DFE0B0218}"/>
          </ac:grpSpMkLst>
        </pc:grpChg>
        <pc:grpChg chg="add mod">
          <ac:chgData name="Sacha LUTOFF" userId="a37079e7ccb5967d" providerId="LiveId" clId="{D5C0605F-D7BA-47E6-A5A9-C0141583843A}" dt="2025-05-20T12:17:54.519" v="4568" actId="164"/>
          <ac:grpSpMkLst>
            <pc:docMk/>
            <pc:sldMk cId="1267146872" sldId="297"/>
            <ac:grpSpMk id="90" creationId="{6EB60019-B1AA-2432-7231-A660D0DECC86}"/>
          </ac:grpSpMkLst>
        </pc:grpChg>
        <pc:grpChg chg="add mod">
          <ac:chgData name="Sacha LUTOFF" userId="a37079e7ccb5967d" providerId="LiveId" clId="{D5C0605F-D7BA-47E6-A5A9-C0141583843A}" dt="2025-05-20T12:17:56.694" v="4569" actId="1076"/>
          <ac:grpSpMkLst>
            <pc:docMk/>
            <pc:sldMk cId="1267146872" sldId="297"/>
            <ac:grpSpMk id="132" creationId="{A67A2B36-590D-8071-E196-195C32A90463}"/>
          </ac:grpSpMkLst>
        </pc:grpChg>
        <pc:picChg chg="add mod">
          <ac:chgData name="Sacha LUTOFF" userId="a37079e7ccb5967d" providerId="LiveId" clId="{D5C0605F-D7BA-47E6-A5A9-C0141583843A}" dt="2025-05-20T12:11:30.683" v="3957" actId="1076"/>
          <ac:picMkLst>
            <pc:docMk/>
            <pc:sldMk cId="1267146872" sldId="297"/>
            <ac:picMk id="27" creationId="{CDF860C0-3C14-721B-3CFF-233AF93D3967}"/>
          </ac:picMkLst>
        </pc:picChg>
        <pc:cxnChg chg="add mod">
          <ac:chgData name="Sacha LUTOFF" userId="a37079e7ccb5967d" providerId="LiveId" clId="{D5C0605F-D7BA-47E6-A5A9-C0141583843A}" dt="2025-05-20T12:11:30.683" v="3957" actId="1076"/>
          <ac:cxnSpMkLst>
            <pc:docMk/>
            <pc:sldMk cId="1267146872" sldId="297"/>
            <ac:cxnSpMk id="6" creationId="{A55E44E3-94DB-475B-28A7-1E76EADA06C2}"/>
          </ac:cxnSpMkLst>
        </pc:cxnChg>
        <pc:cxnChg chg="add mod">
          <ac:chgData name="Sacha LUTOFF" userId="a37079e7ccb5967d" providerId="LiveId" clId="{D5C0605F-D7BA-47E6-A5A9-C0141583843A}" dt="2025-05-20T12:11:30.683" v="3957" actId="1076"/>
          <ac:cxnSpMkLst>
            <pc:docMk/>
            <pc:sldMk cId="1267146872" sldId="297"/>
            <ac:cxnSpMk id="8" creationId="{7D3BF273-3467-EF72-DEB6-6C7F6F8C4839}"/>
          </ac:cxnSpMkLst>
        </pc:cxnChg>
        <pc:cxnChg chg="add mod">
          <ac:chgData name="Sacha LUTOFF" userId="a37079e7ccb5967d" providerId="LiveId" clId="{D5C0605F-D7BA-47E6-A5A9-C0141583843A}" dt="2025-05-19T06:56:36.846" v="1166"/>
          <ac:cxnSpMkLst>
            <pc:docMk/>
            <pc:sldMk cId="1267146872" sldId="297"/>
            <ac:cxnSpMk id="9" creationId="{3A480E01-8E56-1AAB-E308-EC6AB439EDA2}"/>
          </ac:cxnSpMkLst>
        </pc:cxnChg>
        <pc:cxnChg chg="mod">
          <ac:chgData name="Sacha LUTOFF" userId="a37079e7ccb5967d" providerId="LiveId" clId="{D5C0605F-D7BA-47E6-A5A9-C0141583843A}" dt="2025-05-19T06:57:13.706" v="1176" actId="14100"/>
          <ac:cxnSpMkLst>
            <pc:docMk/>
            <pc:sldMk cId="1267146872" sldId="297"/>
            <ac:cxnSpMk id="10" creationId="{99F9AB34-92AC-695C-EA15-750EB84470BE}"/>
          </ac:cxnSpMkLst>
        </pc:cxnChg>
        <pc:cxnChg chg="add mod">
          <ac:chgData name="Sacha LUTOFF" userId="a37079e7ccb5967d" providerId="LiveId" clId="{D5C0605F-D7BA-47E6-A5A9-C0141583843A}" dt="2025-05-20T12:11:30.683" v="3957" actId="1076"/>
          <ac:cxnSpMkLst>
            <pc:docMk/>
            <pc:sldMk cId="1267146872" sldId="297"/>
            <ac:cxnSpMk id="12" creationId="{76E8DEAB-D705-1812-CA05-72BCA29A3F60}"/>
          </ac:cxnSpMkLst>
        </pc:cxnChg>
        <pc:cxnChg chg="add mod">
          <ac:chgData name="Sacha LUTOFF" userId="a37079e7ccb5967d" providerId="LiveId" clId="{D5C0605F-D7BA-47E6-A5A9-C0141583843A}" dt="2025-05-19T06:56:36.846" v="1166"/>
          <ac:cxnSpMkLst>
            <pc:docMk/>
            <pc:sldMk cId="1267146872" sldId="297"/>
            <ac:cxnSpMk id="15" creationId="{A8A4E760-D642-CBE5-52D9-40A2EF91C33D}"/>
          </ac:cxnSpMkLst>
        </pc:cxnChg>
        <pc:cxnChg chg="add mod">
          <ac:chgData name="Sacha LUTOFF" userId="a37079e7ccb5967d" providerId="LiveId" clId="{D5C0605F-D7BA-47E6-A5A9-C0141583843A}" dt="2025-05-20T12:11:30.683" v="3957" actId="1076"/>
          <ac:cxnSpMkLst>
            <pc:docMk/>
            <pc:sldMk cId="1267146872" sldId="297"/>
            <ac:cxnSpMk id="22" creationId="{36161936-A5AB-D73F-7FD9-904BAD9AF4E6}"/>
          </ac:cxnSpMkLst>
        </pc:cxnChg>
        <pc:cxnChg chg="mod">
          <ac:chgData name="Sacha LUTOFF" userId="a37079e7ccb5967d" providerId="LiveId" clId="{D5C0605F-D7BA-47E6-A5A9-C0141583843A}" dt="2025-05-20T12:07:48.854" v="3855"/>
          <ac:cxnSpMkLst>
            <pc:docMk/>
            <pc:sldMk cId="1267146872" sldId="297"/>
            <ac:cxnSpMk id="23" creationId="{4F9BC34D-D411-A3B2-52E3-992046134154}"/>
          </ac:cxnSpMkLst>
        </pc:cxnChg>
        <pc:cxnChg chg="mod">
          <ac:chgData name="Sacha LUTOFF" userId="a37079e7ccb5967d" providerId="LiveId" clId="{D5C0605F-D7BA-47E6-A5A9-C0141583843A}" dt="2025-05-20T12:07:48.854" v="3855"/>
          <ac:cxnSpMkLst>
            <pc:docMk/>
            <pc:sldMk cId="1267146872" sldId="297"/>
            <ac:cxnSpMk id="24" creationId="{ADF48BAD-C7AE-71F2-5BC5-2C5BCF8B8E55}"/>
          </ac:cxnSpMkLst>
        </pc:cxnChg>
        <pc:cxnChg chg="mod">
          <ac:chgData name="Sacha LUTOFF" userId="a37079e7ccb5967d" providerId="LiveId" clId="{D5C0605F-D7BA-47E6-A5A9-C0141583843A}" dt="2025-05-19T06:56:39.048" v="1167" actId="1076"/>
          <ac:cxnSpMkLst>
            <pc:docMk/>
            <pc:sldMk cId="1267146872" sldId="297"/>
            <ac:cxnSpMk id="25" creationId="{89AB08FC-681F-9341-B276-58483828888E}"/>
          </ac:cxnSpMkLst>
        </pc:cxnChg>
        <pc:cxnChg chg="mod">
          <ac:chgData name="Sacha LUTOFF" userId="a37079e7ccb5967d" providerId="LiveId" clId="{D5C0605F-D7BA-47E6-A5A9-C0141583843A}" dt="2025-05-20T12:09:45.184" v="3908"/>
          <ac:cxnSpMkLst>
            <pc:docMk/>
            <pc:sldMk cId="1267146872" sldId="297"/>
            <ac:cxnSpMk id="38" creationId="{6F45C156-96A3-A5BB-5036-74067F0FBD41}"/>
          </ac:cxnSpMkLst>
        </pc:cxnChg>
        <pc:cxnChg chg="add del mod">
          <ac:chgData name="Sacha LUTOFF" userId="a37079e7ccb5967d" providerId="LiveId" clId="{D5C0605F-D7BA-47E6-A5A9-C0141583843A}" dt="2025-05-20T12:10:25.942" v="3926"/>
          <ac:cxnSpMkLst>
            <pc:docMk/>
            <pc:sldMk cId="1267146872" sldId="297"/>
            <ac:cxnSpMk id="39" creationId="{E9BC267D-2195-565A-B590-A783A60381E3}"/>
          </ac:cxnSpMkLst>
        </pc:cxnChg>
        <pc:cxnChg chg="mod">
          <ac:chgData name="Sacha LUTOFF" userId="a37079e7ccb5967d" providerId="LiveId" clId="{D5C0605F-D7BA-47E6-A5A9-C0141583843A}" dt="2025-05-20T12:09:48.878" v="3910" actId="571"/>
          <ac:cxnSpMkLst>
            <pc:docMk/>
            <pc:sldMk cId="1267146872" sldId="297"/>
            <ac:cxnSpMk id="45" creationId="{8E113633-CD0A-25DB-960C-8F79057AB9DD}"/>
          </ac:cxnSpMkLst>
        </pc:cxnChg>
        <pc:cxnChg chg="mod">
          <ac:chgData name="Sacha LUTOFF" userId="a37079e7ccb5967d" providerId="LiveId" clId="{D5C0605F-D7BA-47E6-A5A9-C0141583843A}" dt="2025-05-20T12:08:31.054" v="3874"/>
          <ac:cxnSpMkLst>
            <pc:docMk/>
            <pc:sldMk cId="1267146872" sldId="297"/>
            <ac:cxnSpMk id="53" creationId="{06CEFC78-0EF2-A9C5-53D1-5423064BA1ED}"/>
          </ac:cxnSpMkLst>
        </pc:cxnChg>
        <pc:cxnChg chg="mod">
          <ac:chgData name="Sacha LUTOFF" userId="a37079e7ccb5967d" providerId="LiveId" clId="{D5C0605F-D7BA-47E6-A5A9-C0141583843A}" dt="2025-05-20T12:08:31.054" v="3874"/>
          <ac:cxnSpMkLst>
            <pc:docMk/>
            <pc:sldMk cId="1267146872" sldId="297"/>
            <ac:cxnSpMk id="54" creationId="{4AD6CC16-02EE-23A7-0CB4-FCBECECEB6F7}"/>
          </ac:cxnSpMkLst>
        </pc:cxnChg>
        <pc:cxnChg chg="add mod">
          <ac:chgData name="Sacha LUTOFF" userId="a37079e7ccb5967d" providerId="LiveId" clId="{D5C0605F-D7BA-47E6-A5A9-C0141583843A}" dt="2025-05-20T12:10:02.304" v="3919"/>
          <ac:cxnSpMkLst>
            <pc:docMk/>
            <pc:sldMk cId="1267146872" sldId="297"/>
            <ac:cxnSpMk id="59" creationId="{6C28F29E-256E-6E60-1AC6-9E493DF2C57A}"/>
          </ac:cxnSpMkLst>
        </pc:cxnChg>
        <pc:cxnChg chg="add mod">
          <ac:chgData name="Sacha LUTOFF" userId="a37079e7ccb5967d" providerId="LiveId" clId="{D5C0605F-D7BA-47E6-A5A9-C0141583843A}" dt="2025-05-20T12:13:09.416" v="4071" actId="14100"/>
          <ac:cxnSpMkLst>
            <pc:docMk/>
            <pc:sldMk cId="1267146872" sldId="297"/>
            <ac:cxnSpMk id="63" creationId="{D8FB4CC2-A313-B124-6A92-375DAFAFE37F}"/>
          </ac:cxnSpMkLst>
        </pc:cxnChg>
        <pc:cxnChg chg="add mod">
          <ac:chgData name="Sacha LUTOFF" userId="a37079e7ccb5967d" providerId="LiveId" clId="{D5C0605F-D7BA-47E6-A5A9-C0141583843A}" dt="2025-05-20T12:09:45.184" v="3908"/>
          <ac:cxnSpMkLst>
            <pc:docMk/>
            <pc:sldMk cId="1267146872" sldId="297"/>
            <ac:cxnSpMk id="64" creationId="{B68BBF2A-64F3-636F-D6BE-2323379B88A6}"/>
          </ac:cxnSpMkLst>
        </pc:cxnChg>
        <pc:cxnChg chg="add mod">
          <ac:chgData name="Sacha LUTOFF" userId="a37079e7ccb5967d" providerId="LiveId" clId="{D5C0605F-D7BA-47E6-A5A9-C0141583843A}" dt="2025-05-20T12:09:40.708" v="3905"/>
          <ac:cxnSpMkLst>
            <pc:docMk/>
            <pc:sldMk cId="1267146872" sldId="297"/>
            <ac:cxnSpMk id="65" creationId="{DC67C9EA-F9DF-F19B-62EB-C943BABFD1CC}"/>
          </ac:cxnSpMkLst>
        </pc:cxnChg>
        <pc:cxnChg chg="add mod">
          <ac:chgData name="Sacha LUTOFF" userId="a37079e7ccb5967d" providerId="LiveId" clId="{D5C0605F-D7BA-47E6-A5A9-C0141583843A}" dt="2025-05-20T12:10:25.942" v="3926"/>
          <ac:cxnSpMkLst>
            <pc:docMk/>
            <pc:sldMk cId="1267146872" sldId="297"/>
            <ac:cxnSpMk id="66" creationId="{3DCC5334-54C9-14A7-5574-72A61D51F69F}"/>
          </ac:cxnSpMkLst>
        </pc:cxnChg>
        <pc:cxnChg chg="add mod">
          <ac:chgData name="Sacha LUTOFF" userId="a37079e7ccb5967d" providerId="LiveId" clId="{D5C0605F-D7BA-47E6-A5A9-C0141583843A}" dt="2025-05-20T12:10:25.942" v="3926"/>
          <ac:cxnSpMkLst>
            <pc:docMk/>
            <pc:sldMk cId="1267146872" sldId="297"/>
            <ac:cxnSpMk id="70" creationId="{0CA20CBE-5065-7A93-2C09-684A6591606F}"/>
          </ac:cxnSpMkLst>
        </pc:cxnChg>
        <pc:cxnChg chg="add mod">
          <ac:chgData name="Sacha LUTOFF" userId="a37079e7ccb5967d" providerId="LiveId" clId="{D5C0605F-D7BA-47E6-A5A9-C0141583843A}" dt="2025-05-20T12:09:45.184" v="3908"/>
          <ac:cxnSpMkLst>
            <pc:docMk/>
            <pc:sldMk cId="1267146872" sldId="297"/>
            <ac:cxnSpMk id="72" creationId="{36B5DE23-4566-9E40-FC5C-331ECE28510F}"/>
          </ac:cxnSpMkLst>
        </pc:cxnChg>
        <pc:cxnChg chg="add mod">
          <ac:chgData name="Sacha LUTOFF" userId="a37079e7ccb5967d" providerId="LiveId" clId="{D5C0605F-D7BA-47E6-A5A9-C0141583843A}" dt="2025-05-20T12:09:54.372" v="3913" actId="1076"/>
          <ac:cxnSpMkLst>
            <pc:docMk/>
            <pc:sldMk cId="1267146872" sldId="297"/>
            <ac:cxnSpMk id="75" creationId="{5761DE30-409E-46E1-023A-712B3BC15AAD}"/>
          </ac:cxnSpMkLst>
        </pc:cxnChg>
        <pc:cxnChg chg="add mod">
          <ac:chgData name="Sacha LUTOFF" userId="a37079e7ccb5967d" providerId="LiveId" clId="{D5C0605F-D7BA-47E6-A5A9-C0141583843A}" dt="2025-05-20T12:10:25.942" v="3926"/>
          <ac:cxnSpMkLst>
            <pc:docMk/>
            <pc:sldMk cId="1267146872" sldId="297"/>
            <ac:cxnSpMk id="78" creationId="{D2E19BC1-4CB1-1E46-56B3-E59414902AA2}"/>
          </ac:cxnSpMkLst>
        </pc:cxnChg>
        <pc:cxnChg chg="add mod">
          <ac:chgData name="Sacha LUTOFF" userId="a37079e7ccb5967d" providerId="LiveId" clId="{D5C0605F-D7BA-47E6-A5A9-C0141583843A}" dt="2025-05-20T12:13:37.464" v="4086" actId="13822"/>
          <ac:cxnSpMkLst>
            <pc:docMk/>
            <pc:sldMk cId="1267146872" sldId="297"/>
            <ac:cxnSpMk id="93" creationId="{7C662EE1-0EFF-51AD-3996-7A8D9E2793D5}"/>
          </ac:cxnSpMkLst>
        </pc:cxnChg>
        <pc:cxnChg chg="add mod">
          <ac:chgData name="Sacha LUTOFF" userId="a37079e7ccb5967d" providerId="LiveId" clId="{D5C0605F-D7BA-47E6-A5A9-C0141583843A}" dt="2025-05-20T12:13:44.927" v="4091" actId="14100"/>
          <ac:cxnSpMkLst>
            <pc:docMk/>
            <pc:sldMk cId="1267146872" sldId="297"/>
            <ac:cxnSpMk id="94" creationId="{392445E3-2C0D-30CC-C05B-9040D28C5DE5}"/>
          </ac:cxnSpMkLst>
        </pc:cxnChg>
        <pc:cxnChg chg="add mod">
          <ac:chgData name="Sacha LUTOFF" userId="a37079e7ccb5967d" providerId="LiveId" clId="{D5C0605F-D7BA-47E6-A5A9-C0141583843A}" dt="2025-05-20T12:17:54.519" v="4568" actId="164"/>
          <ac:cxnSpMkLst>
            <pc:docMk/>
            <pc:sldMk cId="1267146872" sldId="297"/>
            <ac:cxnSpMk id="98" creationId="{2C390A15-39C3-77E7-4917-BAD74B10B8F1}"/>
          </ac:cxnSpMkLst>
        </pc:cxnChg>
        <pc:cxnChg chg="add mod">
          <ac:chgData name="Sacha LUTOFF" userId="a37079e7ccb5967d" providerId="LiveId" clId="{D5C0605F-D7BA-47E6-A5A9-C0141583843A}" dt="2025-05-20T12:17:54.519" v="4568" actId="164"/>
          <ac:cxnSpMkLst>
            <pc:docMk/>
            <pc:sldMk cId="1267146872" sldId="297"/>
            <ac:cxnSpMk id="100" creationId="{360ED2D3-284F-D6D1-5027-4A14BC7A6FEA}"/>
          </ac:cxnSpMkLst>
        </pc:cxnChg>
        <pc:cxnChg chg="add mod">
          <ac:chgData name="Sacha LUTOFF" userId="a37079e7ccb5967d" providerId="LiveId" clId="{D5C0605F-D7BA-47E6-A5A9-C0141583843A}" dt="2025-05-20T12:18:29.383" v="4583" actId="1582"/>
          <ac:cxnSpMkLst>
            <pc:docMk/>
            <pc:sldMk cId="1267146872" sldId="297"/>
            <ac:cxnSpMk id="134" creationId="{9FE12B99-3A0F-3FDD-357D-BC6593934051}"/>
          </ac:cxnSpMkLst>
        </pc:cxnChg>
      </pc:sldChg>
      <pc:sldChg chg="addSp delSp modSp new mod">
        <pc:chgData name="Sacha LUTOFF" userId="a37079e7ccb5967d" providerId="LiveId" clId="{D5C0605F-D7BA-47E6-A5A9-C0141583843A}" dt="2025-05-20T12:20:50.514" v="4659" actId="1076"/>
        <pc:sldMkLst>
          <pc:docMk/>
          <pc:sldMk cId="1546647378" sldId="301"/>
        </pc:sldMkLst>
        <pc:spChg chg="mod">
          <ac:chgData name="Sacha LUTOFF" userId="a37079e7ccb5967d" providerId="LiveId" clId="{D5C0605F-D7BA-47E6-A5A9-C0141583843A}" dt="2025-05-20T12:19:08.038" v="4620" actId="20577"/>
          <ac:spMkLst>
            <pc:docMk/>
            <pc:sldMk cId="1546647378" sldId="301"/>
            <ac:spMk id="2" creationId="{0E5FB9EE-011A-A762-D425-031E5A85A2FF}"/>
          </ac:spMkLst>
        </pc:spChg>
        <pc:spChg chg="add mod">
          <ac:chgData name="Sacha LUTOFF" userId="a37079e7ccb5967d" providerId="LiveId" clId="{D5C0605F-D7BA-47E6-A5A9-C0141583843A}" dt="2025-05-20T12:20:45.908" v="4656" actId="1076"/>
          <ac:spMkLst>
            <pc:docMk/>
            <pc:sldMk cId="1546647378" sldId="301"/>
            <ac:spMk id="5" creationId="{E1A97175-C0F7-553E-26BC-B070053AD4A5}"/>
          </ac:spMkLst>
        </pc:spChg>
        <pc:picChg chg="add mod">
          <ac:chgData name="Sacha LUTOFF" userId="a37079e7ccb5967d" providerId="LiveId" clId="{D5C0605F-D7BA-47E6-A5A9-C0141583843A}" dt="2025-05-20T12:20:47.664" v="4657" actId="14100"/>
          <ac:picMkLst>
            <pc:docMk/>
            <pc:sldMk cId="1546647378" sldId="301"/>
            <ac:picMk id="6" creationId="{FCD2E30D-ED8A-2DF6-5583-130EC9EB54B6}"/>
          </ac:picMkLst>
        </pc:picChg>
        <pc:picChg chg="add mod">
          <ac:chgData name="Sacha LUTOFF" userId="a37079e7ccb5967d" providerId="LiveId" clId="{D5C0605F-D7BA-47E6-A5A9-C0141583843A}" dt="2025-05-20T12:20:50.514" v="4659" actId="1076"/>
          <ac:picMkLst>
            <pc:docMk/>
            <pc:sldMk cId="1546647378" sldId="301"/>
            <ac:picMk id="8" creationId="{8E3EDC84-D36B-0430-6903-EB5EC7B918B6}"/>
          </ac:picMkLst>
        </pc:picChg>
      </pc:sldChg>
      <pc:sldChg chg="addSp delSp modSp add del mod">
        <pc:chgData name="Sacha LUTOFF" userId="a37079e7ccb5967d" providerId="LiveId" clId="{D5C0605F-D7BA-47E6-A5A9-C0141583843A}" dt="2025-05-20T09:31:19.736" v="1359" actId="47"/>
        <pc:sldMkLst>
          <pc:docMk/>
          <pc:sldMk cId="1766007494" sldId="302"/>
        </pc:sldMkLst>
      </pc:sldChg>
      <pc:sldChg chg="add del">
        <pc:chgData name="Sacha LUTOFF" userId="a37079e7ccb5967d" providerId="LiveId" clId="{D5C0605F-D7BA-47E6-A5A9-C0141583843A}" dt="2025-05-19T09:23:14.827" v="1273" actId="2890"/>
        <pc:sldMkLst>
          <pc:docMk/>
          <pc:sldMk cId="1833130660" sldId="302"/>
        </pc:sldMkLst>
      </pc:sldChg>
      <pc:sldChg chg="modSp new del mod">
        <pc:chgData name="Sacha LUTOFF" userId="a37079e7ccb5967d" providerId="LiveId" clId="{D5C0605F-D7BA-47E6-A5A9-C0141583843A}" dt="2025-05-19T09:54:51.449" v="1357" actId="47"/>
        <pc:sldMkLst>
          <pc:docMk/>
          <pc:sldMk cId="1458667658" sldId="303"/>
        </pc:sldMkLst>
      </pc:sldChg>
      <pc:sldChg chg="addSp modSp new del mod">
        <pc:chgData name="Sacha LUTOFF" userId="a37079e7ccb5967d" providerId="LiveId" clId="{D5C0605F-D7BA-47E6-A5A9-C0141583843A}" dt="2025-05-20T09:31:22.118" v="1360" actId="47"/>
        <pc:sldMkLst>
          <pc:docMk/>
          <pc:sldMk cId="3495884956" sldId="305"/>
        </pc:sldMkLst>
      </pc:sldChg>
      <pc:sldChg chg="addSp delSp modSp new mod">
        <pc:chgData name="Sacha LUTOFF" userId="a37079e7ccb5967d" providerId="LiveId" clId="{D5C0605F-D7BA-47E6-A5A9-C0141583843A}" dt="2025-05-20T11:38:07.013" v="3133" actId="207"/>
        <pc:sldMkLst>
          <pc:docMk/>
          <pc:sldMk cId="3243849844" sldId="315"/>
        </pc:sldMkLst>
        <pc:spChg chg="mod">
          <ac:chgData name="Sacha LUTOFF" userId="a37079e7ccb5967d" providerId="LiveId" clId="{D5C0605F-D7BA-47E6-A5A9-C0141583843A}" dt="2025-05-20T09:31:41.186" v="1410" actId="20577"/>
          <ac:spMkLst>
            <pc:docMk/>
            <pc:sldMk cId="3243849844" sldId="315"/>
            <ac:spMk id="2" creationId="{0BD7E4D9-4365-9CD3-3B76-953DE1DB696C}"/>
          </ac:spMkLst>
        </pc:spChg>
        <pc:spChg chg="add mod">
          <ac:chgData name="Sacha LUTOFF" userId="a37079e7ccb5967d" providerId="LiveId" clId="{D5C0605F-D7BA-47E6-A5A9-C0141583843A}" dt="2025-05-20T11:38:03.137" v="3131" actId="207"/>
          <ac:spMkLst>
            <pc:docMk/>
            <pc:sldMk cId="3243849844" sldId="315"/>
            <ac:spMk id="7" creationId="{540FAB0A-0936-57DA-E2A5-724F8091B243}"/>
          </ac:spMkLst>
        </pc:spChg>
        <pc:spChg chg="add mod">
          <ac:chgData name="Sacha LUTOFF" userId="a37079e7ccb5967d" providerId="LiveId" clId="{D5C0605F-D7BA-47E6-A5A9-C0141583843A}" dt="2025-05-20T11:38:07.013" v="3133" actId="207"/>
          <ac:spMkLst>
            <pc:docMk/>
            <pc:sldMk cId="3243849844" sldId="315"/>
            <ac:spMk id="8" creationId="{89D42FC2-4232-6D47-AF90-AF54C1D1FACD}"/>
          </ac:spMkLst>
        </pc:spChg>
        <pc:picChg chg="add mod modCrop">
          <ac:chgData name="Sacha LUTOFF" userId="a37079e7ccb5967d" providerId="LiveId" clId="{D5C0605F-D7BA-47E6-A5A9-C0141583843A}" dt="2025-05-20T11:30:43.217" v="2767" actId="1076"/>
          <ac:picMkLst>
            <pc:docMk/>
            <pc:sldMk cId="3243849844" sldId="315"/>
            <ac:picMk id="6" creationId="{4DB7AD99-353B-7BF6-C7B9-D7E44447DD27}"/>
          </ac:picMkLst>
        </pc:picChg>
        <pc:picChg chg="add mod modCrop">
          <ac:chgData name="Sacha LUTOFF" userId="a37079e7ccb5967d" providerId="LiveId" clId="{D5C0605F-D7BA-47E6-A5A9-C0141583843A}" dt="2025-05-20T11:30:36.159" v="2765" actId="14100"/>
          <ac:picMkLst>
            <pc:docMk/>
            <pc:sldMk cId="3243849844" sldId="315"/>
            <ac:picMk id="9" creationId="{7D009CDC-2C7A-295A-9FD0-2DEAB3B78D81}"/>
          </ac:picMkLst>
        </pc:picChg>
      </pc:sldChg>
      <pc:sldChg chg="addSp modSp add mod">
        <pc:chgData name="Sacha LUTOFF" userId="a37079e7ccb5967d" providerId="LiveId" clId="{D5C0605F-D7BA-47E6-A5A9-C0141583843A}" dt="2025-05-20T11:37:59.482" v="3129" actId="207"/>
        <pc:sldMkLst>
          <pc:docMk/>
          <pc:sldMk cId="3711900402" sldId="316"/>
        </pc:sldMkLst>
        <pc:spChg chg="mod">
          <ac:chgData name="Sacha LUTOFF" userId="a37079e7ccb5967d" providerId="LiveId" clId="{D5C0605F-D7BA-47E6-A5A9-C0141583843A}" dt="2025-05-20T11:31:10.059" v="2778" actId="20577"/>
          <ac:spMkLst>
            <pc:docMk/>
            <pc:sldMk cId="3711900402" sldId="316"/>
            <ac:spMk id="2" creationId="{5D6FDA9B-F5CC-2482-9E39-385B4DB43483}"/>
          </ac:spMkLst>
        </pc:spChg>
        <pc:spChg chg="add mod">
          <ac:chgData name="Sacha LUTOFF" userId="a37079e7ccb5967d" providerId="LiveId" clId="{D5C0605F-D7BA-47E6-A5A9-C0141583843A}" dt="2025-05-20T11:37:59.482" v="3129" actId="207"/>
          <ac:spMkLst>
            <pc:docMk/>
            <pc:sldMk cId="3711900402" sldId="316"/>
            <ac:spMk id="7" creationId="{B542F0CB-7706-59A2-CEB5-4B434ABAB459}"/>
          </ac:spMkLst>
        </pc:spChg>
        <pc:spChg chg="add mod">
          <ac:chgData name="Sacha LUTOFF" userId="a37079e7ccb5967d" providerId="LiveId" clId="{D5C0605F-D7BA-47E6-A5A9-C0141583843A}" dt="2025-05-20T11:34:46.348" v="3011" actId="20577"/>
          <ac:spMkLst>
            <pc:docMk/>
            <pc:sldMk cId="3711900402" sldId="316"/>
            <ac:spMk id="8" creationId="{133EA78F-6E40-9FB7-8955-03D8F1B0C9EC}"/>
          </ac:spMkLst>
        </pc:spChg>
        <pc:picChg chg="add mod modCrop">
          <ac:chgData name="Sacha LUTOFF" userId="a37079e7ccb5967d" providerId="LiveId" clId="{D5C0605F-D7BA-47E6-A5A9-C0141583843A}" dt="2025-05-20T11:31:29.979" v="2784" actId="1076"/>
          <ac:picMkLst>
            <pc:docMk/>
            <pc:sldMk cId="3711900402" sldId="316"/>
            <ac:picMk id="5" creationId="{4663165C-5A6F-CE44-1317-929EE0DA930D}"/>
          </ac:picMkLst>
        </pc:picChg>
        <pc:picChg chg="add mod">
          <ac:chgData name="Sacha LUTOFF" userId="a37079e7ccb5967d" providerId="LiveId" clId="{D5C0605F-D7BA-47E6-A5A9-C0141583843A}" dt="2025-05-20T11:31:22.287" v="2781" actId="1076"/>
          <ac:picMkLst>
            <pc:docMk/>
            <pc:sldMk cId="3711900402" sldId="316"/>
            <ac:picMk id="6" creationId="{D39976C6-1C7F-C955-3BF7-DE4D416E8DDC}"/>
          </ac:picMkLst>
        </pc:picChg>
      </pc:sldChg>
      <pc:sldChg chg="addSp modSp add mod">
        <pc:chgData name="Sacha LUTOFF" userId="a37079e7ccb5967d" providerId="LiveId" clId="{D5C0605F-D7BA-47E6-A5A9-C0141583843A}" dt="2025-05-20T12:27:26.139" v="4926"/>
        <pc:sldMkLst>
          <pc:docMk/>
          <pc:sldMk cId="3070719355" sldId="317"/>
        </pc:sldMkLst>
        <pc:spChg chg="mod">
          <ac:chgData name="Sacha LUTOFF" userId="a37079e7ccb5967d" providerId="LiveId" clId="{D5C0605F-D7BA-47E6-A5A9-C0141583843A}" dt="2025-05-20T09:32:08.203" v="1459" actId="20577"/>
          <ac:spMkLst>
            <pc:docMk/>
            <pc:sldMk cId="3070719355" sldId="317"/>
            <ac:spMk id="2" creationId="{98918225-01F1-9B26-CACE-347C656CEED2}"/>
          </ac:spMkLst>
        </pc:spChg>
        <pc:spChg chg="add mod">
          <ac:chgData name="Sacha LUTOFF" userId="a37079e7ccb5967d" providerId="LiveId" clId="{D5C0605F-D7BA-47E6-A5A9-C0141583843A}" dt="2025-05-20T11:37:52.963" v="3125" actId="113"/>
          <ac:spMkLst>
            <pc:docMk/>
            <pc:sldMk cId="3070719355" sldId="317"/>
            <ac:spMk id="7" creationId="{C4F4052C-F503-2564-EC1E-807874E10809}"/>
          </ac:spMkLst>
        </pc:spChg>
        <pc:spChg chg="add mod">
          <ac:chgData name="Sacha LUTOFF" userId="a37079e7ccb5967d" providerId="LiveId" clId="{D5C0605F-D7BA-47E6-A5A9-C0141583843A}" dt="2025-05-20T11:37:19.577" v="3118" actId="20577"/>
          <ac:spMkLst>
            <pc:docMk/>
            <pc:sldMk cId="3070719355" sldId="317"/>
            <ac:spMk id="8" creationId="{F4C947F6-D9E4-2A05-665C-C8DA67796B10}"/>
          </ac:spMkLst>
        </pc:spChg>
        <pc:picChg chg="add mod modCrop">
          <ac:chgData name="Sacha LUTOFF" userId="a37079e7ccb5967d" providerId="LiveId" clId="{D5C0605F-D7BA-47E6-A5A9-C0141583843A}" dt="2025-05-20T11:36:34.297" v="3036" actId="18131"/>
          <ac:picMkLst>
            <pc:docMk/>
            <pc:sldMk cId="3070719355" sldId="317"/>
            <ac:picMk id="5" creationId="{916919AC-5960-CBA7-B9F4-42E9F30F3A70}"/>
          </ac:picMkLst>
        </pc:picChg>
        <pc:picChg chg="add mod">
          <ac:chgData name="Sacha LUTOFF" userId="a37079e7ccb5967d" providerId="LiveId" clId="{D5C0605F-D7BA-47E6-A5A9-C0141583843A}" dt="2025-05-20T11:36:25.223" v="3035"/>
          <ac:picMkLst>
            <pc:docMk/>
            <pc:sldMk cId="3070719355" sldId="317"/>
            <ac:picMk id="6" creationId="{FB6B8FAF-F35E-1B1B-C277-8238B05F17D8}"/>
          </ac:picMkLst>
        </pc:picChg>
      </pc:sldChg>
      <pc:sldChg chg="addSp delSp modSp new mod">
        <pc:chgData name="Sacha LUTOFF" userId="a37079e7ccb5967d" providerId="LiveId" clId="{D5C0605F-D7BA-47E6-A5A9-C0141583843A}" dt="2025-05-20T12:28:40.107" v="4965" actId="207"/>
        <pc:sldMkLst>
          <pc:docMk/>
          <pc:sldMk cId="4078530341" sldId="318"/>
        </pc:sldMkLst>
        <pc:spChg chg="mod">
          <ac:chgData name="Sacha LUTOFF" userId="a37079e7ccb5967d" providerId="LiveId" clId="{D5C0605F-D7BA-47E6-A5A9-C0141583843A}" dt="2025-05-20T12:25:52.380" v="4890" actId="20577"/>
          <ac:spMkLst>
            <pc:docMk/>
            <pc:sldMk cId="4078530341" sldId="318"/>
            <ac:spMk id="2" creationId="{0C1C366D-E1E7-12AA-2EA9-227D3DC8ABBB}"/>
          </ac:spMkLst>
        </pc:spChg>
        <pc:spChg chg="add mod">
          <ac:chgData name="Sacha LUTOFF" userId="a37079e7ccb5967d" providerId="LiveId" clId="{D5C0605F-D7BA-47E6-A5A9-C0141583843A}" dt="2025-05-20T12:28:40.107" v="4965" actId="207"/>
          <ac:spMkLst>
            <pc:docMk/>
            <pc:sldMk cId="4078530341" sldId="318"/>
            <ac:spMk id="7" creationId="{2D1D2A7D-4FFC-6843-359D-5F74732CE741}"/>
          </ac:spMkLst>
        </pc:spChg>
        <pc:picChg chg="add mod">
          <ac:chgData name="Sacha LUTOFF" userId="a37079e7ccb5967d" providerId="LiveId" clId="{D5C0605F-D7BA-47E6-A5A9-C0141583843A}" dt="2025-05-20T09:53:41.677" v="1779" actId="1076"/>
          <ac:picMkLst>
            <pc:docMk/>
            <pc:sldMk cId="4078530341" sldId="318"/>
            <ac:picMk id="6" creationId="{FCCF59D3-9D1F-B0F1-7886-00A7D78DB814}"/>
          </ac:picMkLst>
        </pc:picChg>
      </pc:sldChg>
      <pc:sldChg chg="addSp delSp modSp add del mod">
        <pc:chgData name="Sacha LUTOFF" userId="a37079e7ccb5967d" providerId="LiveId" clId="{D5C0605F-D7BA-47E6-A5A9-C0141583843A}" dt="2025-05-20T12:26:06.371" v="4896" actId="47"/>
        <pc:sldMkLst>
          <pc:docMk/>
          <pc:sldMk cId="3301547283" sldId="320"/>
        </pc:sldMkLst>
      </pc:sldChg>
      <pc:sldChg chg="add del">
        <pc:chgData name="Sacha LUTOFF" userId="a37079e7ccb5967d" providerId="LiveId" clId="{D5C0605F-D7BA-47E6-A5A9-C0141583843A}" dt="2025-05-20T11:36:21.806" v="3034" actId="47"/>
        <pc:sldMkLst>
          <pc:docMk/>
          <pc:sldMk cId="481325281" sldId="321"/>
        </pc:sldMkLst>
      </pc:sldChg>
      <pc:sldChg chg="addSp delSp modSp new mod modClrScheme chgLayout">
        <pc:chgData name="Sacha LUTOFF" userId="a37079e7ccb5967d" providerId="LiveId" clId="{D5C0605F-D7BA-47E6-A5A9-C0141583843A}" dt="2025-05-20T12:24:49.557" v="4870" actId="404"/>
        <pc:sldMkLst>
          <pc:docMk/>
          <pc:sldMk cId="3038305090" sldId="321"/>
        </pc:sldMkLst>
        <pc:spChg chg="mod ord">
          <ac:chgData name="Sacha LUTOFF" userId="a37079e7ccb5967d" providerId="LiveId" clId="{D5C0605F-D7BA-47E6-A5A9-C0141583843A}" dt="2025-05-20T12:22:15.804" v="4747" actId="700"/>
          <ac:spMkLst>
            <pc:docMk/>
            <pc:sldMk cId="3038305090" sldId="321"/>
            <ac:spMk id="4" creationId="{FF5B972F-D179-55DE-3E42-5613D6362D34}"/>
          </ac:spMkLst>
        </pc:spChg>
        <pc:spChg chg="add mod ord">
          <ac:chgData name="Sacha LUTOFF" userId="a37079e7ccb5967d" providerId="LiveId" clId="{D5C0605F-D7BA-47E6-A5A9-C0141583843A}" dt="2025-05-20T12:24:49.557" v="4870" actId="404"/>
          <ac:spMkLst>
            <pc:docMk/>
            <pc:sldMk cId="3038305090" sldId="321"/>
            <ac:spMk id="5" creationId="{CCD482AB-725D-3B85-BC0C-81AB07EC0A42}"/>
          </ac:spMkLst>
        </pc:spChg>
        <pc:spChg chg="add mod ord">
          <ac:chgData name="Sacha LUTOFF" userId="a37079e7ccb5967d" providerId="LiveId" clId="{D5C0605F-D7BA-47E6-A5A9-C0141583843A}" dt="2025-05-20T12:23:58.393" v="4852"/>
          <ac:spMkLst>
            <pc:docMk/>
            <pc:sldMk cId="3038305090" sldId="321"/>
            <ac:spMk id="6" creationId="{D6533514-CF49-83D7-FB59-2EA46DF6328E}"/>
          </ac:spMkLst>
        </pc:spChg>
      </pc:sldChg>
      <pc:sldChg chg="modSp add mod ord">
        <pc:chgData name="Sacha LUTOFF" userId="a37079e7ccb5967d" providerId="LiveId" clId="{D5C0605F-D7BA-47E6-A5A9-C0141583843A}" dt="2025-05-21T07:30:08.376" v="5103" actId="403"/>
        <pc:sldMkLst>
          <pc:docMk/>
          <pc:sldMk cId="1913754394" sldId="322"/>
        </pc:sldMkLst>
        <pc:spChg chg="mod">
          <ac:chgData name="Sacha LUTOFF" userId="a37079e7ccb5967d" providerId="LiveId" clId="{D5C0605F-D7BA-47E6-A5A9-C0141583843A}" dt="2025-05-20T12:24:07.956" v="4856" actId="404"/>
          <ac:spMkLst>
            <pc:docMk/>
            <pc:sldMk cId="1913754394" sldId="322"/>
            <ac:spMk id="5" creationId="{7AEF283E-A543-40C6-2298-D3EF0905567D}"/>
          </ac:spMkLst>
        </pc:spChg>
        <pc:spChg chg="mod">
          <ac:chgData name="Sacha LUTOFF" userId="a37079e7ccb5967d" providerId="LiveId" clId="{D5C0605F-D7BA-47E6-A5A9-C0141583843A}" dt="2025-05-21T07:30:08.376" v="5103" actId="403"/>
          <ac:spMkLst>
            <pc:docMk/>
            <pc:sldMk cId="1913754394" sldId="322"/>
            <ac:spMk id="6" creationId="{493BE27C-AFBC-B2F0-44BB-DFA863032D33}"/>
          </ac:spMkLst>
        </pc:spChg>
      </pc:sldChg>
      <pc:sldChg chg="addSp delSp modSp new mod">
        <pc:chgData name="Sacha LUTOFF" userId="a37079e7ccb5967d" providerId="LiveId" clId="{D5C0605F-D7BA-47E6-A5A9-C0141583843A}" dt="2025-05-20T12:32:46.904" v="5061" actId="14100"/>
        <pc:sldMkLst>
          <pc:docMk/>
          <pc:sldMk cId="2544806201" sldId="323"/>
        </pc:sldMkLst>
        <pc:spChg chg="mod">
          <ac:chgData name="Sacha LUTOFF" userId="a37079e7ccb5967d" providerId="LiveId" clId="{D5C0605F-D7BA-47E6-A5A9-C0141583843A}" dt="2025-05-20T12:26:24.822" v="4922" actId="20577"/>
          <ac:spMkLst>
            <pc:docMk/>
            <pc:sldMk cId="2544806201" sldId="323"/>
            <ac:spMk id="2" creationId="{16E973FC-5324-6427-74B9-D86538E79F58}"/>
          </ac:spMkLst>
        </pc:spChg>
        <pc:spChg chg="add mod">
          <ac:chgData name="Sacha LUTOFF" userId="a37079e7ccb5967d" providerId="LiveId" clId="{D5C0605F-D7BA-47E6-A5A9-C0141583843A}" dt="2025-05-20T12:32:46.904" v="5061" actId="14100"/>
          <ac:spMkLst>
            <pc:docMk/>
            <pc:sldMk cId="2544806201" sldId="323"/>
            <ac:spMk id="7" creationId="{D028B243-23A9-602D-6414-869B48EBDA20}"/>
          </ac:spMkLst>
        </pc:spChg>
        <pc:spChg chg="add mod">
          <ac:chgData name="Sacha LUTOFF" userId="a37079e7ccb5967d" providerId="LiveId" clId="{D5C0605F-D7BA-47E6-A5A9-C0141583843A}" dt="2025-05-20T12:32:26.736" v="5053"/>
          <ac:spMkLst>
            <pc:docMk/>
            <pc:sldMk cId="2544806201" sldId="323"/>
            <ac:spMk id="11" creationId="{9D30913C-F75C-3E50-1555-8503616A461B}"/>
          </ac:spMkLst>
        </pc:spChg>
        <pc:picChg chg="add mod">
          <ac:chgData name="Sacha LUTOFF" userId="a37079e7ccb5967d" providerId="LiveId" clId="{D5C0605F-D7BA-47E6-A5A9-C0141583843A}" dt="2025-05-20T12:32:26.736" v="5053"/>
          <ac:picMkLst>
            <pc:docMk/>
            <pc:sldMk cId="2544806201" sldId="323"/>
            <ac:picMk id="10" creationId="{AA1BB216-3FB5-CE94-9F13-BA4182BFDD67}"/>
          </ac:picMkLst>
        </pc:picChg>
      </pc:sldChg>
      <pc:sldChg chg="addSp delSp modSp add mod">
        <pc:chgData name="Sacha LUTOFF" userId="a37079e7ccb5967d" providerId="LiveId" clId="{D5C0605F-D7BA-47E6-A5A9-C0141583843A}" dt="2025-05-20T12:26:04.353" v="4895"/>
        <pc:sldMkLst>
          <pc:docMk/>
          <pc:sldMk cId="1632015119" sldId="324"/>
        </pc:sldMkLst>
        <pc:spChg chg="add mod">
          <ac:chgData name="Sacha LUTOFF" userId="a37079e7ccb5967d" providerId="LiveId" clId="{D5C0605F-D7BA-47E6-A5A9-C0141583843A}" dt="2025-05-20T12:26:00.888" v="4893"/>
          <ac:spMkLst>
            <pc:docMk/>
            <pc:sldMk cId="1632015119" sldId="324"/>
            <ac:spMk id="3" creationId="{E674B3CB-B229-4648-0A5D-ED21CC50F323}"/>
          </ac:spMkLst>
        </pc:spChg>
        <pc:picChg chg="add mod">
          <ac:chgData name="Sacha LUTOFF" userId="a37079e7ccb5967d" providerId="LiveId" clId="{D5C0605F-D7BA-47E6-A5A9-C0141583843A}" dt="2025-05-20T12:26:04.353" v="4895"/>
          <ac:picMkLst>
            <pc:docMk/>
            <pc:sldMk cId="1632015119" sldId="324"/>
            <ac:picMk id="5" creationId="{7ED5C74B-CE3B-4996-11D6-C3C2950BBFC0}"/>
          </ac:picMkLst>
        </pc:picChg>
      </pc:sldChg>
      <pc:sldChg chg="addSp delSp modSp add mod">
        <pc:chgData name="Sacha LUTOFF" userId="a37079e7ccb5967d" providerId="LiveId" clId="{D5C0605F-D7BA-47E6-A5A9-C0141583843A}" dt="2025-05-21T17:18:40.451" v="5115" actId="478"/>
        <pc:sldMkLst>
          <pc:docMk/>
          <pc:sldMk cId="1441486838" sldId="325"/>
        </pc:sldMkLst>
        <pc:spChg chg="add mod">
          <ac:chgData name="Sacha LUTOFF" userId="a37079e7ccb5967d" providerId="LiveId" clId="{D5C0605F-D7BA-47E6-A5A9-C0141583843A}" dt="2025-05-20T12:29:14.146" v="5023" actId="1076"/>
          <ac:spMkLst>
            <pc:docMk/>
            <pc:sldMk cId="1441486838" sldId="325"/>
            <ac:spMk id="5" creationId="{15594F37-E9DC-4D45-348F-A775D6921D3A}"/>
          </ac:spMkLst>
        </pc:spChg>
        <pc:spChg chg="add mod">
          <ac:chgData name="Sacha LUTOFF" userId="a37079e7ccb5967d" providerId="LiveId" clId="{D5C0605F-D7BA-47E6-A5A9-C0141583843A}" dt="2025-05-20T12:32:13.286" v="5047" actId="1076"/>
          <ac:spMkLst>
            <pc:docMk/>
            <pc:sldMk cId="1441486838" sldId="325"/>
            <ac:spMk id="8" creationId="{BDBC8DD8-C52B-6AE7-1A93-B43EF1CDD89B}"/>
          </ac:spMkLst>
        </pc:spChg>
        <pc:spChg chg="add mod">
          <ac:chgData name="Sacha LUTOFF" userId="a37079e7ccb5967d" providerId="LiveId" clId="{D5C0605F-D7BA-47E6-A5A9-C0141583843A}" dt="2025-05-20T12:32:23.143" v="5051" actId="2085"/>
          <ac:spMkLst>
            <pc:docMk/>
            <pc:sldMk cId="1441486838" sldId="325"/>
            <ac:spMk id="9" creationId="{66F77CF2-00A5-BEF1-7BCE-4312DEA419B2}"/>
          </ac:spMkLst>
        </pc:spChg>
        <pc:spChg chg="add del mod">
          <ac:chgData name="Sacha LUTOFF" userId="a37079e7ccb5967d" providerId="LiveId" clId="{D5C0605F-D7BA-47E6-A5A9-C0141583843A}" dt="2025-05-21T17:18:40.451" v="5115" actId="478"/>
          <ac:spMkLst>
            <pc:docMk/>
            <pc:sldMk cId="1441486838" sldId="325"/>
            <ac:spMk id="10" creationId="{05EB8CF2-0786-809F-5706-6E14B5E57BD8}"/>
          </ac:spMkLst>
        </pc:spChg>
        <pc:picChg chg="add mod">
          <ac:chgData name="Sacha LUTOFF" userId="a37079e7ccb5967d" providerId="LiveId" clId="{D5C0605F-D7BA-47E6-A5A9-C0141583843A}" dt="2025-05-20T12:28:51.418" v="4968" actId="1076"/>
          <ac:picMkLst>
            <pc:docMk/>
            <pc:sldMk cId="1441486838" sldId="325"/>
            <ac:picMk id="3" creationId="{B8124051-3E06-8C3F-8F0F-B4BF4BEB3842}"/>
          </ac:picMkLst>
        </pc:picChg>
        <pc:picChg chg="mod modCrop">
          <ac:chgData name="Sacha LUTOFF" userId="a37079e7ccb5967d" providerId="LiveId" clId="{D5C0605F-D7BA-47E6-A5A9-C0141583843A}" dt="2025-05-20T12:32:13.697" v="5048" actId="1076"/>
          <ac:picMkLst>
            <pc:docMk/>
            <pc:sldMk cId="1441486838" sldId="325"/>
            <ac:picMk id="6" creationId="{DCA96D1B-2C50-D888-4C52-3CE60C4E6ACE}"/>
          </ac:picMkLst>
        </pc:picChg>
      </pc:sldChg>
      <pc:sldChg chg="addSp delSp modSp new mod">
        <pc:chgData name="Sacha LUTOFF" userId="a37079e7ccb5967d" providerId="LiveId" clId="{D5C0605F-D7BA-47E6-A5A9-C0141583843A}" dt="2025-05-21T17:17:47.192" v="5108" actId="1076"/>
        <pc:sldMkLst>
          <pc:docMk/>
          <pc:sldMk cId="209672849" sldId="326"/>
        </pc:sldMkLst>
        <pc:spChg chg="mod">
          <ac:chgData name="Sacha LUTOFF" userId="a37079e7ccb5967d" providerId="LiveId" clId="{D5C0605F-D7BA-47E6-A5A9-C0141583843A}" dt="2025-05-20T12:33:29.996" v="5084" actId="20577"/>
          <ac:spMkLst>
            <pc:docMk/>
            <pc:sldMk cId="209672849" sldId="326"/>
            <ac:spMk id="2" creationId="{9096ABE4-BFC5-1F83-2442-1103E19EF2F0}"/>
          </ac:spMkLst>
        </pc:spChg>
        <pc:picChg chg="add del mod">
          <ac:chgData name="Sacha LUTOFF" userId="a37079e7ccb5967d" providerId="LiveId" clId="{D5C0605F-D7BA-47E6-A5A9-C0141583843A}" dt="2025-05-21T17:17:42.831" v="5106" actId="21"/>
          <ac:picMkLst>
            <pc:docMk/>
            <pc:sldMk cId="209672849" sldId="326"/>
            <ac:picMk id="6" creationId="{BE414921-4B7D-A318-9BD5-DF16CD750CD4}"/>
          </ac:picMkLst>
        </pc:picChg>
        <pc:picChg chg="add mod">
          <ac:chgData name="Sacha LUTOFF" userId="a37079e7ccb5967d" providerId="LiveId" clId="{D5C0605F-D7BA-47E6-A5A9-C0141583843A}" dt="2025-05-21T17:17:47.192" v="5108" actId="1076"/>
          <ac:picMkLst>
            <pc:docMk/>
            <pc:sldMk cId="209672849" sldId="326"/>
            <ac:picMk id="7" creationId="{BE414921-4B7D-A318-9BD5-DF16CD750CD4}"/>
          </ac:picMkLst>
        </pc:picChg>
      </pc:sldChg>
      <pc:sldChg chg="modSp add mod">
        <pc:chgData name="Sacha LUTOFF" userId="a37079e7ccb5967d" providerId="LiveId" clId="{D5C0605F-D7BA-47E6-A5A9-C0141583843A}" dt="2025-05-20T12:33:23.482" v="5079"/>
        <pc:sldMkLst>
          <pc:docMk/>
          <pc:sldMk cId="790484107" sldId="327"/>
        </pc:sldMkLst>
        <pc:spChg chg="mod">
          <ac:chgData name="Sacha LUTOFF" userId="a37079e7ccb5967d" providerId="LiveId" clId="{D5C0605F-D7BA-47E6-A5A9-C0141583843A}" dt="2025-05-20T12:33:23.482" v="5079"/>
          <ac:spMkLst>
            <pc:docMk/>
            <pc:sldMk cId="790484107" sldId="327"/>
            <ac:spMk id="2" creationId="{933D5010-B819-BA8A-BFB2-1594F159574B}"/>
          </ac:spMkLst>
        </pc:spChg>
      </pc:sldChg>
      <pc:sldChg chg="modSp add mod">
        <pc:chgData name="Sacha LUTOFF" userId="a37079e7ccb5967d" providerId="LiveId" clId="{D5C0605F-D7BA-47E6-A5A9-C0141583843A}" dt="2025-05-20T12:33:25.455" v="5080"/>
        <pc:sldMkLst>
          <pc:docMk/>
          <pc:sldMk cId="1274810629" sldId="328"/>
        </pc:sldMkLst>
        <pc:spChg chg="mod">
          <ac:chgData name="Sacha LUTOFF" userId="a37079e7ccb5967d" providerId="LiveId" clId="{D5C0605F-D7BA-47E6-A5A9-C0141583843A}" dt="2025-05-20T12:33:25.455" v="5080"/>
          <ac:spMkLst>
            <pc:docMk/>
            <pc:sldMk cId="1274810629" sldId="328"/>
            <ac:spMk id="2" creationId="{7FE40743-C41E-ECC9-F12D-3A5F940FA4BD}"/>
          </ac:spMkLst>
        </pc:spChg>
      </pc:sldChg>
      <pc:sldChg chg="add del">
        <pc:chgData name="Sacha LUTOFF" userId="a37079e7ccb5967d" providerId="LiveId" clId="{D5C0605F-D7BA-47E6-A5A9-C0141583843A}" dt="2025-05-21T17:17:51.296" v="5110" actId="2890"/>
        <pc:sldMkLst>
          <pc:docMk/>
          <pc:sldMk cId="219008624" sldId="330"/>
        </pc:sldMkLst>
      </pc:sldChg>
      <pc:sldChg chg="add">
        <pc:chgData name="Sacha LUTOFF" userId="a37079e7ccb5967d" providerId="LiveId" clId="{D5C0605F-D7BA-47E6-A5A9-C0141583843A}" dt="2025-05-21T17:17:52.585" v="5111" actId="2890"/>
        <pc:sldMkLst>
          <pc:docMk/>
          <pc:sldMk cId="2539058289" sldId="330"/>
        </pc:sldMkLst>
      </pc:sldChg>
      <pc:sldChg chg="addSp delSp modSp new mod">
        <pc:chgData name="Sacha LUTOFF" userId="a37079e7ccb5967d" providerId="LiveId" clId="{D5C0605F-D7BA-47E6-A5A9-C0141583843A}" dt="2025-05-22T09:23:08.317" v="5538" actId="20577"/>
        <pc:sldMkLst>
          <pc:docMk/>
          <pc:sldMk cId="101100929" sldId="332"/>
        </pc:sldMkLst>
        <pc:spChg chg="mod">
          <ac:chgData name="Sacha LUTOFF" userId="a37079e7ccb5967d" providerId="LiveId" clId="{D5C0605F-D7BA-47E6-A5A9-C0141583843A}" dt="2025-05-22T08:55:31.585" v="5149" actId="20577"/>
          <ac:spMkLst>
            <pc:docMk/>
            <pc:sldMk cId="101100929" sldId="332"/>
            <ac:spMk id="2" creationId="{E6C9198F-E7D6-8615-B978-32F96D145F6F}"/>
          </ac:spMkLst>
        </pc:spChg>
        <pc:spChg chg="mod">
          <ac:chgData name="Sacha LUTOFF" userId="a37079e7ccb5967d" providerId="LiveId" clId="{D5C0605F-D7BA-47E6-A5A9-C0141583843A}" dt="2025-05-22T09:23:08.317" v="5538" actId="20577"/>
          <ac:spMkLst>
            <pc:docMk/>
            <pc:sldMk cId="101100929" sldId="332"/>
            <ac:spMk id="3" creationId="{86241CB1-4047-37D3-91E4-D485DF96F151}"/>
          </ac:spMkLst>
        </pc:spChg>
        <pc:picChg chg="add del mod">
          <ac:chgData name="Sacha LUTOFF" userId="a37079e7ccb5967d" providerId="LiveId" clId="{D5C0605F-D7BA-47E6-A5A9-C0141583843A}" dt="2025-05-22T09:22:10.884" v="5388" actId="478"/>
          <ac:picMkLst>
            <pc:docMk/>
            <pc:sldMk cId="101100929" sldId="332"/>
            <ac:picMk id="6" creationId="{06B8CBDF-77A8-B053-9008-1D488C55CC6C}"/>
          </ac:picMkLst>
        </pc:picChg>
        <pc:picChg chg="add mod">
          <ac:chgData name="Sacha LUTOFF" userId="a37079e7ccb5967d" providerId="LiveId" clId="{D5C0605F-D7BA-47E6-A5A9-C0141583843A}" dt="2025-05-22T09:22:15.006" v="5391" actId="1076"/>
          <ac:picMkLst>
            <pc:docMk/>
            <pc:sldMk cId="101100929" sldId="332"/>
            <ac:picMk id="8" creationId="{01FB226B-6590-34A6-9C1A-D507FC97858A}"/>
          </ac:picMkLst>
        </pc:picChg>
      </pc:sldChg>
      <pc:sldChg chg="addSp delSp modSp new mod">
        <pc:chgData name="Sacha LUTOFF" userId="a37079e7ccb5967d" providerId="LiveId" clId="{D5C0605F-D7BA-47E6-A5A9-C0141583843A}" dt="2025-05-22T09:24:01.022" v="5565" actId="1076"/>
        <pc:sldMkLst>
          <pc:docMk/>
          <pc:sldMk cId="4079633813" sldId="333"/>
        </pc:sldMkLst>
        <pc:spChg chg="mod">
          <ac:chgData name="Sacha LUTOFF" userId="a37079e7ccb5967d" providerId="LiveId" clId="{D5C0605F-D7BA-47E6-A5A9-C0141583843A}" dt="2025-05-22T09:23:31.144" v="5544"/>
          <ac:spMkLst>
            <pc:docMk/>
            <pc:sldMk cId="4079633813" sldId="333"/>
            <ac:spMk id="2" creationId="{6907BB8F-1BDA-D65E-F502-D5FCD121D556}"/>
          </ac:spMkLst>
        </pc:spChg>
        <pc:spChg chg="del mod">
          <ac:chgData name="Sacha LUTOFF" userId="a37079e7ccb5967d" providerId="LiveId" clId="{D5C0605F-D7BA-47E6-A5A9-C0141583843A}" dt="2025-05-22T09:23:38.672" v="5547" actId="478"/>
          <ac:spMkLst>
            <pc:docMk/>
            <pc:sldMk cId="4079633813" sldId="333"/>
            <ac:spMk id="3" creationId="{BF146845-F14A-D50B-2680-31AA928EB211}"/>
          </ac:spMkLst>
        </pc:spChg>
        <pc:spChg chg="add del">
          <ac:chgData name="Sacha LUTOFF" userId="a37079e7ccb5967d" providerId="LiveId" clId="{D5C0605F-D7BA-47E6-A5A9-C0141583843A}" dt="2025-05-22T09:23:18.774" v="5541" actId="478"/>
          <ac:spMkLst>
            <pc:docMk/>
            <pc:sldMk cId="4079633813" sldId="333"/>
            <ac:spMk id="6" creationId="{AD55DC71-ABF6-A020-1BA0-31C36220A91D}"/>
          </ac:spMkLst>
        </pc:spChg>
        <pc:spChg chg="add del mod">
          <ac:chgData name="Sacha LUTOFF" userId="a37079e7ccb5967d" providerId="LiveId" clId="{D5C0605F-D7BA-47E6-A5A9-C0141583843A}" dt="2025-05-22T09:23:58.508" v="5564" actId="478"/>
          <ac:spMkLst>
            <pc:docMk/>
            <pc:sldMk cId="4079633813" sldId="333"/>
            <ac:spMk id="10" creationId="{511C82EA-7BCB-129C-DFCD-F6BA41C6BE80}"/>
          </ac:spMkLst>
        </pc:spChg>
        <pc:spChg chg="add mod">
          <ac:chgData name="Sacha LUTOFF" userId="a37079e7ccb5967d" providerId="LiveId" clId="{D5C0605F-D7BA-47E6-A5A9-C0141583843A}" dt="2025-05-22T09:24:01.022" v="5565" actId="1076"/>
          <ac:spMkLst>
            <pc:docMk/>
            <pc:sldMk cId="4079633813" sldId="333"/>
            <ac:spMk id="11" creationId="{8BAC11C3-3D6F-7A77-0461-6A8B73BF3E7E}"/>
          </ac:spMkLst>
        </pc:spChg>
        <pc:picChg chg="add mod">
          <ac:chgData name="Sacha LUTOFF" userId="a37079e7ccb5967d" providerId="LiveId" clId="{D5C0605F-D7BA-47E6-A5A9-C0141583843A}" dt="2025-05-22T09:23:32.275" v="5545" actId="1076"/>
          <ac:picMkLst>
            <pc:docMk/>
            <pc:sldMk cId="4079633813" sldId="333"/>
            <ac:picMk id="8" creationId="{B0A8F98F-640D-0C26-B5AE-EC10C3842D5F}"/>
          </ac:picMkLst>
        </pc:picChg>
      </pc:sldChg>
    </pc:docChg>
  </pc:docChgLst>
  <pc:docChgLst>
    <pc:chgData name="Brice Gogué-Meunier" userId="0d14b2f8b916df3b" providerId="Windows Live" clId="Web-{9EC4DC94-1D14-04BE-8AF8-799B5A531642}"/>
    <pc:docChg chg="modSld">
      <pc:chgData name="Brice Gogué-Meunier" userId="0d14b2f8b916df3b" providerId="Windows Live" clId="Web-{9EC4DC94-1D14-04BE-8AF8-799B5A531642}" dt="2025-05-15T09:20:37.831" v="7" actId="1076"/>
      <pc:docMkLst>
        <pc:docMk/>
      </pc:docMkLst>
      <pc:sldChg chg="addSp modSp">
        <pc:chgData name="Brice Gogué-Meunier" userId="0d14b2f8b916df3b" providerId="Windows Live" clId="Web-{9EC4DC94-1D14-04BE-8AF8-799B5A531642}" dt="2025-05-15T09:20:37.831" v="7" actId="1076"/>
        <pc:sldMkLst>
          <pc:docMk/>
          <pc:sldMk cId="246654412" sldId="288"/>
        </pc:sldMkLst>
        <pc:picChg chg="add mod">
          <ac:chgData name="Brice Gogué-Meunier" userId="0d14b2f8b916df3b" providerId="Windows Live" clId="Web-{9EC4DC94-1D14-04BE-8AF8-799B5A531642}" dt="2025-05-15T09:20:37.831" v="7" actId="1076"/>
          <ac:picMkLst>
            <pc:docMk/>
            <pc:sldMk cId="246654412" sldId="288"/>
            <ac:picMk id="3" creationId="{35DAB3E1-E5C1-F4F0-B39A-3600E2AF1E7F}"/>
          </ac:picMkLst>
        </pc:picChg>
        <pc:picChg chg="mod">
          <ac:chgData name="Brice Gogué-Meunier" userId="0d14b2f8b916df3b" providerId="Windows Live" clId="Web-{9EC4DC94-1D14-04BE-8AF8-799B5A531642}" dt="2025-05-15T09:20:05.267" v="0" actId="1076"/>
          <ac:picMkLst>
            <pc:docMk/>
            <pc:sldMk cId="246654412" sldId="288"/>
            <ac:picMk id="9" creationId="{2AA314A9-463C-B626-F64F-836D094C2AAD}"/>
          </ac:picMkLst>
        </pc:picChg>
      </pc:sldChg>
    </pc:docChg>
  </pc:docChgLst>
  <pc:docChgLst>
    <pc:chgData name="Akram Atouile" userId="d54f35c6555e4497" providerId="Windows Live" clId="Web-{43AE7B3E-0698-0D34-1161-E8B913E972EE}"/>
    <pc:docChg chg="modSld">
      <pc:chgData name="Akram Atouile" userId="d54f35c6555e4497" providerId="Windows Live" clId="Web-{43AE7B3E-0698-0D34-1161-E8B913E972EE}" dt="2025-04-03T06:26:21.670" v="0" actId="20577"/>
      <pc:docMkLst>
        <pc:docMk/>
      </pc:docMkLst>
      <pc:sldChg chg="modSp">
        <pc:chgData name="Akram Atouile" userId="d54f35c6555e4497" providerId="Windows Live" clId="Web-{43AE7B3E-0698-0D34-1161-E8B913E972EE}" dt="2025-04-03T06:26:21.670" v="0" actId="20577"/>
        <pc:sldMkLst>
          <pc:docMk/>
          <pc:sldMk cId="471964046" sldId="268"/>
        </pc:sldMkLst>
        <pc:spChg chg="mod">
          <ac:chgData name="Akram Atouile" userId="d54f35c6555e4497" providerId="Windows Live" clId="Web-{43AE7B3E-0698-0D34-1161-E8B913E972EE}" dt="2025-04-03T06:26:21.670" v="0" actId="20577"/>
          <ac:spMkLst>
            <pc:docMk/>
            <pc:sldMk cId="471964046" sldId="268"/>
            <ac:spMk id="3" creationId="{57B85026-EA74-9342-2AD4-9C1726F6D746}"/>
          </ac:spMkLst>
        </pc:spChg>
      </pc:sldChg>
    </pc:docChg>
  </pc:docChgLst>
  <pc:docChgLst>
    <pc:chgData name="sarah hadi" userId="93ee62a5e095bd60" providerId="Windows Live" clId="Web-{B36E7BED-9B72-C55C-F33E-6959EB999955}"/>
    <pc:docChg chg="addSld modSld sldOrd addSection modSection">
      <pc:chgData name="sarah hadi" userId="93ee62a5e095bd60" providerId="Windows Live" clId="Web-{B36E7BED-9B72-C55C-F33E-6959EB999955}" dt="2025-06-05T13:12:11.998" v="52"/>
      <pc:docMkLst>
        <pc:docMk/>
      </pc:docMkLst>
      <pc:sldChg chg="addSp delSp modSp new">
        <pc:chgData name="sarah hadi" userId="93ee62a5e095bd60" providerId="Windows Live" clId="Web-{B36E7BED-9B72-C55C-F33E-6959EB999955}" dt="2025-06-05T07:53:46.891" v="11" actId="1076"/>
        <pc:sldMkLst>
          <pc:docMk/>
          <pc:sldMk cId="1234970042" sldId="267"/>
        </pc:sldMkLst>
        <pc:spChg chg="mod">
          <ac:chgData name="sarah hadi" userId="93ee62a5e095bd60" providerId="Windows Live" clId="Web-{B36E7BED-9B72-C55C-F33E-6959EB999955}" dt="2025-06-05T07:53:33.297" v="7" actId="20577"/>
          <ac:spMkLst>
            <pc:docMk/>
            <pc:sldMk cId="1234970042" sldId="267"/>
            <ac:spMk id="2" creationId="{A70D7830-6F42-FEA0-CB5C-A9DC5E941ACD}"/>
          </ac:spMkLst>
        </pc:spChg>
        <pc:spChg chg="del">
          <ac:chgData name="sarah hadi" userId="93ee62a5e095bd60" providerId="Windows Live" clId="Web-{B36E7BED-9B72-C55C-F33E-6959EB999955}" dt="2025-06-05T07:53:37.500" v="8"/>
          <ac:spMkLst>
            <pc:docMk/>
            <pc:sldMk cId="1234970042" sldId="267"/>
            <ac:spMk id="3" creationId="{42BCBDFB-157B-B506-D734-71227448EDE4}"/>
          </ac:spMkLst>
        </pc:spChg>
        <pc:picChg chg="add mod ord">
          <ac:chgData name="sarah hadi" userId="93ee62a5e095bd60" providerId="Windows Live" clId="Web-{B36E7BED-9B72-C55C-F33E-6959EB999955}" dt="2025-06-05T07:53:46.891" v="11" actId="1076"/>
          <ac:picMkLst>
            <pc:docMk/>
            <pc:sldMk cId="1234970042" sldId="267"/>
            <ac:picMk id="5" creationId="{57270160-D032-BB19-1BBF-767DF48F6C09}"/>
          </ac:picMkLst>
        </pc:picChg>
      </pc:sldChg>
      <pc:sldChg chg="addSp delSp modSp new ord">
        <pc:chgData name="sarah hadi" userId="93ee62a5e095bd60" providerId="Windows Live" clId="Web-{B36E7BED-9B72-C55C-F33E-6959EB999955}" dt="2025-06-05T08:06:09.196" v="30" actId="1076"/>
        <pc:sldMkLst>
          <pc:docMk/>
          <pc:sldMk cId="2847441709" sldId="268"/>
        </pc:sldMkLst>
        <pc:spChg chg="mod">
          <ac:chgData name="sarah hadi" userId="93ee62a5e095bd60" providerId="Windows Live" clId="Web-{B36E7BED-9B72-C55C-F33E-6959EB999955}" dt="2025-06-05T08:05:58.227" v="29" actId="20577"/>
          <ac:spMkLst>
            <pc:docMk/>
            <pc:sldMk cId="2847441709" sldId="268"/>
            <ac:spMk id="2" creationId="{4BCE32F9-E618-2EFC-6438-301854720B12}"/>
          </ac:spMkLst>
        </pc:spChg>
        <pc:spChg chg="del">
          <ac:chgData name="sarah hadi" userId="93ee62a5e095bd60" providerId="Windows Live" clId="Web-{B36E7BED-9B72-C55C-F33E-6959EB999955}" dt="2025-06-05T08:04:48.506" v="14"/>
          <ac:spMkLst>
            <pc:docMk/>
            <pc:sldMk cId="2847441709" sldId="268"/>
            <ac:spMk id="3" creationId="{7BE3AC25-4194-BFF8-FBCE-FEC4B1BB535B}"/>
          </ac:spMkLst>
        </pc:spChg>
        <pc:picChg chg="add mod ord modCrop">
          <ac:chgData name="sarah hadi" userId="93ee62a5e095bd60" providerId="Windows Live" clId="Web-{B36E7BED-9B72-C55C-F33E-6959EB999955}" dt="2025-06-05T08:06:09.196" v="30" actId="1076"/>
          <ac:picMkLst>
            <pc:docMk/>
            <pc:sldMk cId="2847441709" sldId="268"/>
            <ac:picMk id="5" creationId="{52855A8D-8364-A860-2D26-2AE164BC75A7}"/>
          </ac:picMkLst>
        </pc:picChg>
      </pc:sldChg>
      <pc:sldChg chg="modSp new">
        <pc:chgData name="sarah hadi" userId="93ee62a5e095bd60" providerId="Windows Live" clId="Web-{B36E7BED-9B72-C55C-F33E-6959EB999955}" dt="2025-06-05T08:06:44.291" v="34" actId="20577"/>
        <pc:sldMkLst>
          <pc:docMk/>
          <pc:sldMk cId="2050170733" sldId="269"/>
        </pc:sldMkLst>
        <pc:spChg chg="mod">
          <ac:chgData name="sarah hadi" userId="93ee62a5e095bd60" providerId="Windows Live" clId="Web-{B36E7BED-9B72-C55C-F33E-6959EB999955}" dt="2025-06-05T08:06:44.291" v="34" actId="20577"/>
          <ac:spMkLst>
            <pc:docMk/>
            <pc:sldMk cId="2050170733" sldId="269"/>
            <ac:spMk id="2" creationId="{8E120DBF-4B26-9D12-5198-C5711BDE0F92}"/>
          </ac:spMkLst>
        </pc:spChg>
      </pc:sldChg>
      <pc:sldChg chg="addSp delSp modSp new">
        <pc:chgData name="sarah hadi" userId="93ee62a5e095bd60" providerId="Windows Live" clId="Web-{B36E7BED-9B72-C55C-F33E-6959EB999955}" dt="2025-06-05T13:12:11.998" v="52"/>
        <pc:sldMkLst>
          <pc:docMk/>
          <pc:sldMk cId="2997269238" sldId="270"/>
        </pc:sldMkLst>
        <pc:spChg chg="del">
          <ac:chgData name="sarah hadi" userId="93ee62a5e095bd60" providerId="Windows Live" clId="Web-{B36E7BED-9B72-C55C-F33E-6959EB999955}" dt="2025-06-05T13:11:53.388" v="36"/>
          <ac:spMkLst>
            <pc:docMk/>
            <pc:sldMk cId="2997269238" sldId="270"/>
            <ac:spMk id="3" creationId="{C278CBB2-5346-4CF6-93AB-7D25D3D51573}"/>
          </ac:spMkLst>
        </pc:spChg>
        <pc:graphicFrameChg chg="add mod ord modGraphic">
          <ac:chgData name="sarah hadi" userId="93ee62a5e095bd60" providerId="Windows Live" clId="Web-{B36E7BED-9B72-C55C-F33E-6959EB999955}" dt="2025-06-05T13:12:11.998" v="52"/>
          <ac:graphicFrameMkLst>
            <pc:docMk/>
            <pc:sldMk cId="2997269238" sldId="270"/>
            <ac:graphicFrameMk id="6" creationId="{DD6B1360-F065-F33B-E55D-B26D4356570C}"/>
          </ac:graphicFrameMkLst>
        </pc:graphicFrameChg>
      </pc:sldChg>
    </pc:docChg>
  </pc:docChgLst>
  <pc:docChgLst>
    <pc:chgData name="Akram Atouile" userId="d54f35c6555e4497" providerId="Windows Live" clId="Web-{B513AA7E-BB26-3C10-2B11-45FEC868ABFC}"/>
    <pc:docChg chg="modSld">
      <pc:chgData name="Akram Atouile" userId="d54f35c6555e4497" providerId="Windows Live" clId="Web-{B513AA7E-BB26-3C10-2B11-45FEC868ABFC}" dt="2025-05-15T09:09:43.024" v="18" actId="20577"/>
      <pc:docMkLst>
        <pc:docMk/>
      </pc:docMkLst>
      <pc:sldChg chg="modSp">
        <pc:chgData name="Akram Atouile" userId="d54f35c6555e4497" providerId="Windows Live" clId="Web-{B513AA7E-BB26-3C10-2B11-45FEC868ABFC}" dt="2025-05-15T09:09:00.927" v="4" actId="20577"/>
        <pc:sldMkLst>
          <pc:docMk/>
          <pc:sldMk cId="4036814127" sldId="285"/>
        </pc:sldMkLst>
        <pc:spChg chg="mod">
          <ac:chgData name="Akram Atouile" userId="d54f35c6555e4497" providerId="Windows Live" clId="Web-{B513AA7E-BB26-3C10-2B11-45FEC868ABFC}" dt="2025-05-15T09:09:00.927" v="4" actId="20577"/>
          <ac:spMkLst>
            <pc:docMk/>
            <pc:sldMk cId="4036814127" sldId="285"/>
            <ac:spMk id="2" creationId="{17AA6988-7D4B-A70C-D120-1920D110D1EB}"/>
          </ac:spMkLst>
        </pc:spChg>
      </pc:sldChg>
      <pc:sldChg chg="modSp">
        <pc:chgData name="Akram Atouile" userId="d54f35c6555e4497" providerId="Windows Live" clId="Web-{B513AA7E-BB26-3C10-2B11-45FEC868ABFC}" dt="2025-05-15T09:09:43.024" v="18" actId="20577"/>
        <pc:sldMkLst>
          <pc:docMk/>
          <pc:sldMk cId="1862458570" sldId="286"/>
        </pc:sldMkLst>
        <pc:spChg chg="mod">
          <ac:chgData name="Akram Atouile" userId="d54f35c6555e4497" providerId="Windows Live" clId="Web-{B513AA7E-BB26-3C10-2B11-45FEC868ABFC}" dt="2025-05-15T09:09:43.024" v="18" actId="20577"/>
          <ac:spMkLst>
            <pc:docMk/>
            <pc:sldMk cId="1862458570" sldId="286"/>
            <ac:spMk id="2" creationId="{8C01D6E6-3AD6-66AC-6927-4E57E0152335}"/>
          </ac:spMkLst>
        </pc:spChg>
      </pc:sldChg>
    </pc:docChg>
  </pc:docChgLst>
  <pc:docChgLst>
    <pc:chgData name="Akram Atouile" userId="d54f35c6555e4497" providerId="Windows Live" clId="Web-{4169056A-FD9E-6F60-7E9D-06417E5C2B9C}"/>
    <pc:docChg chg="addSld modSld sldOrd">
      <pc:chgData name="Akram Atouile" userId="d54f35c6555e4497" providerId="Windows Live" clId="Web-{4169056A-FD9E-6F60-7E9D-06417E5C2B9C}" dt="2025-05-13T07:15:31.716" v="28" actId="20577"/>
      <pc:docMkLst>
        <pc:docMk/>
      </pc:docMkLst>
      <pc:sldChg chg="addSp delSp modSp">
        <pc:chgData name="Akram Atouile" userId="d54f35c6555e4497" providerId="Windows Live" clId="Web-{4169056A-FD9E-6F60-7E9D-06417E5C2B9C}" dt="2025-05-13T07:13:42.067" v="5" actId="1076"/>
        <pc:sldMkLst>
          <pc:docMk/>
          <pc:sldMk cId="553113468" sldId="269"/>
        </pc:sldMkLst>
        <pc:picChg chg="add mod ord">
          <ac:chgData name="Akram Atouile" userId="d54f35c6555e4497" providerId="Windows Live" clId="Web-{4169056A-FD9E-6F60-7E9D-06417E5C2B9C}" dt="2025-05-13T07:13:42.067" v="5" actId="1076"/>
          <ac:picMkLst>
            <pc:docMk/>
            <pc:sldMk cId="553113468" sldId="269"/>
            <ac:picMk id="7" creationId="{B2378C37-E74E-D5D6-796F-EFD55FE53DD0}"/>
          </ac:picMkLst>
        </pc:picChg>
      </pc:sldChg>
      <pc:sldChg chg="mod modShow">
        <pc:chgData name="Akram Atouile" userId="d54f35c6555e4497" providerId="Windows Live" clId="Web-{4169056A-FD9E-6F60-7E9D-06417E5C2B9C}" dt="2025-05-13T07:14:51.806" v="11"/>
        <pc:sldMkLst>
          <pc:docMk/>
          <pc:sldMk cId="75569962" sldId="270"/>
        </pc:sldMkLst>
      </pc:sldChg>
      <pc:sldChg chg="mod modShow">
        <pc:chgData name="Akram Atouile" userId="d54f35c6555e4497" providerId="Windows Live" clId="Web-{4169056A-FD9E-6F60-7E9D-06417E5C2B9C}" dt="2025-05-13T07:14:54.572" v="12"/>
        <pc:sldMkLst>
          <pc:docMk/>
          <pc:sldMk cId="3726603547" sldId="276"/>
        </pc:sldMkLst>
      </pc:sldChg>
      <pc:sldChg chg="addSp delSp modSp">
        <pc:chgData name="Akram Atouile" userId="d54f35c6555e4497" providerId="Windows Live" clId="Web-{4169056A-FD9E-6F60-7E9D-06417E5C2B9C}" dt="2025-05-13T07:14:41.571" v="10" actId="1076"/>
        <pc:sldMkLst>
          <pc:docMk/>
          <pc:sldMk cId="1723448341" sldId="277"/>
        </pc:sldMkLst>
        <pc:picChg chg="add mod ord">
          <ac:chgData name="Akram Atouile" userId="d54f35c6555e4497" providerId="Windows Live" clId="Web-{4169056A-FD9E-6F60-7E9D-06417E5C2B9C}" dt="2025-05-13T07:14:41.571" v="10" actId="1076"/>
          <ac:picMkLst>
            <pc:docMk/>
            <pc:sldMk cId="1723448341" sldId="277"/>
            <ac:picMk id="7" creationId="{5DEF53DA-9273-50DD-D23B-78AAF840DFF7}"/>
          </ac:picMkLst>
        </pc:picChg>
      </pc:sldChg>
      <pc:sldChg chg="mod modShow">
        <pc:chgData name="Akram Atouile" userId="d54f35c6555e4497" providerId="Windows Live" clId="Web-{4169056A-FD9E-6F60-7E9D-06417E5C2B9C}" dt="2025-05-13T07:14:57.744" v="13"/>
        <pc:sldMkLst>
          <pc:docMk/>
          <pc:sldMk cId="1050026199" sldId="279"/>
        </pc:sldMkLst>
      </pc:sldChg>
      <pc:sldChg chg="mod modShow">
        <pc:chgData name="Akram Atouile" userId="d54f35c6555e4497" providerId="Windows Live" clId="Web-{4169056A-FD9E-6F60-7E9D-06417E5C2B9C}" dt="2025-05-13T07:14:59.760" v="14"/>
        <pc:sldMkLst>
          <pc:docMk/>
          <pc:sldMk cId="2451372231" sldId="280"/>
        </pc:sldMkLst>
      </pc:sldChg>
      <pc:sldChg chg="modSp add ord replId">
        <pc:chgData name="Akram Atouile" userId="d54f35c6555e4497" providerId="Windows Live" clId="Web-{4169056A-FD9E-6F60-7E9D-06417E5C2B9C}" dt="2025-05-13T07:15:31.716" v="28" actId="20577"/>
        <pc:sldMkLst>
          <pc:docMk/>
          <pc:sldMk cId="1406822285" sldId="281"/>
        </pc:sldMkLst>
        <pc:spChg chg="mod">
          <ac:chgData name="Akram Atouile" userId="d54f35c6555e4497" providerId="Windows Live" clId="Web-{4169056A-FD9E-6F60-7E9D-06417E5C2B9C}" dt="2025-05-13T07:15:31.716" v="28" actId="20577"/>
          <ac:spMkLst>
            <pc:docMk/>
            <pc:sldMk cId="1406822285" sldId="281"/>
            <ac:spMk id="2" creationId="{1965A433-D770-373B-AF0D-3355D9DE30AD}"/>
          </ac:spMkLst>
        </pc:spChg>
      </pc:sldChg>
    </pc:docChg>
  </pc:docChgLst>
  <pc:docChgLst>
    <pc:chgData name="Akram Atouile" userId="d54f35c6555e4497" providerId="Windows Live" clId="Web-{CDD45617-F064-C40E-042B-F81E55F51446}"/>
    <pc:docChg chg="addSld modSld modSection">
      <pc:chgData name="Akram Atouile" userId="d54f35c6555e4497" providerId="Windows Live" clId="Web-{CDD45617-F064-C40E-042B-F81E55F51446}" dt="2025-05-22T09:45:46.470" v="137" actId="20577"/>
      <pc:docMkLst>
        <pc:docMk/>
      </pc:docMkLst>
      <pc:sldChg chg="addSp delSp modSp">
        <pc:chgData name="Akram Atouile" userId="d54f35c6555e4497" providerId="Windows Live" clId="Web-{CDD45617-F064-C40E-042B-F81E55F51446}" dt="2025-05-22T09:45:46.470" v="137" actId="20577"/>
        <pc:sldMkLst>
          <pc:docMk/>
          <pc:sldMk cId="3642857118" sldId="331"/>
        </pc:sldMkLst>
        <pc:spChg chg="mod">
          <ac:chgData name="Akram Atouile" userId="d54f35c6555e4497" providerId="Windows Live" clId="Web-{CDD45617-F064-C40E-042B-F81E55F51446}" dt="2025-05-22T09:41:06.590" v="7" actId="20577"/>
          <ac:spMkLst>
            <pc:docMk/>
            <pc:sldMk cId="3642857118" sldId="331"/>
            <ac:spMk id="2" creationId="{0693AD9B-ACB7-C72E-7E48-FBA3839864DA}"/>
          </ac:spMkLst>
        </pc:spChg>
        <pc:spChg chg="add mod">
          <ac:chgData name="Akram Atouile" userId="d54f35c6555e4497" providerId="Windows Live" clId="Web-{CDD45617-F064-C40E-042B-F81E55F51446}" dt="2025-05-22T09:45:46.470" v="137" actId="20577"/>
          <ac:spMkLst>
            <pc:docMk/>
            <pc:sldMk cId="3642857118" sldId="331"/>
            <ac:spMk id="5" creationId="{5C4FF3BE-F3AB-96E0-02EA-C07EC39A4F2C}"/>
          </ac:spMkLst>
        </pc:spChg>
        <pc:spChg chg="del">
          <ac:chgData name="Akram Atouile" userId="d54f35c6555e4497" providerId="Windows Live" clId="Web-{CDD45617-F064-C40E-042B-F81E55F51446}" dt="2025-05-22T09:41:41.467" v="8"/>
          <ac:spMkLst>
            <pc:docMk/>
            <pc:sldMk cId="3642857118" sldId="331"/>
            <ac:spMk id="6" creationId="{0C1AE2C7-4595-3CCF-E472-1DCF7A4AB8DE}"/>
          </ac:spMkLst>
        </pc:spChg>
        <pc:picChg chg="add mod ord modCrop">
          <ac:chgData name="Akram Atouile" userId="d54f35c6555e4497" providerId="Windows Live" clId="Web-{CDD45617-F064-C40E-042B-F81E55F51446}" dt="2025-05-22T09:42:01.891" v="18" actId="1076"/>
          <ac:picMkLst>
            <pc:docMk/>
            <pc:sldMk cId="3642857118" sldId="331"/>
            <ac:picMk id="3" creationId="{C57ED3F7-9ED3-FE07-6E4C-C3ADBAD322DE}"/>
          </ac:picMkLst>
        </pc:picChg>
      </pc:sldChg>
      <pc:sldChg chg="add replId">
        <pc:chgData name="Akram Atouile" userId="d54f35c6555e4497" providerId="Windows Live" clId="Web-{CDD45617-F064-C40E-042B-F81E55F51446}" dt="2025-05-22T09:40:56.480" v="0"/>
        <pc:sldMkLst>
          <pc:docMk/>
          <pc:sldMk cId="121951784" sldId="334"/>
        </pc:sldMkLst>
      </pc:sldChg>
    </pc:docChg>
  </pc:docChgLst>
  <pc:docChgLst>
    <pc:chgData name="Akram Atouile" userId="d54f35c6555e4497" providerId="Windows Live" clId="Web-{1E8FA109-C06D-FAC4-27DE-60F25E01533C}"/>
    <pc:docChg chg="addSld modSld modSection">
      <pc:chgData name="Akram Atouile" userId="d54f35c6555e4497" providerId="Windows Live" clId="Web-{1E8FA109-C06D-FAC4-27DE-60F25E01533C}" dt="2025-05-28T14:49:43.040" v="460"/>
      <pc:docMkLst>
        <pc:docMk/>
      </pc:docMkLst>
      <pc:sldChg chg="addSp delSp modSp add mod replId modClrScheme chgLayout">
        <pc:chgData name="Akram Atouile" userId="d54f35c6555e4497" providerId="Windows Live" clId="Web-{1E8FA109-C06D-FAC4-27DE-60F25E01533C}" dt="2025-05-28T14:49:43.040" v="460"/>
        <pc:sldMkLst>
          <pc:docMk/>
          <pc:sldMk cId="2287709821" sldId="336"/>
        </pc:sldMkLst>
        <pc:spChg chg="mod ord">
          <ac:chgData name="Akram Atouile" userId="d54f35c6555e4497" providerId="Windows Live" clId="Web-{1E8FA109-C06D-FAC4-27DE-60F25E01533C}" dt="2025-05-28T14:49:43.040" v="460"/>
          <ac:spMkLst>
            <pc:docMk/>
            <pc:sldMk cId="2287709821" sldId="336"/>
            <ac:spMk id="2" creationId="{5565C3A5-D183-E200-E230-44C4A6009F2C}"/>
          </ac:spMkLst>
        </pc:spChg>
        <pc:spChg chg="add mod">
          <ac:chgData name="Akram Atouile" userId="d54f35c6555e4497" providerId="Windows Live" clId="Web-{1E8FA109-C06D-FAC4-27DE-60F25E01533C}" dt="2025-05-28T14:49:42.946" v="459" actId="1076"/>
          <ac:spMkLst>
            <pc:docMk/>
            <pc:sldMk cId="2287709821" sldId="336"/>
            <ac:spMk id="3" creationId="{176F9782-43E9-4D19-748F-F374BF1ED92F}"/>
          </ac:spMkLst>
        </pc:spChg>
        <pc:spChg chg="mod ord">
          <ac:chgData name="Akram Atouile" userId="d54f35c6555e4497" providerId="Windows Live" clId="Web-{1E8FA109-C06D-FAC4-27DE-60F25E01533C}" dt="2025-05-28T14:49:43.040" v="460"/>
          <ac:spMkLst>
            <pc:docMk/>
            <pc:sldMk cId="2287709821" sldId="336"/>
            <ac:spMk id="4" creationId="{E37179FA-4ECF-3B8B-63E9-F12FD456FA15}"/>
          </ac:spMkLst>
        </pc:spChg>
        <pc:spChg chg="del">
          <ac:chgData name="Akram Atouile" userId="d54f35c6555e4497" providerId="Windows Live" clId="Web-{1E8FA109-C06D-FAC4-27DE-60F25E01533C}" dt="2025-05-28T14:19:45.524" v="10"/>
          <ac:spMkLst>
            <pc:docMk/>
            <pc:sldMk cId="2287709821" sldId="336"/>
            <ac:spMk id="10" creationId="{08448884-156E-B961-BB73-D2A84615A77F}"/>
          </ac:spMkLst>
        </pc:spChg>
        <pc:picChg chg="del">
          <ac:chgData name="Akram Atouile" userId="d54f35c6555e4497" providerId="Windows Live" clId="Web-{1E8FA109-C06D-FAC4-27DE-60F25E01533C}" dt="2025-05-28T14:19:42.758" v="8"/>
          <ac:picMkLst>
            <pc:docMk/>
            <pc:sldMk cId="2287709821" sldId="336"/>
            <ac:picMk id="6" creationId="{1E10508C-979E-C361-F24C-C08319E37B27}"/>
          </ac:picMkLst>
        </pc:picChg>
        <pc:picChg chg="del">
          <ac:chgData name="Akram Atouile" userId="d54f35c6555e4497" providerId="Windows Live" clId="Web-{1E8FA109-C06D-FAC4-27DE-60F25E01533C}" dt="2025-05-28T14:19:42.992" v="9"/>
          <ac:picMkLst>
            <pc:docMk/>
            <pc:sldMk cId="2287709821" sldId="336"/>
            <ac:picMk id="7" creationId="{C764B848-67BC-B9A0-F340-8CFE1B904AC8}"/>
          </ac:picMkLst>
        </pc:picChg>
        <pc:picChg chg="del">
          <ac:chgData name="Akram Atouile" userId="d54f35c6555e4497" providerId="Windows Live" clId="Web-{1E8FA109-C06D-FAC4-27DE-60F25E01533C}" dt="2025-05-28T14:19:39.852" v="7"/>
          <ac:picMkLst>
            <pc:docMk/>
            <pc:sldMk cId="2287709821" sldId="336"/>
            <ac:picMk id="8" creationId="{1F720B28-7619-F017-4702-5342A4BC692B}"/>
          </ac:picMkLst>
        </pc:picChg>
      </pc:sldChg>
    </pc:docChg>
  </pc:docChgLst>
  <pc:docChgLst>
    <pc:chgData name="Akram Atouile" userId="d54f35c6555e4497" providerId="Windows Live" clId="Web-{C1CB2ACD-9805-A99E-7A13-74521AC22BF1}"/>
    <pc:docChg chg="modSld">
      <pc:chgData name="Akram Atouile" userId="d54f35c6555e4497" providerId="Windows Live" clId="Web-{C1CB2ACD-9805-A99E-7A13-74521AC22BF1}" dt="2025-05-21T06:27:33.686" v="1" actId="20577"/>
      <pc:docMkLst>
        <pc:docMk/>
      </pc:docMkLst>
      <pc:sldChg chg="modSp">
        <pc:chgData name="Akram Atouile" userId="d54f35c6555e4497" providerId="Windows Live" clId="Web-{C1CB2ACD-9805-A99E-7A13-74521AC22BF1}" dt="2025-05-21T06:27:33.686" v="1" actId="20577"/>
        <pc:sldMkLst>
          <pc:docMk/>
          <pc:sldMk cId="3809919988" sldId="266"/>
        </pc:sldMkLst>
        <pc:spChg chg="mod">
          <ac:chgData name="Akram Atouile" userId="d54f35c6555e4497" providerId="Windows Live" clId="Web-{C1CB2ACD-9805-A99E-7A13-74521AC22BF1}" dt="2025-05-21T06:27:33.686" v="1" actId="20577"/>
          <ac:spMkLst>
            <pc:docMk/>
            <pc:sldMk cId="3809919988" sldId="266"/>
            <ac:spMk id="5" creationId="{87AF7537-B457-6B8F-CE6F-87E2BBE8DB7E}"/>
          </ac:spMkLst>
        </pc:spChg>
      </pc:sldChg>
    </pc:docChg>
  </pc:docChgLst>
  <pc:docChgLst>
    <pc:chgData name="Brice Gogué-Meunier" userId="0d14b2f8b916df3b" providerId="Windows Live" clId="Web-{8BF468C2-0A13-D4A0-F366-337152349065}"/>
    <pc:docChg chg="addSld modSld">
      <pc:chgData name="Brice Gogué-Meunier" userId="0d14b2f8b916df3b" providerId="Windows Live" clId="Web-{8BF468C2-0A13-D4A0-F366-337152349065}" dt="2025-05-15T09:12:15.183" v="38" actId="14100"/>
      <pc:docMkLst>
        <pc:docMk/>
      </pc:docMkLst>
      <pc:sldChg chg="addSp delSp modSp add replId">
        <pc:chgData name="Brice Gogué-Meunier" userId="0d14b2f8b916df3b" providerId="Windows Live" clId="Web-{8BF468C2-0A13-D4A0-F366-337152349065}" dt="2025-05-15T09:12:15.183" v="38" actId="14100"/>
        <pc:sldMkLst>
          <pc:docMk/>
          <pc:sldMk cId="2221641660" sldId="287"/>
        </pc:sldMkLst>
        <pc:spChg chg="mod">
          <ac:chgData name="Brice Gogué-Meunier" userId="0d14b2f8b916df3b" providerId="Windows Live" clId="Web-{8BF468C2-0A13-D4A0-F366-337152349065}" dt="2025-05-15T09:10:42.958" v="28" actId="20577"/>
          <ac:spMkLst>
            <pc:docMk/>
            <pc:sldMk cId="2221641660" sldId="287"/>
            <ac:spMk id="2" creationId="{3827911D-29BC-3FD8-EE0E-3FD26A7424BE}"/>
          </ac:spMkLst>
        </pc:spChg>
        <pc:picChg chg="add mod">
          <ac:chgData name="Brice Gogué-Meunier" userId="0d14b2f8b916df3b" providerId="Windows Live" clId="Web-{8BF468C2-0A13-D4A0-F366-337152349065}" dt="2025-05-15T09:11:56.010" v="36" actId="1076"/>
          <ac:picMkLst>
            <pc:docMk/>
            <pc:sldMk cId="2221641660" sldId="287"/>
            <ac:picMk id="3" creationId="{F661D963-241E-E591-0000-B6ABDDFD2A64}"/>
          </ac:picMkLst>
        </pc:picChg>
      </pc:sldChg>
    </pc:docChg>
  </pc:docChgLst>
  <pc:docChgLst>
    <pc:chgData name="Akram Atouile" userId="d54f35c6555e4497" providerId="Windows Live" clId="Web-{97B9C688-85F2-35E4-F478-C411DAE6BCBB}"/>
    <pc:docChg chg="addSld modSld sldOrd">
      <pc:chgData name="Akram Atouile" userId="d54f35c6555e4497" providerId="Windows Live" clId="Web-{97B9C688-85F2-35E4-F478-C411DAE6BCBB}" dt="2025-04-08T14:58:19.857" v="703" actId="20577"/>
      <pc:docMkLst>
        <pc:docMk/>
      </pc:docMkLst>
      <pc:sldChg chg="modSp">
        <pc:chgData name="Akram Atouile" userId="d54f35c6555e4497" providerId="Windows Live" clId="Web-{97B9C688-85F2-35E4-F478-C411DAE6BCBB}" dt="2025-04-08T14:25:40.439" v="3" actId="14100"/>
        <pc:sldMkLst>
          <pc:docMk/>
          <pc:sldMk cId="4118208001" sldId="267"/>
        </pc:sldMkLst>
        <pc:spChg chg="mod">
          <ac:chgData name="Akram Atouile" userId="d54f35c6555e4497" providerId="Windows Live" clId="Web-{97B9C688-85F2-35E4-F478-C411DAE6BCBB}" dt="2025-04-08T14:25:40.439" v="3" actId="14100"/>
          <ac:spMkLst>
            <pc:docMk/>
            <pc:sldMk cId="4118208001" sldId="267"/>
            <ac:spMk id="13" creationId="{D883A60F-471A-C91B-5CA6-03E86FCF751A}"/>
          </ac:spMkLst>
        </pc:spChg>
      </pc:sldChg>
      <pc:sldChg chg="modSp">
        <pc:chgData name="Akram Atouile" userId="d54f35c6555e4497" providerId="Windows Live" clId="Web-{97B9C688-85F2-35E4-F478-C411DAE6BCBB}" dt="2025-04-08T14:58:19.857" v="703" actId="20577"/>
        <pc:sldMkLst>
          <pc:docMk/>
          <pc:sldMk cId="75569962" sldId="270"/>
        </pc:sldMkLst>
        <pc:spChg chg="mod">
          <ac:chgData name="Akram Atouile" userId="d54f35c6555e4497" providerId="Windows Live" clId="Web-{97B9C688-85F2-35E4-F478-C411DAE6BCBB}" dt="2025-04-08T14:58:10.685" v="695" actId="20577"/>
          <ac:spMkLst>
            <pc:docMk/>
            <pc:sldMk cId="75569962" sldId="270"/>
            <ac:spMk id="2" creationId="{13FFC8FD-9045-D746-C96C-3AAE3C521F81}"/>
          </ac:spMkLst>
        </pc:spChg>
        <pc:spChg chg="mod">
          <ac:chgData name="Akram Atouile" userId="d54f35c6555e4497" providerId="Windows Live" clId="Web-{97B9C688-85F2-35E4-F478-C411DAE6BCBB}" dt="2025-04-08T14:58:19.857" v="703" actId="20577"/>
          <ac:spMkLst>
            <pc:docMk/>
            <pc:sldMk cId="75569962" sldId="270"/>
            <ac:spMk id="6" creationId="{E01F5490-9B13-FD44-E5AF-788A34BFE2EA}"/>
          </ac:spMkLst>
        </pc:spChg>
      </pc:sldChg>
      <pc:sldChg chg="addSp delSp modSp add replId">
        <pc:chgData name="Akram Atouile" userId="d54f35c6555e4497" providerId="Windows Live" clId="Web-{97B9C688-85F2-35E4-F478-C411DAE6BCBB}" dt="2025-04-08T14:43:12.971" v="474"/>
        <pc:sldMkLst>
          <pc:docMk/>
          <pc:sldMk cId="3726603547" sldId="276"/>
        </pc:sldMkLst>
        <pc:picChg chg="add mod ord">
          <ac:chgData name="Akram Atouile" userId="d54f35c6555e4497" providerId="Windows Live" clId="Web-{97B9C688-85F2-35E4-F478-C411DAE6BCBB}" dt="2025-04-08T14:43:12.971" v="474"/>
          <ac:picMkLst>
            <pc:docMk/>
            <pc:sldMk cId="3726603547" sldId="276"/>
            <ac:picMk id="8" creationId="{48EFD7E7-B172-39EE-06CD-02EF9DEDCC6B}"/>
          </ac:picMkLst>
        </pc:picChg>
      </pc:sldChg>
      <pc:sldChg chg="addSp delSp modSp add ord replId">
        <pc:chgData name="Akram Atouile" userId="d54f35c6555e4497" providerId="Windows Live" clId="Web-{97B9C688-85F2-35E4-F478-C411DAE6BCBB}" dt="2025-04-08T14:48:11.026" v="654" actId="20577"/>
        <pc:sldMkLst>
          <pc:docMk/>
          <pc:sldMk cId="1723448341" sldId="277"/>
        </pc:sldMkLst>
        <pc:spChg chg="mod">
          <ac:chgData name="Akram Atouile" userId="d54f35c6555e4497" providerId="Windows Live" clId="Web-{97B9C688-85F2-35E4-F478-C411DAE6BCBB}" dt="2025-04-08T14:48:11.026" v="654" actId="20577"/>
          <ac:spMkLst>
            <pc:docMk/>
            <pc:sldMk cId="1723448341" sldId="277"/>
            <ac:spMk id="2" creationId="{A41C958E-9B75-9841-761D-D04FB9088461}"/>
          </ac:spMkLst>
        </pc:spChg>
      </pc:sldChg>
    </pc:docChg>
  </pc:docChgLst>
  <pc:docChgLst>
    <pc:chgData name="Akram Atouile" userId="d54f35c6555e4497" providerId="Windows Live" clId="Web-{66C13742-426D-EF47-2BCB-C1B9970A03AA}"/>
    <pc:docChg chg="addSld delSld modSld sldOrd modSection">
      <pc:chgData name="Akram Atouile" userId="d54f35c6555e4497" providerId="Windows Live" clId="Web-{66C13742-426D-EF47-2BCB-C1B9970A03AA}" dt="2025-05-22T15:15:36.641" v="128"/>
      <pc:docMkLst>
        <pc:docMk/>
      </pc:docMkLst>
      <pc:sldChg chg="ord">
        <pc:chgData name="Akram Atouile" userId="d54f35c6555e4497" providerId="Windows Live" clId="Web-{66C13742-426D-EF47-2BCB-C1B9970A03AA}" dt="2025-05-22T12:45:51.469" v="0"/>
        <pc:sldMkLst>
          <pc:docMk/>
          <pc:sldMk cId="913151741" sldId="307"/>
        </pc:sldMkLst>
      </pc:sldChg>
      <pc:sldChg chg="mod modShow">
        <pc:chgData name="Akram Atouile" userId="d54f35c6555e4497" providerId="Windows Live" clId="Web-{66C13742-426D-EF47-2BCB-C1B9970A03AA}" dt="2025-05-22T15:15:25.703" v="125"/>
        <pc:sldMkLst>
          <pc:docMk/>
          <pc:sldMk cId="3075213808" sldId="311"/>
        </pc:sldMkLst>
      </pc:sldChg>
      <pc:sldChg chg="mod modShow">
        <pc:chgData name="Akram Atouile" userId="d54f35c6555e4497" providerId="Windows Live" clId="Web-{66C13742-426D-EF47-2BCB-C1B9970A03AA}" dt="2025-05-22T15:15:25.609" v="124"/>
        <pc:sldMkLst>
          <pc:docMk/>
          <pc:sldMk cId="2885134222" sldId="312"/>
        </pc:sldMkLst>
      </pc:sldChg>
      <pc:sldChg chg="modSp">
        <pc:chgData name="Akram Atouile" userId="d54f35c6555e4497" providerId="Windows Live" clId="Web-{66C13742-426D-EF47-2BCB-C1B9970A03AA}" dt="2025-05-22T12:46:31.393" v="91" actId="20577"/>
        <pc:sldMkLst>
          <pc:docMk/>
          <pc:sldMk cId="3642857118" sldId="331"/>
        </pc:sldMkLst>
        <pc:spChg chg="mod">
          <ac:chgData name="Akram Atouile" userId="d54f35c6555e4497" providerId="Windows Live" clId="Web-{66C13742-426D-EF47-2BCB-C1B9970A03AA}" dt="2025-05-22T12:46:31.393" v="91" actId="20577"/>
          <ac:spMkLst>
            <pc:docMk/>
            <pc:sldMk cId="3642857118" sldId="331"/>
            <ac:spMk id="5" creationId="{5C4FF3BE-F3AB-96E0-02EA-C07EC39A4F2C}"/>
          </ac:spMkLst>
        </pc:spChg>
      </pc:sldChg>
      <pc:sldChg chg="addSp delSp modSp mod setBg">
        <pc:chgData name="Akram Atouile" userId="d54f35c6555e4497" providerId="Windows Live" clId="Web-{66C13742-426D-EF47-2BCB-C1B9970A03AA}" dt="2025-05-22T15:14:30.997" v="123"/>
        <pc:sldMkLst>
          <pc:docMk/>
          <pc:sldMk cId="121951784" sldId="334"/>
        </pc:sldMkLst>
        <pc:spChg chg="mod">
          <ac:chgData name="Akram Atouile" userId="d54f35c6555e4497" providerId="Windows Live" clId="Web-{66C13742-426D-EF47-2BCB-C1B9970A03AA}" dt="2025-05-22T15:14:30.997" v="123"/>
          <ac:spMkLst>
            <pc:docMk/>
            <pc:sldMk cId="121951784" sldId="334"/>
            <ac:spMk id="2" creationId="{5CE96BEC-E957-C6D6-7B44-FF9B1ECC6CA1}"/>
          </ac:spMkLst>
        </pc:spChg>
        <pc:spChg chg="mod ord">
          <ac:chgData name="Akram Atouile" userId="d54f35c6555e4497" providerId="Windows Live" clId="Web-{66C13742-426D-EF47-2BCB-C1B9970A03AA}" dt="2025-05-22T15:14:30.997" v="123"/>
          <ac:spMkLst>
            <pc:docMk/>
            <pc:sldMk cId="121951784" sldId="334"/>
            <ac:spMk id="4" creationId="{7DBE44F5-D880-0C93-A897-B8B5BFA9D04A}"/>
          </ac:spMkLst>
        </pc:spChg>
        <pc:spChg chg="del">
          <ac:chgData name="Akram Atouile" userId="d54f35c6555e4497" providerId="Windows Live" clId="Web-{66C13742-426D-EF47-2BCB-C1B9970A03AA}" dt="2025-05-22T15:12:42.836" v="92"/>
          <ac:spMkLst>
            <pc:docMk/>
            <pc:sldMk cId="121951784" sldId="334"/>
            <ac:spMk id="6" creationId="{AF44CE52-B24C-790C-CBB7-6AF7A79B9F72}"/>
          </ac:spMkLst>
        </pc:spChg>
        <pc:spChg chg="add del mod">
          <ac:chgData name="Akram Atouile" userId="d54f35c6555e4497" providerId="Windows Live" clId="Web-{66C13742-426D-EF47-2BCB-C1B9970A03AA}" dt="2025-05-22T15:14:06.715" v="116"/>
          <ac:spMkLst>
            <pc:docMk/>
            <pc:sldMk cId="121951784" sldId="334"/>
            <ac:spMk id="8" creationId="{6B6C7E39-2759-1680-DF28-306867B03C04}"/>
          </ac:spMkLst>
        </pc:spChg>
        <pc:spChg chg="add">
          <ac:chgData name="Akram Atouile" userId="d54f35c6555e4497" providerId="Windows Live" clId="Web-{66C13742-426D-EF47-2BCB-C1B9970A03AA}" dt="2025-05-22T15:14:30.997" v="123"/>
          <ac:spMkLst>
            <pc:docMk/>
            <pc:sldMk cId="121951784" sldId="334"/>
            <ac:spMk id="15" creationId="{BB2B8762-61F0-4F1B-9364-D633EE9D6AF5}"/>
          </ac:spMkLst>
        </pc:spChg>
        <pc:spChg chg="add">
          <ac:chgData name="Akram Atouile" userId="d54f35c6555e4497" providerId="Windows Live" clId="Web-{66C13742-426D-EF47-2BCB-C1B9970A03AA}" dt="2025-05-22T15:14:30.997" v="123"/>
          <ac:spMkLst>
            <pc:docMk/>
            <pc:sldMk cId="121951784" sldId="334"/>
            <ac:spMk id="17" creationId="{E97675C8-1328-460C-9EBF-6B446B67EAD3}"/>
          </ac:spMkLst>
        </pc:spChg>
        <pc:spChg chg="add">
          <ac:chgData name="Akram Atouile" userId="d54f35c6555e4497" providerId="Windows Live" clId="Web-{66C13742-426D-EF47-2BCB-C1B9970A03AA}" dt="2025-05-22T15:14:30.997" v="123"/>
          <ac:spMkLst>
            <pc:docMk/>
            <pc:sldMk cId="121951784" sldId="334"/>
            <ac:spMk id="21" creationId="{C6417104-D4C1-4710-9982-2154A7F48492}"/>
          </ac:spMkLst>
        </pc:spChg>
        <pc:spChg chg="add">
          <ac:chgData name="Akram Atouile" userId="d54f35c6555e4497" providerId="Windows Live" clId="Web-{66C13742-426D-EF47-2BCB-C1B9970A03AA}" dt="2025-05-22T15:14:30.997" v="123"/>
          <ac:spMkLst>
            <pc:docMk/>
            <pc:sldMk cId="121951784" sldId="334"/>
            <ac:spMk id="23" creationId="{626F1402-2DEC-4071-84AF-350C7BF00D43}"/>
          </ac:spMkLst>
        </pc:spChg>
        <pc:spChg chg="add">
          <ac:chgData name="Akram Atouile" userId="d54f35c6555e4497" providerId="Windows Live" clId="Web-{66C13742-426D-EF47-2BCB-C1B9970A03AA}" dt="2025-05-22T15:14:30.997" v="123"/>
          <ac:spMkLst>
            <pc:docMk/>
            <pc:sldMk cId="121951784" sldId="334"/>
            <ac:spMk id="27" creationId="{DA52A394-10F4-4AA5-90E4-634D1E919DBA}"/>
          </ac:spMkLst>
        </pc:spChg>
        <pc:spChg chg="add">
          <ac:chgData name="Akram Atouile" userId="d54f35c6555e4497" providerId="Windows Live" clId="Web-{66C13742-426D-EF47-2BCB-C1B9970A03AA}" dt="2025-05-22T15:14:30.997" v="123"/>
          <ac:spMkLst>
            <pc:docMk/>
            <pc:sldMk cId="121951784" sldId="334"/>
            <ac:spMk id="29" creationId="{07BDDC51-8BB2-42BE-8EA8-39B3E9AC1EF6}"/>
          </ac:spMkLst>
        </pc:spChg>
        <pc:picChg chg="add del mod ord">
          <ac:chgData name="Akram Atouile" userId="d54f35c6555e4497" providerId="Windows Live" clId="Web-{66C13742-426D-EF47-2BCB-C1B9970A03AA}" dt="2025-05-22T15:14:06.106" v="115"/>
          <ac:picMkLst>
            <pc:docMk/>
            <pc:sldMk cId="121951784" sldId="334"/>
            <ac:picMk id="3" creationId="{C0F88645-50EE-07A0-F1CE-DA7F2AF44942}"/>
          </ac:picMkLst>
        </pc:picChg>
        <pc:picChg chg="add del mod">
          <ac:chgData name="Akram Atouile" userId="d54f35c6555e4497" providerId="Windows Live" clId="Web-{66C13742-426D-EF47-2BCB-C1B9970A03AA}" dt="2025-05-22T15:13:53.730" v="114"/>
          <ac:picMkLst>
            <pc:docMk/>
            <pc:sldMk cId="121951784" sldId="334"/>
            <ac:picMk id="5" creationId="{C37E5EB8-2C3D-2EEC-7607-F0D65B7BD00F}"/>
          </ac:picMkLst>
        </pc:picChg>
        <pc:picChg chg="add mod ord">
          <ac:chgData name="Akram Atouile" userId="d54f35c6555e4497" providerId="Windows Live" clId="Web-{66C13742-426D-EF47-2BCB-C1B9970A03AA}" dt="2025-05-22T15:14:30.997" v="123"/>
          <ac:picMkLst>
            <pc:docMk/>
            <pc:sldMk cId="121951784" sldId="334"/>
            <ac:picMk id="9" creationId="{0553DFB3-006D-C200-35A3-912EE2ED0264}"/>
          </ac:picMkLst>
        </pc:picChg>
        <pc:picChg chg="add mod">
          <ac:chgData name="Akram Atouile" userId="d54f35c6555e4497" providerId="Windows Live" clId="Web-{66C13742-426D-EF47-2BCB-C1B9970A03AA}" dt="2025-05-22T15:14:30.997" v="123"/>
          <ac:picMkLst>
            <pc:docMk/>
            <pc:sldMk cId="121951784" sldId="334"/>
            <ac:picMk id="10" creationId="{E3C58A7A-447D-8646-F3C0-4CB87AB286D6}"/>
          </ac:picMkLst>
        </pc:picChg>
      </pc:sldChg>
      <pc:sldChg chg="modSp add replId">
        <pc:chgData name="Akram Atouile" userId="d54f35c6555e4497" providerId="Windows Live" clId="Web-{66C13742-426D-EF47-2BCB-C1B9970A03AA}" dt="2025-05-22T15:12:56.978" v="109" actId="20577"/>
        <pc:sldMkLst>
          <pc:docMk/>
          <pc:sldMk cId="1249265852" sldId="335"/>
        </pc:sldMkLst>
        <pc:spChg chg="mod">
          <ac:chgData name="Akram Atouile" userId="d54f35c6555e4497" providerId="Windows Live" clId="Web-{66C13742-426D-EF47-2BCB-C1B9970A03AA}" dt="2025-05-22T15:12:56.978" v="109" actId="20577"/>
          <ac:spMkLst>
            <pc:docMk/>
            <pc:sldMk cId="1249265852" sldId="335"/>
            <ac:spMk id="2" creationId="{CEC31139-A311-06B4-A74B-B20DD8BFCFBF}"/>
          </ac:spMkLst>
        </pc:spChg>
      </pc:sldChg>
      <pc:sldChg chg="add del ord replId">
        <pc:chgData name="Akram Atouile" userId="d54f35c6555e4497" providerId="Windows Live" clId="Web-{66C13742-426D-EF47-2BCB-C1B9970A03AA}" dt="2025-05-22T15:15:36.641" v="128"/>
        <pc:sldMkLst>
          <pc:docMk/>
          <pc:sldMk cId="1192688" sldId="336"/>
        </pc:sldMkLst>
      </pc:sldChg>
    </pc:docChg>
  </pc:docChgLst>
  <pc:docChgLst>
    <pc:chgData name="Sacha LUTOFF" userId="a37079e7ccb5967d" providerId="LiveId" clId="{7B32AEE9-4674-4C37-BD69-1579AA40AEDE}"/>
    <pc:docChg chg="undo custSel addSld delSld modSld">
      <pc:chgData name="Sacha LUTOFF" userId="a37079e7ccb5967d" providerId="LiveId" clId="{7B32AEE9-4674-4C37-BD69-1579AA40AEDE}" dt="2025-04-08T15:25:14.098" v="1353" actId="20577"/>
      <pc:docMkLst>
        <pc:docMk/>
      </pc:docMkLst>
      <pc:sldChg chg="modSp">
        <pc:chgData name="Sacha LUTOFF" userId="a37079e7ccb5967d" providerId="LiveId" clId="{7B32AEE9-4674-4C37-BD69-1579AA40AEDE}" dt="2025-03-25T08:40:44.691" v="0" actId="1076"/>
        <pc:sldMkLst>
          <pc:docMk/>
          <pc:sldMk cId="1524060088" sldId="259"/>
        </pc:sldMkLst>
        <pc:spChg chg="mod">
          <ac:chgData name="Sacha LUTOFF" userId="a37079e7ccb5967d" providerId="LiveId" clId="{7B32AEE9-4674-4C37-BD69-1579AA40AEDE}" dt="2025-03-25T08:40:44.691" v="0" actId="1076"/>
          <ac:spMkLst>
            <pc:docMk/>
            <pc:sldMk cId="1524060088" sldId="259"/>
            <ac:spMk id="10" creationId="{45BE2622-F6FE-AAC5-8998-ED3E3A63797E}"/>
          </ac:spMkLst>
        </pc:spChg>
        <pc:spChg chg="mod">
          <ac:chgData name="Sacha LUTOFF" userId="a37079e7ccb5967d" providerId="LiveId" clId="{7B32AEE9-4674-4C37-BD69-1579AA40AEDE}" dt="2025-03-25T08:40:44.691" v="0" actId="1076"/>
          <ac:spMkLst>
            <pc:docMk/>
            <pc:sldMk cId="1524060088" sldId="259"/>
            <ac:spMk id="71" creationId="{D4BD822D-4726-24F0-EB72-6C32B7C1217C}"/>
          </ac:spMkLst>
        </pc:spChg>
        <pc:spChg chg="mod">
          <ac:chgData name="Sacha LUTOFF" userId="a37079e7ccb5967d" providerId="LiveId" clId="{7B32AEE9-4674-4C37-BD69-1579AA40AEDE}" dt="2025-03-25T08:40:44.691" v="0" actId="1076"/>
          <ac:spMkLst>
            <pc:docMk/>
            <pc:sldMk cId="1524060088" sldId="259"/>
            <ac:spMk id="86" creationId="{5858624E-F7D9-6E5E-45A9-BA0C51C6A6D3}"/>
          </ac:spMkLst>
        </pc:spChg>
        <pc:spChg chg="mod">
          <ac:chgData name="Sacha LUTOFF" userId="a37079e7ccb5967d" providerId="LiveId" clId="{7B32AEE9-4674-4C37-BD69-1579AA40AEDE}" dt="2025-03-25T08:40:44.691" v="0" actId="1076"/>
          <ac:spMkLst>
            <pc:docMk/>
            <pc:sldMk cId="1524060088" sldId="259"/>
            <ac:spMk id="91" creationId="{570A86D1-4B98-9629-1B5A-ACA8A2855A05}"/>
          </ac:spMkLst>
        </pc:spChg>
        <pc:spChg chg="mod">
          <ac:chgData name="Sacha LUTOFF" userId="a37079e7ccb5967d" providerId="LiveId" clId="{7B32AEE9-4674-4C37-BD69-1579AA40AEDE}" dt="2025-03-25T08:40:44.691" v="0" actId="1076"/>
          <ac:spMkLst>
            <pc:docMk/>
            <pc:sldMk cId="1524060088" sldId="259"/>
            <ac:spMk id="105" creationId="{D651844D-46A5-5D27-C82D-AD3E905302C3}"/>
          </ac:spMkLst>
        </pc:spChg>
        <pc:spChg chg="mod">
          <ac:chgData name="Sacha LUTOFF" userId="a37079e7ccb5967d" providerId="LiveId" clId="{7B32AEE9-4674-4C37-BD69-1579AA40AEDE}" dt="2025-03-25T08:40:44.691" v="0" actId="1076"/>
          <ac:spMkLst>
            <pc:docMk/>
            <pc:sldMk cId="1524060088" sldId="259"/>
            <ac:spMk id="127" creationId="{C5DF24F8-5E31-8017-FE40-7EE34251DE12}"/>
          </ac:spMkLst>
        </pc:spChg>
        <pc:spChg chg="mod">
          <ac:chgData name="Sacha LUTOFF" userId="a37079e7ccb5967d" providerId="LiveId" clId="{7B32AEE9-4674-4C37-BD69-1579AA40AEDE}" dt="2025-03-25T08:40:44.691" v="0" actId="1076"/>
          <ac:spMkLst>
            <pc:docMk/>
            <pc:sldMk cId="1524060088" sldId="259"/>
            <ac:spMk id="1042" creationId="{B88E8991-5354-DA3B-78BF-0106F509A59C}"/>
          </ac:spMkLst>
        </pc:spChg>
        <pc:spChg chg="mod">
          <ac:chgData name="Sacha LUTOFF" userId="a37079e7ccb5967d" providerId="LiveId" clId="{7B32AEE9-4674-4C37-BD69-1579AA40AEDE}" dt="2025-03-25T08:40:44.691" v="0" actId="1076"/>
          <ac:spMkLst>
            <pc:docMk/>
            <pc:sldMk cId="1524060088" sldId="259"/>
            <ac:spMk id="1044" creationId="{84DD041D-77A8-84DF-B94D-CD546AFB5D94}"/>
          </ac:spMkLst>
        </pc:spChg>
        <pc:spChg chg="mod">
          <ac:chgData name="Sacha LUTOFF" userId="a37079e7ccb5967d" providerId="LiveId" clId="{7B32AEE9-4674-4C37-BD69-1579AA40AEDE}" dt="2025-03-25T08:40:44.691" v="0" actId="1076"/>
          <ac:spMkLst>
            <pc:docMk/>
            <pc:sldMk cId="1524060088" sldId="259"/>
            <ac:spMk id="1099" creationId="{1F873DD3-3F35-7D41-C885-6FDCA16C36D1}"/>
          </ac:spMkLst>
        </pc:spChg>
      </pc:sldChg>
      <pc:sldChg chg="modSp mod">
        <pc:chgData name="Sacha LUTOFF" userId="a37079e7ccb5967d" providerId="LiveId" clId="{7B32AEE9-4674-4C37-BD69-1579AA40AEDE}" dt="2025-04-07T07:57:14.828" v="168" actId="20577"/>
        <pc:sldMkLst>
          <pc:docMk/>
          <pc:sldMk cId="3878944902" sldId="260"/>
        </pc:sldMkLst>
        <pc:spChg chg="mod">
          <ac:chgData name="Sacha LUTOFF" userId="a37079e7ccb5967d" providerId="LiveId" clId="{7B32AEE9-4674-4C37-BD69-1579AA40AEDE}" dt="2025-04-01T08:47:12.620" v="13" actId="1076"/>
          <ac:spMkLst>
            <pc:docMk/>
            <pc:sldMk cId="3878944902" sldId="260"/>
            <ac:spMk id="3" creationId="{FF443FE6-490F-6F48-1A56-B54F9FDC94AA}"/>
          </ac:spMkLst>
        </pc:spChg>
        <pc:spChg chg="mod">
          <ac:chgData name="Sacha LUTOFF" userId="a37079e7ccb5967d" providerId="LiveId" clId="{7B32AEE9-4674-4C37-BD69-1579AA40AEDE}" dt="2025-04-01T08:46:53.148" v="8" actId="1076"/>
          <ac:spMkLst>
            <pc:docMk/>
            <pc:sldMk cId="3878944902" sldId="260"/>
            <ac:spMk id="5" creationId="{17808323-CCA9-50B9-8271-A023666B870E}"/>
          </ac:spMkLst>
        </pc:spChg>
        <pc:spChg chg="mod">
          <ac:chgData name="Sacha LUTOFF" userId="a37079e7ccb5967d" providerId="LiveId" clId="{7B32AEE9-4674-4C37-BD69-1579AA40AEDE}" dt="2025-04-01T08:46:57.253" v="9" actId="1076"/>
          <ac:spMkLst>
            <pc:docMk/>
            <pc:sldMk cId="3878944902" sldId="260"/>
            <ac:spMk id="6" creationId="{3DC4F5D9-E19D-F697-4C79-35E1D90A0215}"/>
          </ac:spMkLst>
        </pc:spChg>
        <pc:spChg chg="mod">
          <ac:chgData name="Sacha LUTOFF" userId="a37079e7ccb5967d" providerId="LiveId" clId="{7B32AEE9-4674-4C37-BD69-1579AA40AEDE}" dt="2025-04-01T08:47:01.243" v="10" actId="1076"/>
          <ac:spMkLst>
            <pc:docMk/>
            <pc:sldMk cId="3878944902" sldId="260"/>
            <ac:spMk id="7" creationId="{AA5DBFA4-7399-FB8B-76EC-96F17E9BFF90}"/>
          </ac:spMkLst>
        </pc:spChg>
        <pc:spChg chg="mod">
          <ac:chgData name="Sacha LUTOFF" userId="a37079e7ccb5967d" providerId="LiveId" clId="{7B32AEE9-4674-4C37-BD69-1579AA40AEDE}" dt="2025-04-07T07:57:14.828" v="168" actId="20577"/>
          <ac:spMkLst>
            <pc:docMk/>
            <pc:sldMk cId="3878944902" sldId="260"/>
            <ac:spMk id="8" creationId="{CA1F55FF-872D-E1AD-14DB-F09CD04EB533}"/>
          </ac:spMkLst>
        </pc:spChg>
        <pc:spChg chg="mod">
          <ac:chgData name="Sacha LUTOFF" userId="a37079e7ccb5967d" providerId="LiveId" clId="{7B32AEE9-4674-4C37-BD69-1579AA40AEDE}" dt="2025-04-01T08:47:19.418" v="15" actId="1076"/>
          <ac:spMkLst>
            <pc:docMk/>
            <pc:sldMk cId="3878944902" sldId="260"/>
            <ac:spMk id="9" creationId="{DFE542EA-8FF9-3B59-193E-A1CF126AB897}"/>
          </ac:spMkLst>
        </pc:spChg>
        <pc:spChg chg="mod">
          <ac:chgData name="Sacha LUTOFF" userId="a37079e7ccb5967d" providerId="LiveId" clId="{7B32AEE9-4674-4C37-BD69-1579AA40AEDE}" dt="2025-04-01T08:47:23.991" v="17" actId="1076"/>
          <ac:spMkLst>
            <pc:docMk/>
            <pc:sldMk cId="3878944902" sldId="260"/>
            <ac:spMk id="10" creationId="{F3F04EB2-7B9E-BA03-9FD2-EC9DF5EB0168}"/>
          </ac:spMkLst>
        </pc:spChg>
        <pc:spChg chg="mod">
          <ac:chgData name="Sacha LUTOFF" userId="a37079e7ccb5967d" providerId="LiveId" clId="{7B32AEE9-4674-4C37-BD69-1579AA40AEDE}" dt="2025-04-01T08:47:27.214" v="18" actId="1076"/>
          <ac:spMkLst>
            <pc:docMk/>
            <pc:sldMk cId="3878944902" sldId="260"/>
            <ac:spMk id="11" creationId="{E51CF36B-244C-353B-2B27-4D4F91AF4881}"/>
          </ac:spMkLst>
        </pc:spChg>
        <pc:spChg chg="mod">
          <ac:chgData name="Sacha LUTOFF" userId="a37079e7ccb5967d" providerId="LiveId" clId="{7B32AEE9-4674-4C37-BD69-1579AA40AEDE}" dt="2025-04-01T08:47:29.779" v="19" actId="1076"/>
          <ac:spMkLst>
            <pc:docMk/>
            <pc:sldMk cId="3878944902" sldId="260"/>
            <ac:spMk id="12" creationId="{90136CFE-82D1-FE36-27C9-F6BB3E2E9CD2}"/>
          </ac:spMkLst>
        </pc:spChg>
        <pc:spChg chg="mod">
          <ac:chgData name="Sacha LUTOFF" userId="a37079e7ccb5967d" providerId="LiveId" clId="{7B32AEE9-4674-4C37-BD69-1579AA40AEDE}" dt="2025-04-01T08:47:31.970" v="20" actId="1076"/>
          <ac:spMkLst>
            <pc:docMk/>
            <pc:sldMk cId="3878944902" sldId="260"/>
            <ac:spMk id="13" creationId="{D63E9608-7986-FA2D-94E0-F0AA4EB85B5D}"/>
          </ac:spMkLst>
        </pc:spChg>
        <pc:spChg chg="mod">
          <ac:chgData name="Sacha LUTOFF" userId="a37079e7ccb5967d" providerId="LiveId" clId="{7B32AEE9-4674-4C37-BD69-1579AA40AEDE}" dt="2025-04-01T08:47:07.690" v="12" actId="1076"/>
          <ac:spMkLst>
            <pc:docMk/>
            <pc:sldMk cId="3878944902" sldId="260"/>
            <ac:spMk id="14" creationId="{72EA9D07-1C65-2374-49E6-A032610EF608}"/>
          </ac:spMkLst>
        </pc:spChg>
        <pc:spChg chg="mod">
          <ac:chgData name="Sacha LUTOFF" userId="a37079e7ccb5967d" providerId="LiveId" clId="{7B32AEE9-4674-4C37-BD69-1579AA40AEDE}" dt="2025-04-01T08:47:15.800" v="14" actId="1076"/>
          <ac:spMkLst>
            <pc:docMk/>
            <pc:sldMk cId="3878944902" sldId="260"/>
            <ac:spMk id="15" creationId="{22E8ECA4-5171-1395-395E-09DCFE8D5021}"/>
          </ac:spMkLst>
        </pc:spChg>
      </pc:sldChg>
      <pc:sldChg chg="addSp delSp modSp mod">
        <pc:chgData name="Sacha LUTOFF" userId="a37079e7ccb5967d" providerId="LiveId" clId="{7B32AEE9-4674-4C37-BD69-1579AA40AEDE}" dt="2025-04-08T15:24:05.916" v="1291" actId="6549"/>
        <pc:sldMkLst>
          <pc:docMk/>
          <pc:sldMk cId="3148137221" sldId="261"/>
        </pc:sldMkLst>
        <pc:spChg chg="mod">
          <ac:chgData name="Sacha LUTOFF" userId="a37079e7ccb5967d" providerId="LiveId" clId="{7B32AEE9-4674-4C37-BD69-1579AA40AEDE}" dt="2025-04-08T15:24:05.916" v="1291" actId="6549"/>
          <ac:spMkLst>
            <pc:docMk/>
            <pc:sldMk cId="3148137221" sldId="261"/>
            <ac:spMk id="2" creationId="{D0A5C00A-2BE8-3536-C63A-553200C82183}"/>
          </ac:spMkLst>
        </pc:spChg>
        <pc:spChg chg="add mod">
          <ac:chgData name="Sacha LUTOFF" userId="a37079e7ccb5967d" providerId="LiveId" clId="{7B32AEE9-4674-4C37-BD69-1579AA40AEDE}" dt="2025-04-08T15:19:29.453" v="723" actId="20577"/>
          <ac:spMkLst>
            <pc:docMk/>
            <pc:sldMk cId="3148137221" sldId="261"/>
            <ac:spMk id="13" creationId="{38809AD3-8B8C-9F37-4541-20E54BC39C81}"/>
          </ac:spMkLst>
        </pc:spChg>
      </pc:sldChg>
      <pc:sldChg chg="modSp mod">
        <pc:chgData name="Sacha LUTOFF" userId="a37079e7ccb5967d" providerId="LiveId" clId="{7B32AEE9-4674-4C37-BD69-1579AA40AEDE}" dt="2025-04-07T07:57:43.518" v="205" actId="6549"/>
        <pc:sldMkLst>
          <pc:docMk/>
          <pc:sldMk cId="2114071992" sldId="262"/>
        </pc:sldMkLst>
        <pc:spChg chg="mod">
          <ac:chgData name="Sacha LUTOFF" userId="a37079e7ccb5967d" providerId="LiveId" clId="{7B32AEE9-4674-4C37-BD69-1579AA40AEDE}" dt="2025-04-07T07:57:43.518" v="205" actId="6549"/>
          <ac:spMkLst>
            <pc:docMk/>
            <pc:sldMk cId="2114071992" sldId="262"/>
            <ac:spMk id="2" creationId="{ACAFCF2F-2626-5A6D-C5F5-DEFF86AD36D3}"/>
          </ac:spMkLst>
        </pc:spChg>
      </pc:sldChg>
      <pc:sldChg chg="modSp mod">
        <pc:chgData name="Sacha LUTOFF" userId="a37079e7ccb5967d" providerId="LiveId" clId="{7B32AEE9-4674-4C37-BD69-1579AA40AEDE}" dt="2025-04-07T06:37:02.457" v="124" actId="20577"/>
        <pc:sldMkLst>
          <pc:docMk/>
          <pc:sldMk cId="899005670" sldId="263"/>
        </pc:sldMkLst>
        <pc:spChg chg="mod">
          <ac:chgData name="Sacha LUTOFF" userId="a37079e7ccb5967d" providerId="LiveId" clId="{7B32AEE9-4674-4C37-BD69-1579AA40AEDE}" dt="2025-04-07T06:37:02.457" v="124" actId="20577"/>
          <ac:spMkLst>
            <pc:docMk/>
            <pc:sldMk cId="899005670" sldId="263"/>
            <ac:spMk id="3" creationId="{446C9930-459F-497A-17B9-9764D2CDD57B}"/>
          </ac:spMkLst>
        </pc:spChg>
      </pc:sldChg>
      <pc:sldChg chg="addSp delSp modSp mod">
        <pc:chgData name="Sacha LUTOFF" userId="a37079e7ccb5967d" providerId="LiveId" clId="{7B32AEE9-4674-4C37-BD69-1579AA40AEDE}" dt="2025-04-07T06:46:32.343" v="166" actId="1076"/>
        <pc:sldMkLst>
          <pc:docMk/>
          <pc:sldMk cId="945365927" sldId="264"/>
        </pc:sldMkLst>
        <pc:spChg chg="add mod">
          <ac:chgData name="Sacha LUTOFF" userId="a37079e7ccb5967d" providerId="LiveId" clId="{7B32AEE9-4674-4C37-BD69-1579AA40AEDE}" dt="2025-04-07T06:46:32.343" v="166" actId="1076"/>
          <ac:spMkLst>
            <pc:docMk/>
            <pc:sldMk cId="945365927" sldId="264"/>
            <ac:spMk id="7" creationId="{46CDEFE3-787A-682D-CC73-0E34EC6EF89A}"/>
          </ac:spMkLst>
        </pc:spChg>
        <pc:picChg chg="add mod">
          <ac:chgData name="Sacha LUTOFF" userId="a37079e7ccb5967d" providerId="LiveId" clId="{7B32AEE9-4674-4C37-BD69-1579AA40AEDE}" dt="2025-04-07T06:46:11.442" v="126" actId="1076"/>
          <ac:picMkLst>
            <pc:docMk/>
            <pc:sldMk cId="945365927" sldId="264"/>
            <ac:picMk id="5" creationId="{95D94158-6B8D-DBAA-0D53-53553E235759}"/>
          </ac:picMkLst>
        </pc:picChg>
      </pc:sldChg>
      <pc:sldChg chg="add del">
        <pc:chgData name="Sacha LUTOFF" userId="a37079e7ccb5967d" providerId="LiveId" clId="{7B32AEE9-4674-4C37-BD69-1579AA40AEDE}" dt="2025-04-07T07:57:47.057" v="207" actId="47"/>
        <pc:sldMkLst>
          <pc:docMk/>
          <pc:sldMk cId="2029878320" sldId="271"/>
        </pc:sldMkLst>
      </pc:sldChg>
      <pc:sldChg chg="addSp delSp modSp add mod">
        <pc:chgData name="Sacha LUTOFF" userId="a37079e7ccb5967d" providerId="LiveId" clId="{7B32AEE9-4674-4C37-BD69-1579AA40AEDE}" dt="2025-04-07T07:58:28.464" v="229" actId="1076"/>
        <pc:sldMkLst>
          <pc:docMk/>
          <pc:sldMk cId="1302002713" sldId="272"/>
        </pc:sldMkLst>
        <pc:spChg chg="mod">
          <ac:chgData name="Sacha LUTOFF" userId="a37079e7ccb5967d" providerId="LiveId" clId="{7B32AEE9-4674-4C37-BD69-1579AA40AEDE}" dt="2025-04-07T07:57:52.710" v="217" actId="20577"/>
          <ac:spMkLst>
            <pc:docMk/>
            <pc:sldMk cId="1302002713" sldId="272"/>
            <ac:spMk id="2" creationId="{78FC6940-AFCC-C5D3-BE05-BC8A3B80DC65}"/>
          </ac:spMkLst>
        </pc:spChg>
        <pc:picChg chg="mod">
          <ac:chgData name="Sacha LUTOFF" userId="a37079e7ccb5967d" providerId="LiveId" clId="{7B32AEE9-4674-4C37-BD69-1579AA40AEDE}" dt="2025-04-07T07:58:21.073" v="225" actId="1076"/>
          <ac:picMkLst>
            <pc:docMk/>
            <pc:sldMk cId="1302002713" sldId="272"/>
            <ac:picMk id="8" creationId="{41A24309-DEDA-F49B-330F-F99E298953C7}"/>
          </ac:picMkLst>
        </pc:picChg>
        <pc:picChg chg="mod">
          <ac:chgData name="Sacha LUTOFF" userId="a37079e7ccb5967d" providerId="LiveId" clId="{7B32AEE9-4674-4C37-BD69-1579AA40AEDE}" dt="2025-04-07T07:58:22.085" v="226" actId="1076"/>
          <ac:picMkLst>
            <pc:docMk/>
            <pc:sldMk cId="1302002713" sldId="272"/>
            <ac:picMk id="9" creationId="{8F768E1E-FDEC-9A76-D2D2-24E303EE7C4F}"/>
          </ac:picMkLst>
        </pc:picChg>
        <pc:picChg chg="add mod">
          <ac:chgData name="Sacha LUTOFF" userId="a37079e7ccb5967d" providerId="LiveId" clId="{7B32AEE9-4674-4C37-BD69-1579AA40AEDE}" dt="2025-04-07T07:58:28.464" v="229" actId="1076"/>
          <ac:picMkLst>
            <pc:docMk/>
            <pc:sldMk cId="1302002713" sldId="272"/>
            <ac:picMk id="14" creationId="{BF4E5401-72CB-7410-776D-4A517CD6891D}"/>
          </ac:picMkLst>
        </pc:picChg>
      </pc:sldChg>
      <pc:sldChg chg="addSp delSp modSp add del mod">
        <pc:chgData name="Sacha LUTOFF" userId="a37079e7ccb5967d" providerId="LiveId" clId="{7B32AEE9-4674-4C37-BD69-1579AA40AEDE}" dt="2025-04-08T15:18:10.209" v="595" actId="47"/>
        <pc:sldMkLst>
          <pc:docMk/>
          <pc:sldMk cId="2651736868" sldId="273"/>
        </pc:sldMkLst>
      </pc:sldChg>
      <pc:sldChg chg="delSp modSp add del mod">
        <pc:chgData name="Sacha LUTOFF" userId="a37079e7ccb5967d" providerId="LiveId" clId="{7B32AEE9-4674-4C37-BD69-1579AA40AEDE}" dt="2025-04-08T15:18:11.921" v="596" actId="47"/>
        <pc:sldMkLst>
          <pc:docMk/>
          <pc:sldMk cId="1007299485" sldId="274"/>
        </pc:sldMkLst>
      </pc:sldChg>
      <pc:sldChg chg="addSp modSp new mod">
        <pc:chgData name="Sacha LUTOFF" userId="a37079e7ccb5967d" providerId="LiveId" clId="{7B32AEE9-4674-4C37-BD69-1579AA40AEDE}" dt="2025-04-08T13:50:45.432" v="572" actId="20577"/>
        <pc:sldMkLst>
          <pc:docMk/>
          <pc:sldMk cId="1877318021" sldId="275"/>
        </pc:sldMkLst>
        <pc:spChg chg="mod">
          <ac:chgData name="Sacha LUTOFF" userId="a37079e7ccb5967d" providerId="LiveId" clId="{7B32AEE9-4674-4C37-BD69-1579AA40AEDE}" dt="2025-04-08T13:50:45.432" v="572" actId="20577"/>
          <ac:spMkLst>
            <pc:docMk/>
            <pc:sldMk cId="1877318021" sldId="275"/>
            <ac:spMk id="2" creationId="{6E275E20-D96E-6D25-C513-37DFCA3F3E36}"/>
          </ac:spMkLst>
        </pc:spChg>
        <pc:picChg chg="add mod">
          <ac:chgData name="Sacha LUTOFF" userId="a37079e7ccb5967d" providerId="LiveId" clId="{7B32AEE9-4674-4C37-BD69-1579AA40AEDE}" dt="2025-04-08T13:50:30.607" v="537" actId="1076"/>
          <ac:picMkLst>
            <pc:docMk/>
            <pc:sldMk cId="1877318021" sldId="275"/>
            <ac:picMk id="6" creationId="{FECE1712-967F-AC43-569C-45EB966B4730}"/>
          </ac:picMkLst>
        </pc:picChg>
      </pc:sldChg>
      <pc:sldChg chg="modSp add mod">
        <pc:chgData name="Sacha LUTOFF" userId="a37079e7ccb5967d" providerId="LiveId" clId="{7B32AEE9-4674-4C37-BD69-1579AA40AEDE}" dt="2025-04-08T15:25:14.098" v="1353" actId="20577"/>
        <pc:sldMkLst>
          <pc:docMk/>
          <pc:sldMk cId="1665103910" sldId="278"/>
        </pc:sldMkLst>
        <pc:spChg chg="mod">
          <ac:chgData name="Sacha LUTOFF" userId="a37079e7ccb5967d" providerId="LiveId" clId="{7B32AEE9-4674-4C37-BD69-1579AA40AEDE}" dt="2025-04-08T15:24:11.300" v="1292" actId="20577"/>
          <ac:spMkLst>
            <pc:docMk/>
            <pc:sldMk cId="1665103910" sldId="278"/>
            <ac:spMk id="2" creationId="{6F09F9C8-6D4E-FB84-DC6E-C5FB74728AC8}"/>
          </ac:spMkLst>
        </pc:spChg>
        <pc:spChg chg="mod">
          <ac:chgData name="Sacha LUTOFF" userId="a37079e7ccb5967d" providerId="LiveId" clId="{7B32AEE9-4674-4C37-BD69-1579AA40AEDE}" dt="2025-04-08T15:25:14.098" v="1353" actId="20577"/>
          <ac:spMkLst>
            <pc:docMk/>
            <pc:sldMk cId="1665103910" sldId="278"/>
            <ac:spMk id="13" creationId="{43664173-95B1-96C2-8915-11694B8CB5F0}"/>
          </ac:spMkLst>
        </pc:spChg>
      </pc:sldChg>
      <pc:sldChg chg="modSp new del mod">
        <pc:chgData name="Sacha LUTOFF" userId="a37079e7ccb5967d" providerId="LiveId" clId="{7B32AEE9-4674-4C37-BD69-1579AA40AEDE}" dt="2025-04-08T15:24:43.948" v="1328" actId="47"/>
        <pc:sldMkLst>
          <pc:docMk/>
          <pc:sldMk cId="2763536348" sldId="279"/>
        </pc:sldMkLst>
      </pc:sldChg>
    </pc:docChg>
  </pc:docChgLst>
  <pc:docChgLst>
    <pc:chgData name="sarah hadi" userId="93ee62a5e095bd60" providerId="Windows Live" clId="Web-{1A98B245-13E2-2581-178A-1DD3A3A1F3F7}"/>
    <pc:docChg chg="addSld modSld sldOrd addSection delSection modSection">
      <pc:chgData name="sarah hadi" userId="93ee62a5e095bd60" providerId="Windows Live" clId="Web-{1A98B245-13E2-2581-178A-1DD3A3A1F3F7}" dt="2025-06-04T13:19:49.989" v="229" actId="1076"/>
      <pc:docMkLst>
        <pc:docMk/>
      </pc:docMkLst>
      <pc:sldChg chg="addSp delSp modSp ord">
        <pc:chgData name="sarah hadi" userId="93ee62a5e095bd60" providerId="Windows Live" clId="Web-{1A98B245-13E2-2581-178A-1DD3A3A1F3F7}" dt="2025-06-04T09:17:49.226" v="72" actId="20577"/>
        <pc:sldMkLst>
          <pc:docMk/>
          <pc:sldMk cId="3269905893" sldId="257"/>
        </pc:sldMkLst>
        <pc:spChg chg="mod">
          <ac:chgData name="sarah hadi" userId="93ee62a5e095bd60" providerId="Windows Live" clId="Web-{1A98B245-13E2-2581-178A-1DD3A3A1F3F7}" dt="2025-06-04T09:17:49.226" v="72" actId="20577"/>
          <ac:spMkLst>
            <pc:docMk/>
            <pc:sldMk cId="3269905893" sldId="257"/>
            <ac:spMk id="2" creationId="{CB7927AE-5336-FC8B-6E62-40A33773F01D}"/>
          </ac:spMkLst>
        </pc:spChg>
        <pc:picChg chg="add del mod">
          <ac:chgData name="sarah hadi" userId="93ee62a5e095bd60" providerId="Windows Live" clId="Web-{1A98B245-13E2-2581-178A-1DD3A3A1F3F7}" dt="2025-06-04T09:11:33.119" v="37"/>
          <ac:picMkLst>
            <pc:docMk/>
            <pc:sldMk cId="3269905893" sldId="257"/>
            <ac:picMk id="3" creationId="{ED6EC21D-B4E5-DFCF-28E3-75EDFBF011C2}"/>
          </ac:picMkLst>
        </pc:picChg>
        <pc:picChg chg="add del mod">
          <ac:chgData name="sarah hadi" userId="93ee62a5e095bd60" providerId="Windows Live" clId="Web-{1A98B245-13E2-2581-178A-1DD3A3A1F3F7}" dt="2025-06-04T09:12:53.844" v="43"/>
          <ac:picMkLst>
            <pc:docMk/>
            <pc:sldMk cId="3269905893" sldId="257"/>
            <ac:picMk id="5" creationId="{814B9DED-061C-DDB3-7396-0F89D76258BA}"/>
          </ac:picMkLst>
        </pc:picChg>
        <pc:picChg chg="add del mod">
          <ac:chgData name="sarah hadi" userId="93ee62a5e095bd60" providerId="Windows Live" clId="Web-{1A98B245-13E2-2581-178A-1DD3A3A1F3F7}" dt="2025-06-04T09:16:55.534" v="55"/>
          <ac:picMkLst>
            <pc:docMk/>
            <pc:sldMk cId="3269905893" sldId="257"/>
            <ac:picMk id="6" creationId="{9E2C381F-674D-99A5-D86B-3005B7ABB28F}"/>
          </ac:picMkLst>
        </pc:picChg>
        <pc:picChg chg="add mod">
          <ac:chgData name="sarah hadi" userId="93ee62a5e095bd60" providerId="Windows Live" clId="Web-{1A98B245-13E2-2581-178A-1DD3A3A1F3F7}" dt="2025-06-04T09:17:30.349" v="66" actId="1076"/>
          <ac:picMkLst>
            <pc:docMk/>
            <pc:sldMk cId="3269905893" sldId="257"/>
            <ac:picMk id="7" creationId="{252B2FB0-C970-4142-C965-C7AAA7597569}"/>
          </ac:picMkLst>
        </pc:picChg>
        <pc:picChg chg="add mod ord">
          <ac:chgData name="sarah hadi" userId="93ee62a5e095bd60" providerId="Windows Live" clId="Web-{1A98B245-13E2-2581-178A-1DD3A3A1F3F7}" dt="2025-06-04T09:17:23.067" v="63"/>
          <ac:picMkLst>
            <pc:docMk/>
            <pc:sldMk cId="3269905893" sldId="257"/>
            <ac:picMk id="8" creationId="{42A92978-8A71-FDB7-57C8-30FFDBB28593}"/>
          </ac:picMkLst>
        </pc:picChg>
        <pc:picChg chg="add del">
          <ac:chgData name="sarah hadi" userId="93ee62a5e095bd60" providerId="Windows Live" clId="Web-{1A98B245-13E2-2581-178A-1DD3A3A1F3F7}" dt="2025-06-04T09:11:40.713" v="38"/>
          <ac:picMkLst>
            <pc:docMk/>
            <pc:sldMk cId="3269905893" sldId="257"/>
            <ac:picMk id="9" creationId="{98864E54-B4DA-17A2-8030-BB9C0F817B91}"/>
          </ac:picMkLst>
        </pc:picChg>
      </pc:sldChg>
      <pc:sldChg chg="addSp delSp modSp">
        <pc:chgData name="sarah hadi" userId="93ee62a5e095bd60" providerId="Windows Live" clId="Web-{1A98B245-13E2-2581-178A-1DD3A3A1F3F7}" dt="2025-06-04T09:23:38.143" v="97" actId="20577"/>
        <pc:sldMkLst>
          <pc:docMk/>
          <pc:sldMk cId="552136567" sldId="258"/>
        </pc:sldMkLst>
        <pc:spChg chg="mod">
          <ac:chgData name="sarah hadi" userId="93ee62a5e095bd60" providerId="Windows Live" clId="Web-{1A98B245-13E2-2581-178A-1DD3A3A1F3F7}" dt="2025-06-04T09:23:38.143" v="97" actId="20577"/>
          <ac:spMkLst>
            <pc:docMk/>
            <pc:sldMk cId="552136567" sldId="258"/>
            <ac:spMk id="2" creationId="{EE7C80A0-2F02-2E40-646B-B8E3F51E95C6}"/>
          </ac:spMkLst>
        </pc:spChg>
        <pc:picChg chg="add mod">
          <ac:chgData name="sarah hadi" userId="93ee62a5e095bd60" providerId="Windows Live" clId="Web-{1A98B245-13E2-2581-178A-1DD3A3A1F3F7}" dt="2025-06-04T09:22:43.404" v="84" actId="1076"/>
          <ac:picMkLst>
            <pc:docMk/>
            <pc:sldMk cId="552136567" sldId="258"/>
            <ac:picMk id="3" creationId="{F215099B-053F-BB3D-0B38-49E6DB275A05}"/>
          </ac:picMkLst>
        </pc:picChg>
        <pc:picChg chg="del">
          <ac:chgData name="sarah hadi" userId="93ee62a5e095bd60" providerId="Windows Live" clId="Web-{1A98B245-13E2-2581-178A-1DD3A3A1F3F7}" dt="2025-06-04T09:22:31.059" v="82"/>
          <ac:picMkLst>
            <pc:docMk/>
            <pc:sldMk cId="552136567" sldId="258"/>
            <ac:picMk id="5" creationId="{5C147CDB-0881-B626-DE21-DE0E0AAA9651}"/>
          </ac:picMkLst>
        </pc:picChg>
      </pc:sldChg>
      <pc:sldChg chg="addSp delSp modSp ord">
        <pc:chgData name="sarah hadi" userId="93ee62a5e095bd60" providerId="Windows Live" clId="Web-{1A98B245-13E2-2581-178A-1DD3A3A1F3F7}" dt="2025-06-04T09:25:14.697" v="101" actId="1076"/>
        <pc:sldMkLst>
          <pc:docMk/>
          <pc:sldMk cId="1401960951" sldId="259"/>
        </pc:sldMkLst>
        <pc:spChg chg="mod">
          <ac:chgData name="sarah hadi" userId="93ee62a5e095bd60" providerId="Windows Live" clId="Web-{1A98B245-13E2-2581-178A-1DD3A3A1F3F7}" dt="2025-06-04T09:23:27.532" v="96" actId="20577"/>
          <ac:spMkLst>
            <pc:docMk/>
            <pc:sldMk cId="1401960951" sldId="259"/>
            <ac:spMk id="2" creationId="{130C1B8C-5EEE-B6D9-AD1C-C5A6BAD665BD}"/>
          </ac:spMkLst>
        </pc:spChg>
        <pc:picChg chg="add mod">
          <ac:chgData name="sarah hadi" userId="93ee62a5e095bd60" providerId="Windows Live" clId="Web-{1A98B245-13E2-2581-178A-1DD3A3A1F3F7}" dt="2025-06-04T09:25:14.697" v="101" actId="1076"/>
          <ac:picMkLst>
            <pc:docMk/>
            <pc:sldMk cId="1401960951" sldId="259"/>
            <ac:picMk id="3" creationId="{0A9D26AF-7F32-C7A4-4997-6DFCEEEDC8FF}"/>
          </ac:picMkLst>
        </pc:picChg>
        <pc:picChg chg="del">
          <ac:chgData name="sarah hadi" userId="93ee62a5e095bd60" providerId="Windows Live" clId="Web-{1A98B245-13E2-2581-178A-1DD3A3A1F3F7}" dt="2025-06-04T09:25:10.587" v="100"/>
          <ac:picMkLst>
            <pc:docMk/>
            <pc:sldMk cId="1401960951" sldId="259"/>
            <ac:picMk id="5" creationId="{E069C8E5-16E3-461D-0797-EE405DE8FCF6}"/>
          </ac:picMkLst>
        </pc:picChg>
      </pc:sldChg>
      <pc:sldChg chg="addSp delSp modSp new ord">
        <pc:chgData name="sarah hadi" userId="93ee62a5e095bd60" providerId="Windows Live" clId="Web-{1A98B245-13E2-2581-178A-1DD3A3A1F3F7}" dt="2025-06-04T09:23:14.485" v="86"/>
        <pc:sldMkLst>
          <pc:docMk/>
          <pc:sldMk cId="1258606028" sldId="260"/>
        </pc:sldMkLst>
        <pc:spChg chg="mod">
          <ac:chgData name="sarah hadi" userId="93ee62a5e095bd60" providerId="Windows Live" clId="Web-{1A98B245-13E2-2581-178A-1DD3A3A1F3F7}" dt="2025-06-04T08:41:26.087" v="17" actId="20577"/>
          <ac:spMkLst>
            <pc:docMk/>
            <pc:sldMk cId="1258606028" sldId="260"/>
            <ac:spMk id="2" creationId="{D02B6B0D-B9AC-A0F5-2442-5AE9C75EF61A}"/>
          </ac:spMkLst>
        </pc:spChg>
        <pc:spChg chg="del">
          <ac:chgData name="sarah hadi" userId="93ee62a5e095bd60" providerId="Windows Live" clId="Web-{1A98B245-13E2-2581-178A-1DD3A3A1F3F7}" dt="2025-06-04T07:19:16.168" v="1"/>
          <ac:spMkLst>
            <pc:docMk/>
            <pc:sldMk cId="1258606028" sldId="260"/>
            <ac:spMk id="3" creationId="{08C52740-134D-68E1-ED7E-A349BD009550}"/>
          </ac:spMkLst>
        </pc:spChg>
        <pc:spChg chg="add del mod">
          <ac:chgData name="sarah hadi" userId="93ee62a5e095bd60" providerId="Windows Live" clId="Web-{1A98B245-13E2-2581-178A-1DD3A3A1F3F7}" dt="2025-06-04T07:20:28.530" v="7"/>
          <ac:spMkLst>
            <pc:docMk/>
            <pc:sldMk cId="1258606028" sldId="260"/>
            <ac:spMk id="7" creationId="{F773E18F-35A0-24EA-1BCF-695CFF79B26A}"/>
          </ac:spMkLst>
        </pc:spChg>
        <pc:picChg chg="add del mod ord">
          <ac:chgData name="sarah hadi" userId="93ee62a5e095bd60" providerId="Windows Live" clId="Web-{1A98B245-13E2-2581-178A-1DD3A3A1F3F7}" dt="2025-06-04T07:19:20.027" v="2"/>
          <ac:picMkLst>
            <pc:docMk/>
            <pc:sldMk cId="1258606028" sldId="260"/>
            <ac:picMk id="5" creationId="{2FC47696-64D7-6649-9F74-31035A34EF0F}"/>
          </ac:picMkLst>
        </pc:picChg>
        <pc:picChg chg="add mod ord">
          <ac:chgData name="sarah hadi" userId="93ee62a5e095bd60" providerId="Windows Live" clId="Web-{1A98B245-13E2-2581-178A-1DD3A3A1F3F7}" dt="2025-06-04T07:20:28.530" v="7"/>
          <ac:picMkLst>
            <pc:docMk/>
            <pc:sldMk cId="1258606028" sldId="260"/>
            <ac:picMk id="8" creationId="{B5003398-C5A0-57C8-16C9-431937E206FD}"/>
          </ac:picMkLst>
        </pc:picChg>
      </pc:sldChg>
      <pc:sldChg chg="addSp delSp modSp new">
        <pc:chgData name="sarah hadi" userId="93ee62a5e095bd60" providerId="Windows Live" clId="Web-{1A98B245-13E2-2581-178A-1DD3A3A1F3F7}" dt="2025-06-04T09:08:24.605" v="33" actId="14100"/>
        <pc:sldMkLst>
          <pc:docMk/>
          <pc:sldMk cId="1456743153" sldId="261"/>
        </pc:sldMkLst>
        <pc:spChg chg="mod">
          <ac:chgData name="sarah hadi" userId="93ee62a5e095bd60" providerId="Windows Live" clId="Web-{1A98B245-13E2-2581-178A-1DD3A3A1F3F7}" dt="2025-06-04T08:43:20.357" v="27" actId="20577"/>
          <ac:spMkLst>
            <pc:docMk/>
            <pc:sldMk cId="1456743153" sldId="261"/>
            <ac:spMk id="2" creationId="{61BF93A5-7ABD-37B9-E5AA-FDC235D64BD1}"/>
          </ac:spMkLst>
        </pc:spChg>
        <pc:spChg chg="del">
          <ac:chgData name="sarah hadi" userId="93ee62a5e095bd60" providerId="Windows Live" clId="Web-{1A98B245-13E2-2581-178A-1DD3A3A1F3F7}" dt="2025-06-04T08:43:22.419" v="28"/>
          <ac:spMkLst>
            <pc:docMk/>
            <pc:sldMk cId="1456743153" sldId="261"/>
            <ac:spMk id="3" creationId="{94297170-AB5F-F7BE-7C67-9878D20F2DCA}"/>
          </ac:spMkLst>
        </pc:spChg>
        <pc:picChg chg="add mod">
          <ac:chgData name="sarah hadi" userId="93ee62a5e095bd60" providerId="Windows Live" clId="Web-{1A98B245-13E2-2581-178A-1DD3A3A1F3F7}" dt="2025-06-04T09:08:24.605" v="33" actId="14100"/>
          <ac:picMkLst>
            <pc:docMk/>
            <pc:sldMk cId="1456743153" sldId="261"/>
            <ac:picMk id="3" creationId="{036499E3-7C50-7A85-13F6-05062ABCF2D3}"/>
          </ac:picMkLst>
        </pc:picChg>
        <pc:picChg chg="add mod ord">
          <ac:chgData name="sarah hadi" userId="93ee62a5e095bd60" providerId="Windows Live" clId="Web-{1A98B245-13E2-2581-178A-1DD3A3A1F3F7}" dt="2025-06-04T09:08:05.541" v="30" actId="1076"/>
          <ac:picMkLst>
            <pc:docMk/>
            <pc:sldMk cId="1456743153" sldId="261"/>
            <ac:picMk id="5" creationId="{77B5B2AD-6165-C0D6-4AD3-5366D6E33DCF}"/>
          </ac:picMkLst>
        </pc:picChg>
      </pc:sldChg>
      <pc:sldChg chg="addSp delSp modSp new ord">
        <pc:chgData name="sarah hadi" userId="93ee62a5e095bd60" providerId="Windows Live" clId="Web-{1A98B245-13E2-2581-178A-1DD3A3A1F3F7}" dt="2025-06-04T13:19:19.082" v="227" actId="14100"/>
        <pc:sldMkLst>
          <pc:docMk/>
          <pc:sldMk cId="3077335806" sldId="262"/>
        </pc:sldMkLst>
        <pc:spChg chg="mod">
          <ac:chgData name="sarah hadi" userId="93ee62a5e095bd60" providerId="Windows Live" clId="Web-{1A98B245-13E2-2581-178A-1DD3A3A1F3F7}" dt="2025-06-04T09:30:46.909" v="126" actId="20577"/>
          <ac:spMkLst>
            <pc:docMk/>
            <pc:sldMk cId="3077335806" sldId="262"/>
            <ac:spMk id="2" creationId="{7E1DDD20-86AE-A7C7-D7A0-EC1443D0A475}"/>
          </ac:spMkLst>
        </pc:spChg>
        <pc:spChg chg="del">
          <ac:chgData name="sarah hadi" userId="93ee62a5e095bd60" providerId="Windows Live" clId="Web-{1A98B245-13E2-2581-178A-1DD3A3A1F3F7}" dt="2025-06-04T09:29:30.544" v="113"/>
          <ac:spMkLst>
            <pc:docMk/>
            <pc:sldMk cId="3077335806" sldId="262"/>
            <ac:spMk id="3" creationId="{6CB66599-7DA7-C1A9-67BE-547C10A60BE2}"/>
          </ac:spMkLst>
        </pc:spChg>
        <pc:picChg chg="add mod ord">
          <ac:chgData name="sarah hadi" userId="93ee62a5e095bd60" providerId="Windows Live" clId="Web-{1A98B245-13E2-2581-178A-1DD3A3A1F3F7}" dt="2025-06-04T13:19:19.082" v="227" actId="14100"/>
          <ac:picMkLst>
            <pc:docMk/>
            <pc:sldMk cId="3077335806" sldId="262"/>
            <ac:picMk id="5" creationId="{6E4DB987-2116-1F8B-D68B-C699A3EC7025}"/>
          </ac:picMkLst>
        </pc:picChg>
      </pc:sldChg>
      <pc:sldChg chg="addSp delSp modSp new">
        <pc:chgData name="sarah hadi" userId="93ee62a5e095bd60" providerId="Windows Live" clId="Web-{1A98B245-13E2-2581-178A-1DD3A3A1F3F7}" dt="2025-06-04T09:31:36.210" v="128" actId="1076"/>
        <pc:sldMkLst>
          <pc:docMk/>
          <pc:sldMk cId="951952337" sldId="263"/>
        </pc:sldMkLst>
        <pc:spChg chg="mod">
          <ac:chgData name="sarah hadi" userId="93ee62a5e095bd60" providerId="Windows Live" clId="Web-{1A98B245-13E2-2581-178A-1DD3A3A1F3F7}" dt="2025-06-04T09:30:10.453" v="116" actId="20577"/>
          <ac:spMkLst>
            <pc:docMk/>
            <pc:sldMk cId="951952337" sldId="263"/>
            <ac:spMk id="2" creationId="{4FE8FB46-69A2-A772-13CB-77DBB8122BA4}"/>
          </ac:spMkLst>
        </pc:spChg>
        <pc:spChg chg="del">
          <ac:chgData name="sarah hadi" userId="93ee62a5e095bd60" providerId="Windows Live" clId="Web-{1A98B245-13E2-2581-178A-1DD3A3A1F3F7}" dt="2025-06-04T09:31:30.553" v="127"/>
          <ac:spMkLst>
            <pc:docMk/>
            <pc:sldMk cId="951952337" sldId="263"/>
            <ac:spMk id="3" creationId="{AD94A3DA-731C-0DFD-9DD5-F4C5F6FC885B}"/>
          </ac:spMkLst>
        </pc:spChg>
        <pc:picChg chg="add mod ord">
          <ac:chgData name="sarah hadi" userId="93ee62a5e095bd60" providerId="Windows Live" clId="Web-{1A98B245-13E2-2581-178A-1DD3A3A1F3F7}" dt="2025-06-04T09:31:36.210" v="128" actId="1076"/>
          <ac:picMkLst>
            <pc:docMk/>
            <pc:sldMk cId="951952337" sldId="263"/>
            <ac:picMk id="5" creationId="{D85141D9-C865-D27B-6660-A600A4F75355}"/>
          </ac:picMkLst>
        </pc:picChg>
      </pc:sldChg>
      <pc:sldChg chg="addSp delSp modSp new">
        <pc:chgData name="sarah hadi" userId="93ee62a5e095bd60" providerId="Windows Live" clId="Web-{1A98B245-13E2-2581-178A-1DD3A3A1F3F7}" dt="2025-06-04T09:50:48.188" v="143" actId="1076"/>
        <pc:sldMkLst>
          <pc:docMk/>
          <pc:sldMk cId="2055797011" sldId="264"/>
        </pc:sldMkLst>
        <pc:spChg chg="mod">
          <ac:chgData name="sarah hadi" userId="93ee62a5e095bd60" providerId="Windows Live" clId="Web-{1A98B245-13E2-2581-178A-1DD3A3A1F3F7}" dt="2025-06-04T09:41:04.362" v="138" actId="20577"/>
          <ac:spMkLst>
            <pc:docMk/>
            <pc:sldMk cId="2055797011" sldId="264"/>
            <ac:spMk id="2" creationId="{DE6A96FE-1EA9-7749-2E89-ABF85312571C}"/>
          </ac:spMkLst>
        </pc:spChg>
        <pc:spChg chg="del">
          <ac:chgData name="sarah hadi" userId="93ee62a5e095bd60" providerId="Windows Live" clId="Web-{1A98B245-13E2-2581-178A-1DD3A3A1F3F7}" dt="2025-06-04T09:50:28.499" v="139"/>
          <ac:spMkLst>
            <pc:docMk/>
            <pc:sldMk cId="2055797011" sldId="264"/>
            <ac:spMk id="3" creationId="{13EDE31E-7533-11A5-188C-A3BAAD7E8F08}"/>
          </ac:spMkLst>
        </pc:spChg>
        <pc:picChg chg="add mod ord">
          <ac:chgData name="sarah hadi" userId="93ee62a5e095bd60" providerId="Windows Live" clId="Web-{1A98B245-13E2-2581-178A-1DD3A3A1F3F7}" dt="2025-06-04T09:50:48.188" v="143" actId="1076"/>
          <ac:picMkLst>
            <pc:docMk/>
            <pc:sldMk cId="2055797011" sldId="264"/>
            <ac:picMk id="5" creationId="{FE02A537-CAB5-CF19-2A7D-FCFE81B2663C}"/>
          </ac:picMkLst>
        </pc:picChg>
      </pc:sldChg>
      <pc:sldChg chg="addSp delSp modSp new">
        <pc:chgData name="sarah hadi" userId="93ee62a5e095bd60" providerId="Windows Live" clId="Web-{1A98B245-13E2-2581-178A-1DD3A3A1F3F7}" dt="2025-06-04T13:19:49.989" v="229" actId="1076"/>
        <pc:sldMkLst>
          <pc:docMk/>
          <pc:sldMk cId="1161812232" sldId="265"/>
        </pc:sldMkLst>
        <pc:spChg chg="mod">
          <ac:chgData name="sarah hadi" userId="93ee62a5e095bd60" providerId="Windows Live" clId="Web-{1A98B245-13E2-2581-178A-1DD3A3A1F3F7}" dt="2025-06-04T12:51:43.404" v="156" actId="20577"/>
          <ac:spMkLst>
            <pc:docMk/>
            <pc:sldMk cId="1161812232" sldId="265"/>
            <ac:spMk id="2" creationId="{463A42D0-69C1-BE50-4855-5D2E8A9AF8C3}"/>
          </ac:spMkLst>
        </pc:spChg>
        <pc:spChg chg="add del">
          <ac:chgData name="sarah hadi" userId="93ee62a5e095bd60" providerId="Windows Live" clId="Web-{1A98B245-13E2-2581-178A-1DD3A3A1F3F7}" dt="2025-06-04T12:51:24.575" v="148"/>
          <ac:spMkLst>
            <pc:docMk/>
            <pc:sldMk cId="1161812232" sldId="265"/>
            <ac:spMk id="3" creationId="{B8BE5BF2-4CBD-8878-9ABD-80864676098C}"/>
          </ac:spMkLst>
        </pc:spChg>
        <pc:graphicFrameChg chg="add del mod ord modGraphic">
          <ac:chgData name="sarah hadi" userId="93ee62a5e095bd60" providerId="Windows Live" clId="Web-{1A98B245-13E2-2581-178A-1DD3A3A1F3F7}" dt="2025-06-04T12:50:59.402" v="147"/>
          <ac:graphicFrameMkLst>
            <pc:docMk/>
            <pc:sldMk cId="1161812232" sldId="265"/>
            <ac:graphicFrameMk id="6" creationId="{3D093E08-0FBA-6A07-ABBB-E73985B8EA79}"/>
          </ac:graphicFrameMkLst>
        </pc:graphicFrameChg>
        <pc:picChg chg="add mod ord">
          <ac:chgData name="sarah hadi" userId="93ee62a5e095bd60" providerId="Windows Live" clId="Web-{1A98B245-13E2-2581-178A-1DD3A3A1F3F7}" dt="2025-06-04T13:19:49.989" v="229" actId="1076"/>
          <ac:picMkLst>
            <pc:docMk/>
            <pc:sldMk cId="1161812232" sldId="265"/>
            <ac:picMk id="7" creationId="{0FC9D626-55B7-7487-8CFC-3E02A64E4E2A}"/>
          </ac:picMkLst>
        </pc:picChg>
      </pc:sldChg>
      <pc:sldChg chg="addSp delSp modSp new">
        <pc:chgData name="sarah hadi" userId="93ee62a5e095bd60" providerId="Windows Live" clId="Web-{1A98B245-13E2-2581-178A-1DD3A3A1F3F7}" dt="2025-06-04T12:57:39.322" v="222" actId="14100"/>
        <pc:sldMkLst>
          <pc:docMk/>
          <pc:sldMk cId="191166593" sldId="266"/>
        </pc:sldMkLst>
        <pc:spChg chg="mod">
          <ac:chgData name="sarah hadi" userId="93ee62a5e095bd60" providerId="Windows Live" clId="Web-{1A98B245-13E2-2581-178A-1DD3A3A1F3F7}" dt="2025-06-04T12:52:50.906" v="162" actId="20577"/>
          <ac:spMkLst>
            <pc:docMk/>
            <pc:sldMk cId="191166593" sldId="266"/>
            <ac:spMk id="2" creationId="{A2AB47CD-B0F6-37CE-ABCE-139E718E3D4D}"/>
          </ac:spMkLst>
        </pc:spChg>
        <pc:spChg chg="del">
          <ac:chgData name="sarah hadi" userId="93ee62a5e095bd60" providerId="Windows Live" clId="Web-{1A98B245-13E2-2581-178A-1DD3A3A1F3F7}" dt="2025-06-04T12:52:55.922" v="163"/>
          <ac:spMkLst>
            <pc:docMk/>
            <pc:sldMk cId="191166593" sldId="266"/>
            <ac:spMk id="3" creationId="{24CF8625-D1DF-F236-1C60-4DB41C9522D4}"/>
          </ac:spMkLst>
        </pc:spChg>
        <pc:spChg chg="add mod">
          <ac:chgData name="sarah hadi" userId="93ee62a5e095bd60" providerId="Windows Live" clId="Web-{1A98B245-13E2-2581-178A-1DD3A3A1F3F7}" dt="2025-06-04T12:57:35.369" v="221" actId="20577"/>
          <ac:spMkLst>
            <pc:docMk/>
            <pc:sldMk cId="191166593" sldId="266"/>
            <ac:spMk id="6" creationId="{BDCE90E9-A121-CCB0-FFBC-AD08BED0138D}"/>
          </ac:spMkLst>
        </pc:spChg>
        <pc:picChg chg="add mod ord">
          <ac:chgData name="sarah hadi" userId="93ee62a5e095bd60" providerId="Windows Live" clId="Web-{1A98B245-13E2-2581-178A-1DD3A3A1F3F7}" dt="2025-06-04T12:57:39.322" v="222" actId="14100"/>
          <ac:picMkLst>
            <pc:docMk/>
            <pc:sldMk cId="191166593" sldId="266"/>
            <ac:picMk id="5" creationId="{EDA2F5FC-F1B8-2C56-F9AB-721D2ED46510}"/>
          </ac:picMkLst>
        </pc:picChg>
      </pc:sldChg>
    </pc:docChg>
  </pc:docChgLst>
  <pc:docChgLst>
    <pc:chgData name="Akram Atouile" userId="d54f35c6555e4497" providerId="Windows Live" clId="Web-{A7EE236C-3700-7CD1-5657-A1804ED29F0D}"/>
    <pc:docChg chg="modSld modSection">
      <pc:chgData name="Akram Atouile" userId="d54f35c6555e4497" providerId="Windows Live" clId="Web-{A7EE236C-3700-7CD1-5657-A1804ED29F0D}" dt="2025-05-20T12:29:01.823" v="17"/>
      <pc:docMkLst>
        <pc:docMk/>
      </pc:docMkLst>
      <pc:sldChg chg="addSp delSp modSp">
        <pc:chgData name="Akram Atouile" userId="d54f35c6555e4497" providerId="Windows Live" clId="Web-{A7EE236C-3700-7CD1-5657-A1804ED29F0D}" dt="2025-05-20T12:28:06.353" v="14"/>
        <pc:sldMkLst>
          <pc:docMk/>
          <pc:sldMk cId="586013761" sldId="306"/>
        </pc:sldMkLst>
        <pc:spChg chg="ord">
          <ac:chgData name="Akram Atouile" userId="d54f35c6555e4497" providerId="Windows Live" clId="Web-{A7EE236C-3700-7CD1-5657-A1804ED29F0D}" dt="2025-05-20T12:28:06.353" v="14"/>
          <ac:spMkLst>
            <pc:docMk/>
            <pc:sldMk cId="586013761" sldId="306"/>
            <ac:spMk id="4" creationId="{6E4322DA-1864-B823-BE3B-FE3BF0ED7D0D}"/>
          </ac:spMkLst>
        </pc:spChg>
        <pc:spChg chg="add">
          <ac:chgData name="Akram Atouile" userId="d54f35c6555e4497" providerId="Windows Live" clId="Web-{A7EE236C-3700-7CD1-5657-A1804ED29F0D}" dt="2025-05-20T12:28:06.353" v="14"/>
          <ac:spMkLst>
            <pc:docMk/>
            <pc:sldMk cId="586013761" sldId="306"/>
            <ac:spMk id="49" creationId="{BB2B8762-61F0-4F1B-9364-D633EE9D6AF5}"/>
          </ac:spMkLst>
        </pc:spChg>
        <pc:spChg chg="add">
          <ac:chgData name="Akram Atouile" userId="d54f35c6555e4497" providerId="Windows Live" clId="Web-{A7EE236C-3700-7CD1-5657-A1804ED29F0D}" dt="2025-05-20T12:28:06.353" v="14"/>
          <ac:spMkLst>
            <pc:docMk/>
            <pc:sldMk cId="586013761" sldId="306"/>
            <ac:spMk id="51" creationId="{E97675C8-1328-460C-9EBF-6B446B67EAD3}"/>
          </ac:spMkLst>
        </pc:spChg>
        <pc:spChg chg="add">
          <ac:chgData name="Akram Atouile" userId="d54f35c6555e4497" providerId="Windows Live" clId="Web-{A7EE236C-3700-7CD1-5657-A1804ED29F0D}" dt="2025-05-20T12:28:06.353" v="14"/>
          <ac:spMkLst>
            <pc:docMk/>
            <pc:sldMk cId="586013761" sldId="306"/>
            <ac:spMk id="57" creationId="{626F1402-2DEC-4071-84AF-350C7BF00D43}"/>
          </ac:spMkLst>
        </pc:spChg>
        <pc:spChg chg="add">
          <ac:chgData name="Akram Atouile" userId="d54f35c6555e4497" providerId="Windows Live" clId="Web-{A7EE236C-3700-7CD1-5657-A1804ED29F0D}" dt="2025-05-20T12:28:06.353" v="14"/>
          <ac:spMkLst>
            <pc:docMk/>
            <pc:sldMk cId="586013761" sldId="306"/>
            <ac:spMk id="61" creationId="{DA52A394-10F4-4AA5-90E4-634D1E919DBA}"/>
          </ac:spMkLst>
        </pc:spChg>
        <pc:spChg chg="add">
          <ac:chgData name="Akram Atouile" userId="d54f35c6555e4497" providerId="Windows Live" clId="Web-{A7EE236C-3700-7CD1-5657-A1804ED29F0D}" dt="2025-05-20T12:28:06.353" v="14"/>
          <ac:spMkLst>
            <pc:docMk/>
            <pc:sldMk cId="586013761" sldId="306"/>
            <ac:spMk id="63" creationId="{07BDDC51-8BB2-42BE-8EA8-39B3E9AC1EF6}"/>
          </ac:spMkLst>
        </pc:spChg>
        <pc:picChg chg="add mod">
          <ac:chgData name="Akram Atouile" userId="d54f35c6555e4497" providerId="Windows Live" clId="Web-{A7EE236C-3700-7CD1-5657-A1804ED29F0D}" dt="2025-05-20T12:27:58.837" v="13"/>
          <ac:picMkLst>
            <pc:docMk/>
            <pc:sldMk cId="586013761" sldId="306"/>
            <ac:picMk id="3" creationId="{021B2DCC-83B3-BF6F-2D48-5404DCF86417}"/>
          </ac:picMkLst>
        </pc:picChg>
      </pc:sldChg>
      <pc:sldChg chg="addSp delSp modSp">
        <pc:chgData name="Akram Atouile" userId="d54f35c6555e4497" providerId="Windows Live" clId="Web-{A7EE236C-3700-7CD1-5657-A1804ED29F0D}" dt="2025-05-20T12:29:01.823" v="17"/>
        <pc:sldMkLst>
          <pc:docMk/>
          <pc:sldMk cId="913151741" sldId="307"/>
        </pc:sldMkLst>
        <pc:spChg chg="mod">
          <ac:chgData name="Akram Atouile" userId="d54f35c6555e4497" providerId="Windows Live" clId="Web-{A7EE236C-3700-7CD1-5657-A1804ED29F0D}" dt="2025-05-20T12:29:01.823" v="17"/>
          <ac:spMkLst>
            <pc:docMk/>
            <pc:sldMk cId="913151741" sldId="307"/>
            <ac:spMk id="2" creationId="{E7733791-9846-7636-033C-1ADD1B0558E9}"/>
          </ac:spMkLst>
        </pc:spChg>
        <pc:spChg chg="add">
          <ac:chgData name="Akram Atouile" userId="d54f35c6555e4497" providerId="Windows Live" clId="Web-{A7EE236C-3700-7CD1-5657-A1804ED29F0D}" dt="2025-05-20T12:29:01.823" v="17"/>
          <ac:spMkLst>
            <pc:docMk/>
            <pc:sldMk cId="913151741" sldId="307"/>
            <ac:spMk id="30" creationId="{BB2B8762-61F0-4F1B-9364-D633EE9D6AF5}"/>
          </ac:spMkLst>
        </pc:spChg>
        <pc:spChg chg="add">
          <ac:chgData name="Akram Atouile" userId="d54f35c6555e4497" providerId="Windows Live" clId="Web-{A7EE236C-3700-7CD1-5657-A1804ED29F0D}" dt="2025-05-20T12:29:01.823" v="17"/>
          <ac:spMkLst>
            <pc:docMk/>
            <pc:sldMk cId="913151741" sldId="307"/>
            <ac:spMk id="36" creationId="{C6417104-D4C1-4710-9982-2154A7F48492}"/>
          </ac:spMkLst>
        </pc:spChg>
        <pc:spChg chg="add">
          <ac:chgData name="Akram Atouile" userId="d54f35c6555e4497" providerId="Windows Live" clId="Web-{A7EE236C-3700-7CD1-5657-A1804ED29F0D}" dt="2025-05-20T12:29:01.823" v="17"/>
          <ac:spMkLst>
            <pc:docMk/>
            <pc:sldMk cId="913151741" sldId="307"/>
            <ac:spMk id="38" creationId="{626F1402-2DEC-4071-84AF-350C7BF00D43}"/>
          </ac:spMkLst>
        </pc:spChg>
        <pc:spChg chg="add">
          <ac:chgData name="Akram Atouile" userId="d54f35c6555e4497" providerId="Windows Live" clId="Web-{A7EE236C-3700-7CD1-5657-A1804ED29F0D}" dt="2025-05-20T12:29:01.823" v="17"/>
          <ac:spMkLst>
            <pc:docMk/>
            <pc:sldMk cId="913151741" sldId="307"/>
            <ac:spMk id="42" creationId="{DA52A394-10F4-4AA5-90E4-634D1E919DBA}"/>
          </ac:spMkLst>
        </pc:spChg>
        <pc:spChg chg="add">
          <ac:chgData name="Akram Atouile" userId="d54f35c6555e4497" providerId="Windows Live" clId="Web-{A7EE236C-3700-7CD1-5657-A1804ED29F0D}" dt="2025-05-20T12:29:01.823" v="17"/>
          <ac:spMkLst>
            <pc:docMk/>
            <pc:sldMk cId="913151741" sldId="307"/>
            <ac:spMk id="44" creationId="{07BDDC51-8BB2-42BE-8EA8-39B3E9AC1EF6}"/>
          </ac:spMkLst>
        </pc:spChg>
        <pc:picChg chg="add mod">
          <ac:chgData name="Akram Atouile" userId="d54f35c6555e4497" providerId="Windows Live" clId="Web-{A7EE236C-3700-7CD1-5657-A1804ED29F0D}" dt="2025-05-20T12:28:56.339" v="16"/>
          <ac:picMkLst>
            <pc:docMk/>
            <pc:sldMk cId="913151741" sldId="307"/>
            <ac:picMk id="5" creationId="{D7DF40A0-F4B0-A302-6038-B35726CE1F4F}"/>
          </ac:picMkLst>
        </pc:picChg>
      </pc:sldChg>
      <pc:sldChg chg="addSp delSp modSp">
        <pc:chgData name="Akram Atouile" userId="d54f35c6555e4497" providerId="Windows Live" clId="Web-{A7EE236C-3700-7CD1-5657-A1804ED29F0D}" dt="2025-05-20T12:27:07.805" v="8"/>
        <pc:sldMkLst>
          <pc:docMk/>
          <pc:sldMk cId="2309891118" sldId="310"/>
        </pc:sldMkLst>
        <pc:spChg chg="add">
          <ac:chgData name="Akram Atouile" userId="d54f35c6555e4497" providerId="Windows Live" clId="Web-{A7EE236C-3700-7CD1-5657-A1804ED29F0D}" dt="2025-05-20T12:27:07.805" v="8"/>
          <ac:spMkLst>
            <pc:docMk/>
            <pc:sldMk cId="2309891118" sldId="310"/>
            <ac:spMk id="50" creationId="{BB2B8762-61F0-4F1B-9364-D633EE9D6AF5}"/>
          </ac:spMkLst>
        </pc:spChg>
        <pc:spChg chg="add">
          <ac:chgData name="Akram Atouile" userId="d54f35c6555e4497" providerId="Windows Live" clId="Web-{A7EE236C-3700-7CD1-5657-A1804ED29F0D}" dt="2025-05-20T12:27:07.805" v="8"/>
          <ac:spMkLst>
            <pc:docMk/>
            <pc:sldMk cId="2309891118" sldId="310"/>
            <ac:spMk id="52" creationId="{E97675C8-1328-460C-9EBF-6B446B67EAD3}"/>
          </ac:spMkLst>
        </pc:spChg>
        <pc:spChg chg="add">
          <ac:chgData name="Akram Atouile" userId="d54f35c6555e4497" providerId="Windows Live" clId="Web-{A7EE236C-3700-7CD1-5657-A1804ED29F0D}" dt="2025-05-20T12:27:07.805" v="8"/>
          <ac:spMkLst>
            <pc:docMk/>
            <pc:sldMk cId="2309891118" sldId="310"/>
            <ac:spMk id="56" creationId="{C6417104-D4C1-4710-9982-2154A7F48492}"/>
          </ac:spMkLst>
        </pc:spChg>
        <pc:spChg chg="add">
          <ac:chgData name="Akram Atouile" userId="d54f35c6555e4497" providerId="Windows Live" clId="Web-{A7EE236C-3700-7CD1-5657-A1804ED29F0D}" dt="2025-05-20T12:27:07.805" v="8"/>
          <ac:spMkLst>
            <pc:docMk/>
            <pc:sldMk cId="2309891118" sldId="310"/>
            <ac:spMk id="62" creationId="{DA52A394-10F4-4AA5-90E4-634D1E919DBA}"/>
          </ac:spMkLst>
        </pc:spChg>
        <pc:spChg chg="add">
          <ac:chgData name="Akram Atouile" userId="d54f35c6555e4497" providerId="Windows Live" clId="Web-{A7EE236C-3700-7CD1-5657-A1804ED29F0D}" dt="2025-05-20T12:27:07.805" v="8"/>
          <ac:spMkLst>
            <pc:docMk/>
            <pc:sldMk cId="2309891118" sldId="310"/>
            <ac:spMk id="64" creationId="{07BDDC51-8BB2-42BE-8EA8-39B3E9AC1EF6}"/>
          </ac:spMkLst>
        </pc:spChg>
        <pc:picChg chg="add mod">
          <ac:chgData name="Akram Atouile" userId="d54f35c6555e4497" providerId="Windows Live" clId="Web-{A7EE236C-3700-7CD1-5657-A1804ED29F0D}" dt="2025-05-20T12:27:05.085" v="7"/>
          <ac:picMkLst>
            <pc:docMk/>
            <pc:sldMk cId="2309891118" sldId="310"/>
            <ac:picMk id="6" creationId="{2ACE6984-952F-0B20-B81E-EE52116D9FC2}"/>
          </ac:picMkLst>
        </pc:picChg>
      </pc:sldChg>
      <pc:sldChg chg="addSp delSp modSp">
        <pc:chgData name="Akram Atouile" userId="d54f35c6555e4497" providerId="Windows Live" clId="Web-{A7EE236C-3700-7CD1-5657-A1804ED29F0D}" dt="2025-05-20T12:26:59.866" v="5"/>
        <pc:sldMkLst>
          <pc:docMk/>
          <pc:sldMk cId="1337216841" sldId="313"/>
        </pc:sldMkLst>
        <pc:spChg chg="add">
          <ac:chgData name="Akram Atouile" userId="d54f35c6555e4497" providerId="Windows Live" clId="Web-{A7EE236C-3700-7CD1-5657-A1804ED29F0D}" dt="2025-05-20T12:26:59.866" v="5"/>
          <ac:spMkLst>
            <pc:docMk/>
            <pc:sldMk cId="1337216841" sldId="313"/>
            <ac:spMk id="49" creationId="{BB2B8762-61F0-4F1B-9364-D633EE9D6AF5}"/>
          </ac:spMkLst>
        </pc:spChg>
        <pc:spChg chg="add">
          <ac:chgData name="Akram Atouile" userId="d54f35c6555e4497" providerId="Windows Live" clId="Web-{A7EE236C-3700-7CD1-5657-A1804ED29F0D}" dt="2025-05-20T12:26:59.866" v="5"/>
          <ac:spMkLst>
            <pc:docMk/>
            <pc:sldMk cId="1337216841" sldId="313"/>
            <ac:spMk id="51" creationId="{E97675C8-1328-460C-9EBF-6B446B67EAD3}"/>
          </ac:spMkLst>
        </pc:spChg>
        <pc:spChg chg="add">
          <ac:chgData name="Akram Atouile" userId="d54f35c6555e4497" providerId="Windows Live" clId="Web-{A7EE236C-3700-7CD1-5657-A1804ED29F0D}" dt="2025-05-20T12:26:59.866" v="5"/>
          <ac:spMkLst>
            <pc:docMk/>
            <pc:sldMk cId="1337216841" sldId="313"/>
            <ac:spMk id="55" creationId="{C6417104-D4C1-4710-9982-2154A7F48492}"/>
          </ac:spMkLst>
        </pc:spChg>
        <pc:spChg chg="add">
          <ac:chgData name="Akram Atouile" userId="d54f35c6555e4497" providerId="Windows Live" clId="Web-{A7EE236C-3700-7CD1-5657-A1804ED29F0D}" dt="2025-05-20T12:26:59.866" v="5"/>
          <ac:spMkLst>
            <pc:docMk/>
            <pc:sldMk cId="1337216841" sldId="313"/>
            <ac:spMk id="57" creationId="{626F1402-2DEC-4071-84AF-350C7BF00D43}"/>
          </ac:spMkLst>
        </pc:spChg>
        <pc:spChg chg="add">
          <ac:chgData name="Akram Atouile" userId="d54f35c6555e4497" providerId="Windows Live" clId="Web-{A7EE236C-3700-7CD1-5657-A1804ED29F0D}" dt="2025-05-20T12:26:59.866" v="5"/>
          <ac:spMkLst>
            <pc:docMk/>
            <pc:sldMk cId="1337216841" sldId="313"/>
            <ac:spMk id="61" creationId="{DA52A394-10F4-4AA5-90E4-634D1E919DBA}"/>
          </ac:spMkLst>
        </pc:spChg>
        <pc:picChg chg="add mod">
          <ac:chgData name="Akram Atouile" userId="d54f35c6555e4497" providerId="Windows Live" clId="Web-{A7EE236C-3700-7CD1-5657-A1804ED29F0D}" dt="2025-05-20T12:26:56.226" v="4" actId="1076"/>
          <ac:picMkLst>
            <pc:docMk/>
            <pc:sldMk cId="1337216841" sldId="313"/>
            <ac:picMk id="6" creationId="{B895BEC7-16F4-ECA5-344C-127F1DEA93C8}"/>
          </ac:picMkLst>
        </pc:picChg>
      </pc:sldChg>
      <pc:sldChg chg="addSp delSp modSp">
        <pc:chgData name="Akram Atouile" userId="d54f35c6555e4497" providerId="Windows Live" clId="Web-{A7EE236C-3700-7CD1-5657-A1804ED29F0D}" dt="2025-05-20T12:27:17.054" v="11"/>
        <pc:sldMkLst>
          <pc:docMk/>
          <pc:sldMk cId="2112722109" sldId="314"/>
        </pc:sldMkLst>
        <pc:spChg chg="add">
          <ac:chgData name="Akram Atouile" userId="d54f35c6555e4497" providerId="Windows Live" clId="Web-{A7EE236C-3700-7CD1-5657-A1804ED29F0D}" dt="2025-05-20T12:27:17.054" v="11"/>
          <ac:spMkLst>
            <pc:docMk/>
            <pc:sldMk cId="2112722109" sldId="314"/>
            <ac:spMk id="51" creationId="{284B70D5-875B-433D-BDBD-1522A85D6C1D}"/>
          </ac:spMkLst>
        </pc:spChg>
        <pc:spChg chg="add">
          <ac:chgData name="Akram Atouile" userId="d54f35c6555e4497" providerId="Windows Live" clId="Web-{A7EE236C-3700-7CD1-5657-A1804ED29F0D}" dt="2025-05-20T12:27:17.054" v="11"/>
          <ac:spMkLst>
            <pc:docMk/>
            <pc:sldMk cId="2112722109" sldId="314"/>
            <ac:spMk id="58" creationId="{1E299956-A9E7-4FC1-A0B1-D590CA9730E8}"/>
          </ac:spMkLst>
        </pc:spChg>
        <pc:spChg chg="add">
          <ac:chgData name="Akram Atouile" userId="d54f35c6555e4497" providerId="Windows Live" clId="Web-{A7EE236C-3700-7CD1-5657-A1804ED29F0D}" dt="2025-05-20T12:27:17.054" v="11"/>
          <ac:spMkLst>
            <pc:docMk/>
            <pc:sldMk cId="2112722109" sldId="314"/>
            <ac:spMk id="60" creationId="{17FC539C-B783-4B03-9F9E-D13430F3F64F}"/>
          </ac:spMkLst>
        </pc:spChg>
        <pc:picChg chg="add mod ord">
          <ac:chgData name="Akram Atouile" userId="d54f35c6555e4497" providerId="Windows Live" clId="Web-{A7EE236C-3700-7CD1-5657-A1804ED29F0D}" dt="2025-05-20T12:27:12.554" v="10"/>
          <ac:picMkLst>
            <pc:docMk/>
            <pc:sldMk cId="2112722109" sldId="314"/>
            <ac:picMk id="6" creationId="{9E6B4556-1AD7-E7E7-8A2C-62A0C8FB09A0}"/>
          </ac:picMkLst>
        </pc:picChg>
      </pc:sldChg>
    </pc:docChg>
  </pc:docChgLst>
  <pc:docChgLst>
    <pc:chgData name="Akram Atouile" userId="d54f35c6555e4497" providerId="Windows Live" clId="Web-{CB8A9C6A-9670-9F6B-E95F-B1FFB7E4430C}"/>
    <pc:docChg chg="addSld delSld modSld sldOrd">
      <pc:chgData name="Akram Atouile" userId="d54f35c6555e4497" providerId="Windows Live" clId="Web-{CB8A9C6A-9670-9F6B-E95F-B1FFB7E4430C}" dt="2025-05-20T09:50:55.584" v="821" actId="1076"/>
      <pc:docMkLst>
        <pc:docMk/>
      </pc:docMkLst>
      <pc:sldChg chg="addSp modSp mod setBg">
        <pc:chgData name="Akram Atouile" userId="d54f35c6555e4497" providerId="Windows Live" clId="Web-{CB8A9C6A-9670-9F6B-E95F-B1FFB7E4430C}" dt="2025-05-20T06:50:56.585" v="262" actId="20577"/>
        <pc:sldMkLst>
          <pc:docMk/>
          <pc:sldMk cId="3132674293" sldId="299"/>
        </pc:sldMkLst>
        <pc:spChg chg="mod">
          <ac:chgData name="Akram Atouile" userId="d54f35c6555e4497" providerId="Windows Live" clId="Web-{CB8A9C6A-9670-9F6B-E95F-B1FFB7E4430C}" dt="2025-05-20T06:50:43.834" v="259"/>
          <ac:spMkLst>
            <pc:docMk/>
            <pc:sldMk cId="3132674293" sldId="299"/>
            <ac:spMk id="2" creationId="{58895802-2882-6996-0DBB-3CD90BA96FFA}"/>
          </ac:spMkLst>
        </pc:spChg>
        <pc:spChg chg="mod ord">
          <ac:chgData name="Akram Atouile" userId="d54f35c6555e4497" providerId="Windows Live" clId="Web-{CB8A9C6A-9670-9F6B-E95F-B1FFB7E4430C}" dt="2025-05-20T06:50:43.834" v="259"/>
          <ac:spMkLst>
            <pc:docMk/>
            <pc:sldMk cId="3132674293" sldId="299"/>
            <ac:spMk id="4" creationId="{FC67AD3F-46D3-44BF-F1B0-22E18EC26264}"/>
          </ac:spMkLst>
        </pc:spChg>
        <pc:spChg chg="mod ord">
          <ac:chgData name="Akram Atouile" userId="d54f35c6555e4497" providerId="Windows Live" clId="Web-{CB8A9C6A-9670-9F6B-E95F-B1FFB7E4430C}" dt="2025-05-20T06:50:56.585" v="262" actId="20577"/>
          <ac:spMkLst>
            <pc:docMk/>
            <pc:sldMk cId="3132674293" sldId="299"/>
            <ac:spMk id="6" creationId="{F4C9E203-4866-4B8D-75C7-15058721AB4A}"/>
          </ac:spMkLst>
        </pc:spChg>
        <pc:spChg chg="add">
          <ac:chgData name="Akram Atouile" userId="d54f35c6555e4497" providerId="Windows Live" clId="Web-{CB8A9C6A-9670-9F6B-E95F-B1FFB7E4430C}" dt="2025-05-20T06:50:43.834" v="259"/>
          <ac:spMkLst>
            <pc:docMk/>
            <pc:sldMk cId="3132674293" sldId="299"/>
            <ac:spMk id="11" creationId="{52ABB703-2B0E-4C3B-B4A2-F3973548E561}"/>
          </ac:spMkLst>
        </pc:spChg>
        <pc:spChg chg="add">
          <ac:chgData name="Akram Atouile" userId="d54f35c6555e4497" providerId="Windows Live" clId="Web-{CB8A9C6A-9670-9F6B-E95F-B1FFB7E4430C}" dt="2025-05-20T06:50:43.834" v="259"/>
          <ac:spMkLst>
            <pc:docMk/>
            <pc:sldMk cId="3132674293" sldId="299"/>
            <ac:spMk id="15" creationId="{E95DA498-D9A2-4DA9-B9DA-B3776E08CF7E}"/>
          </ac:spMkLst>
        </pc:spChg>
        <pc:spChg chg="add">
          <ac:chgData name="Akram Atouile" userId="d54f35c6555e4497" providerId="Windows Live" clId="Web-{CB8A9C6A-9670-9F6B-E95F-B1FFB7E4430C}" dt="2025-05-20T06:50:43.834" v="259"/>
          <ac:spMkLst>
            <pc:docMk/>
            <pc:sldMk cId="3132674293" sldId="299"/>
            <ac:spMk id="17" creationId="{82A73093-4B9D-420D-B17E-52293703A1D4}"/>
          </ac:spMkLst>
        </pc:spChg>
        <pc:picChg chg="add mod">
          <ac:chgData name="Akram Atouile" userId="d54f35c6555e4497" providerId="Windows Live" clId="Web-{CB8A9C6A-9670-9F6B-E95F-B1FFB7E4430C}" dt="2025-05-20T06:50:43.834" v="259"/>
          <ac:picMkLst>
            <pc:docMk/>
            <pc:sldMk cId="3132674293" sldId="299"/>
            <ac:picMk id="3" creationId="{694D800A-DD2A-A8C5-1CF1-E06830F1BAF4}"/>
          </ac:picMkLst>
        </pc:picChg>
        <pc:cxnChg chg="add">
          <ac:chgData name="Akram Atouile" userId="d54f35c6555e4497" providerId="Windows Live" clId="Web-{CB8A9C6A-9670-9F6B-E95F-B1FFB7E4430C}" dt="2025-05-20T06:50:43.834" v="259"/>
          <ac:cxnSpMkLst>
            <pc:docMk/>
            <pc:sldMk cId="3132674293" sldId="299"/>
            <ac:cxnSpMk id="13" creationId="{9C21570E-E159-49A6-9891-FA397B7A92D3}"/>
          </ac:cxnSpMkLst>
        </pc:cxnChg>
      </pc:sldChg>
      <pc:sldChg chg="delSp del">
        <pc:chgData name="Akram Atouile" userId="d54f35c6555e4497" providerId="Windows Live" clId="Web-{CB8A9C6A-9670-9F6B-E95F-B1FFB7E4430C}" dt="2025-05-20T07:44:48.878" v="290"/>
        <pc:sldMkLst>
          <pc:docMk/>
          <pc:sldMk cId="1557897787" sldId="304"/>
        </pc:sldMkLst>
      </pc:sldChg>
      <pc:sldChg chg="addSp delSp modSp add mod replId setBg">
        <pc:chgData name="Akram Atouile" userId="d54f35c6555e4497" providerId="Windows Live" clId="Web-{CB8A9C6A-9670-9F6B-E95F-B1FFB7E4430C}" dt="2025-05-20T07:45:52.428" v="302"/>
        <pc:sldMkLst>
          <pc:docMk/>
          <pc:sldMk cId="586013761" sldId="306"/>
        </pc:sldMkLst>
        <pc:spChg chg="mod">
          <ac:chgData name="Akram Atouile" userId="d54f35c6555e4497" providerId="Windows Live" clId="Web-{CB8A9C6A-9670-9F6B-E95F-B1FFB7E4430C}" dt="2025-05-20T07:45:15.239" v="293" actId="20577"/>
          <ac:spMkLst>
            <pc:docMk/>
            <pc:sldMk cId="586013761" sldId="306"/>
            <ac:spMk id="2" creationId="{889CD748-944C-F14E-B3C9-70EA0CBE5F5E}"/>
          </ac:spMkLst>
        </pc:spChg>
        <pc:spChg chg="mod ord">
          <ac:chgData name="Akram Atouile" userId="d54f35c6555e4497" providerId="Windows Live" clId="Web-{CB8A9C6A-9670-9F6B-E95F-B1FFB7E4430C}" dt="2025-05-20T07:45:52.428" v="302"/>
          <ac:spMkLst>
            <pc:docMk/>
            <pc:sldMk cId="586013761" sldId="306"/>
            <ac:spMk id="4" creationId="{6E4322DA-1864-B823-BE3B-FE3BF0ED7D0D}"/>
          </ac:spMkLst>
        </pc:spChg>
        <pc:picChg chg="add mod">
          <ac:chgData name="Akram Atouile" userId="d54f35c6555e4497" providerId="Windows Live" clId="Web-{CB8A9C6A-9670-9F6B-E95F-B1FFB7E4430C}" dt="2025-05-20T07:45:46.443" v="301" actId="1076"/>
          <ac:picMkLst>
            <pc:docMk/>
            <pc:sldMk cId="586013761" sldId="306"/>
            <ac:picMk id="8" creationId="{27581765-2FBC-3724-1680-AB4E2707F191}"/>
          </ac:picMkLst>
        </pc:picChg>
      </pc:sldChg>
      <pc:sldChg chg="modSp add replId">
        <pc:chgData name="Akram Atouile" userId="d54f35c6555e4497" providerId="Windows Live" clId="Web-{CB8A9C6A-9670-9F6B-E95F-B1FFB7E4430C}" dt="2025-05-20T08:56:44.647" v="652" actId="20577"/>
        <pc:sldMkLst>
          <pc:docMk/>
          <pc:sldMk cId="913151741" sldId="307"/>
        </pc:sldMkLst>
        <pc:spChg chg="mod">
          <ac:chgData name="Akram Atouile" userId="d54f35c6555e4497" providerId="Windows Live" clId="Web-{CB8A9C6A-9670-9F6B-E95F-B1FFB7E4430C}" dt="2025-05-20T08:56:44.647" v="652" actId="20577"/>
          <ac:spMkLst>
            <pc:docMk/>
            <pc:sldMk cId="913151741" sldId="307"/>
            <ac:spMk id="2" creationId="{E7733791-9846-7636-033C-1ADD1B0558E9}"/>
          </ac:spMkLst>
        </pc:spChg>
      </pc:sldChg>
      <pc:sldChg chg="delSp add del replId">
        <pc:chgData name="Akram Atouile" userId="d54f35c6555e4497" providerId="Windows Live" clId="Web-{CB8A9C6A-9670-9F6B-E95F-B1FFB7E4430C}" dt="2025-05-20T07:46:17.944" v="307"/>
        <pc:sldMkLst>
          <pc:docMk/>
          <pc:sldMk cId="3249371550" sldId="308"/>
        </pc:sldMkLst>
      </pc:sldChg>
      <pc:sldChg chg="addSp delSp modSp new del mod setBg">
        <pc:chgData name="Akram Atouile" userId="d54f35c6555e4497" providerId="Windows Live" clId="Web-{CB8A9C6A-9670-9F6B-E95F-B1FFB7E4430C}" dt="2025-05-20T08:47:13.593" v="448"/>
        <pc:sldMkLst>
          <pc:docMk/>
          <pc:sldMk cId="1965055535" sldId="309"/>
        </pc:sldMkLst>
      </pc:sldChg>
      <pc:sldChg chg="addSp delSp modSp add mod replId setBg">
        <pc:chgData name="Akram Atouile" userId="d54f35c6555e4497" providerId="Windows Live" clId="Web-{CB8A9C6A-9670-9F6B-E95F-B1FFB7E4430C}" dt="2025-05-20T09:39:08.991" v="665"/>
        <pc:sldMkLst>
          <pc:docMk/>
          <pc:sldMk cId="2309891118" sldId="310"/>
        </pc:sldMkLst>
        <pc:spChg chg="mod">
          <ac:chgData name="Akram Atouile" userId="d54f35c6555e4497" providerId="Windows Live" clId="Web-{CB8A9C6A-9670-9F6B-E95F-B1FFB7E4430C}" dt="2025-05-20T09:39:08.991" v="665"/>
          <ac:spMkLst>
            <pc:docMk/>
            <pc:sldMk cId="2309891118" sldId="310"/>
            <ac:spMk id="2" creationId="{0593AE40-3AE5-6F31-A485-34FAD4C3F057}"/>
          </ac:spMkLst>
        </pc:spChg>
        <pc:spChg chg="mod ord">
          <ac:chgData name="Akram Atouile" userId="d54f35c6555e4497" providerId="Windows Live" clId="Web-{CB8A9C6A-9670-9F6B-E95F-B1FFB7E4430C}" dt="2025-05-20T08:47:27.983" v="450"/>
          <ac:spMkLst>
            <pc:docMk/>
            <pc:sldMk cId="2309891118" sldId="310"/>
            <ac:spMk id="4" creationId="{E7F52E28-0285-A32E-3F71-A1A831442E87}"/>
          </ac:spMkLst>
        </pc:spChg>
        <pc:picChg chg="add mod ord">
          <ac:chgData name="Akram Atouile" userId="d54f35c6555e4497" providerId="Windows Live" clId="Web-{CB8A9C6A-9670-9F6B-E95F-B1FFB7E4430C}" dt="2025-05-20T08:47:27.983" v="450"/>
          <ac:picMkLst>
            <pc:docMk/>
            <pc:sldMk cId="2309891118" sldId="310"/>
            <ac:picMk id="5" creationId="{21928BA4-B053-5F9C-7175-54F9D2060756}"/>
          </ac:picMkLst>
        </pc:picChg>
      </pc:sldChg>
      <pc:sldChg chg="modSp add ord replId">
        <pc:chgData name="Akram Atouile" userId="d54f35c6555e4497" providerId="Windows Live" clId="Web-{CB8A9C6A-9670-9F6B-E95F-B1FFB7E4430C}" dt="2025-05-20T07:47:43.807" v="402" actId="20577"/>
        <pc:sldMkLst>
          <pc:docMk/>
          <pc:sldMk cId="3075213808" sldId="311"/>
        </pc:sldMkLst>
        <pc:spChg chg="mod">
          <ac:chgData name="Akram Atouile" userId="d54f35c6555e4497" providerId="Windows Live" clId="Web-{CB8A9C6A-9670-9F6B-E95F-B1FFB7E4430C}" dt="2025-05-20T07:47:43.807" v="402" actId="20577"/>
          <ac:spMkLst>
            <pc:docMk/>
            <pc:sldMk cId="3075213808" sldId="311"/>
            <ac:spMk id="2" creationId="{0ADCAFD0-B204-E901-A06F-4298F80215B2}"/>
          </ac:spMkLst>
        </pc:spChg>
      </pc:sldChg>
      <pc:sldChg chg="modSp add replId">
        <pc:chgData name="Akram Atouile" userId="d54f35c6555e4497" providerId="Windows Live" clId="Web-{CB8A9C6A-9670-9F6B-E95F-B1FFB7E4430C}" dt="2025-05-20T07:47:49.198" v="407" actId="20577"/>
        <pc:sldMkLst>
          <pc:docMk/>
          <pc:sldMk cId="2885134222" sldId="312"/>
        </pc:sldMkLst>
        <pc:spChg chg="mod">
          <ac:chgData name="Akram Atouile" userId="d54f35c6555e4497" providerId="Windows Live" clId="Web-{CB8A9C6A-9670-9F6B-E95F-B1FFB7E4430C}" dt="2025-05-20T07:47:49.198" v="407" actId="20577"/>
          <ac:spMkLst>
            <pc:docMk/>
            <pc:sldMk cId="2885134222" sldId="312"/>
            <ac:spMk id="2" creationId="{17F3403F-E64B-EFE9-C9D4-82FA4B38BB15}"/>
          </ac:spMkLst>
        </pc:spChg>
      </pc:sldChg>
      <pc:sldChg chg="addSp delSp modSp add replId">
        <pc:chgData name="Akram Atouile" userId="d54f35c6555e4497" providerId="Windows Live" clId="Web-{CB8A9C6A-9670-9F6B-E95F-B1FFB7E4430C}" dt="2025-05-20T09:39:21.242" v="668"/>
        <pc:sldMkLst>
          <pc:docMk/>
          <pc:sldMk cId="1337216841" sldId="313"/>
        </pc:sldMkLst>
        <pc:spChg chg="mod">
          <ac:chgData name="Akram Atouile" userId="d54f35c6555e4497" providerId="Windows Live" clId="Web-{CB8A9C6A-9670-9F6B-E95F-B1FFB7E4430C}" dt="2025-05-20T08:54:31.829" v="644" actId="20577"/>
          <ac:spMkLst>
            <pc:docMk/>
            <pc:sldMk cId="1337216841" sldId="313"/>
            <ac:spMk id="2" creationId="{9F34F13B-C063-45D5-FF11-193E12D65034}"/>
          </ac:spMkLst>
        </pc:spChg>
      </pc:sldChg>
      <pc:sldChg chg="addSp delSp modSp add replId">
        <pc:chgData name="Akram Atouile" userId="d54f35c6555e4497" providerId="Windows Live" clId="Web-{CB8A9C6A-9670-9F6B-E95F-B1FFB7E4430C}" dt="2025-05-20T09:39:40.227" v="670"/>
        <pc:sldMkLst>
          <pc:docMk/>
          <pc:sldMk cId="2112722109" sldId="314"/>
        </pc:sldMkLst>
        <pc:spChg chg="mod">
          <ac:chgData name="Akram Atouile" userId="d54f35c6555e4497" providerId="Windows Live" clId="Web-{CB8A9C6A-9670-9F6B-E95F-B1FFB7E4430C}" dt="2025-05-20T09:39:40.227" v="670"/>
          <ac:spMkLst>
            <pc:docMk/>
            <pc:sldMk cId="2112722109" sldId="314"/>
            <ac:spMk id="2" creationId="{73255EA4-3EC9-EF40-B6D6-747150C9F224}"/>
          </ac:spMkLst>
        </pc:spChg>
        <pc:spChg chg="mod ord">
          <ac:chgData name="Akram Atouile" userId="d54f35c6555e4497" providerId="Windows Live" clId="Web-{CB8A9C6A-9670-9F6B-E95F-B1FFB7E4430C}" dt="2025-05-20T09:39:40.227" v="670"/>
          <ac:spMkLst>
            <pc:docMk/>
            <pc:sldMk cId="2112722109" sldId="314"/>
            <ac:spMk id="4" creationId="{627667DF-4D59-FA0D-78D8-3CB4EA575D72}"/>
          </ac:spMkLst>
        </pc:spChg>
        <pc:spChg chg="add mod ord">
          <ac:chgData name="Akram Atouile" userId="d54f35c6555e4497" providerId="Windows Live" clId="Web-{CB8A9C6A-9670-9F6B-E95F-B1FFB7E4430C}" dt="2025-05-20T09:39:40.227" v="670"/>
          <ac:spMkLst>
            <pc:docMk/>
            <pc:sldMk cId="2112722109" sldId="314"/>
            <ac:spMk id="8" creationId="{21F7A426-3CDB-C50E-AAC5-4370A093DDD8}"/>
          </ac:spMkLst>
        </pc:spChg>
      </pc:sldChg>
      <pc:sldChg chg="add del replId">
        <pc:chgData name="Akram Atouile" userId="d54f35c6555e4497" providerId="Windows Live" clId="Web-{CB8A9C6A-9670-9F6B-E95F-B1FFB7E4430C}" dt="2025-05-20T09:49:26.267" v="672"/>
        <pc:sldMkLst>
          <pc:docMk/>
          <pc:sldMk cId="988841739" sldId="319"/>
        </pc:sldMkLst>
      </pc:sldChg>
      <pc:sldChg chg="modSp new">
        <pc:chgData name="Akram Atouile" userId="d54f35c6555e4497" providerId="Windows Live" clId="Web-{CB8A9C6A-9670-9F6B-E95F-B1FFB7E4430C}" dt="2025-05-20T09:50:55.584" v="821" actId="1076"/>
        <pc:sldMkLst>
          <pc:docMk/>
          <pc:sldMk cId="2347146848" sldId="319"/>
        </pc:sldMkLst>
        <pc:spChg chg="mod">
          <ac:chgData name="Akram Atouile" userId="d54f35c6555e4497" providerId="Windows Live" clId="Web-{CB8A9C6A-9670-9F6B-E95F-B1FFB7E4430C}" dt="2025-05-20T09:49:46.940" v="688" actId="20577"/>
          <ac:spMkLst>
            <pc:docMk/>
            <pc:sldMk cId="2347146848" sldId="319"/>
            <ac:spMk id="2" creationId="{3AB677A6-1283-E4F3-05FC-4790E7FFB10E}"/>
          </ac:spMkLst>
        </pc:spChg>
        <pc:spChg chg="mod">
          <ac:chgData name="Akram Atouile" userId="d54f35c6555e4497" providerId="Windows Live" clId="Web-{CB8A9C6A-9670-9F6B-E95F-B1FFB7E4430C}" dt="2025-05-20T09:50:55.584" v="821" actId="1076"/>
          <ac:spMkLst>
            <pc:docMk/>
            <pc:sldMk cId="2347146848" sldId="319"/>
            <ac:spMk id="3" creationId="{E384A0DE-4FE1-E8B6-1993-1B777B9B95AE}"/>
          </ac:spMkLst>
        </pc:spChg>
      </pc:sldChg>
    </pc:docChg>
  </pc:docChgLst>
  <pc:docChgLst>
    <pc:chgData name="Akram Atouile" userId="d54f35c6555e4497" providerId="Windows Live" clId="Web-{C922F719-1042-D175-9666-25B13166E1D2}"/>
    <pc:docChg chg="addSld modSld sldOrd">
      <pc:chgData name="Akram Atouile" userId="d54f35c6555e4497" providerId="Windows Live" clId="Web-{C922F719-1042-D175-9666-25B13166E1D2}" dt="2025-04-14T15:21:15.603" v="249" actId="1076"/>
      <pc:docMkLst>
        <pc:docMk/>
      </pc:docMkLst>
      <pc:sldChg chg="ord">
        <pc:chgData name="Akram Atouile" userId="d54f35c6555e4497" providerId="Windows Live" clId="Web-{C922F719-1042-D175-9666-25B13166E1D2}" dt="2025-04-14T14:50:42.201" v="1"/>
        <pc:sldMkLst>
          <pc:docMk/>
          <pc:sldMk cId="1050026199" sldId="279"/>
        </pc:sldMkLst>
      </pc:sldChg>
      <pc:sldChg chg="addSp delSp modSp add replId">
        <pc:chgData name="Akram Atouile" userId="d54f35c6555e4497" providerId="Windows Live" clId="Web-{C922F719-1042-D175-9666-25B13166E1D2}" dt="2025-04-14T15:21:15.603" v="249" actId="1076"/>
        <pc:sldMkLst>
          <pc:docMk/>
          <pc:sldMk cId="2451372231" sldId="280"/>
        </pc:sldMkLst>
        <pc:spChg chg="mod">
          <ac:chgData name="Akram Atouile" userId="d54f35c6555e4497" providerId="Windows Live" clId="Web-{C922F719-1042-D175-9666-25B13166E1D2}" dt="2025-04-14T14:50:55.279" v="14" actId="20577"/>
          <ac:spMkLst>
            <pc:docMk/>
            <pc:sldMk cId="2451372231" sldId="280"/>
            <ac:spMk id="2" creationId="{1F7F38B2-C579-E8D5-663A-98554D4954B8}"/>
          </ac:spMkLst>
        </pc:spChg>
        <pc:spChg chg="add mod">
          <ac:chgData name="Akram Atouile" userId="d54f35c6555e4497" providerId="Windows Live" clId="Web-{C922F719-1042-D175-9666-25B13166E1D2}" dt="2025-04-14T15:21:15.603" v="249" actId="1076"/>
          <ac:spMkLst>
            <pc:docMk/>
            <pc:sldMk cId="2451372231" sldId="280"/>
            <ac:spMk id="5" creationId="{C5BA65DE-ABDB-7532-913A-EABC9B5586C3}"/>
          </ac:spMkLst>
        </pc:spChg>
        <pc:spChg chg="add mod">
          <ac:chgData name="Akram Atouile" userId="d54f35c6555e4497" providerId="Windows Live" clId="Web-{C922F719-1042-D175-9666-25B13166E1D2}" dt="2025-04-14T15:13:38.323" v="162" actId="20577"/>
          <ac:spMkLst>
            <pc:docMk/>
            <pc:sldMk cId="2451372231" sldId="280"/>
            <ac:spMk id="7" creationId="{606CBC47-03F1-1B76-2FE4-8D361E9FF93A}"/>
          </ac:spMkLst>
        </pc:spChg>
        <pc:spChg chg="add mod">
          <ac:chgData name="Akram Atouile" userId="d54f35c6555e4497" providerId="Windows Live" clId="Web-{C922F719-1042-D175-9666-25B13166E1D2}" dt="2025-04-14T15:14:16.886" v="178" actId="1076"/>
          <ac:spMkLst>
            <pc:docMk/>
            <pc:sldMk cId="2451372231" sldId="280"/>
            <ac:spMk id="10" creationId="{336688A2-4C04-66F7-B0E2-58BCE2B8D549}"/>
          </ac:spMkLst>
        </pc:spChg>
        <pc:picChg chg="add mod">
          <ac:chgData name="Akram Atouile" userId="d54f35c6555e4497" providerId="Windows Live" clId="Web-{C922F719-1042-D175-9666-25B13166E1D2}" dt="2025-04-14T15:14:10.824" v="175" actId="1076"/>
          <ac:picMkLst>
            <pc:docMk/>
            <pc:sldMk cId="2451372231" sldId="280"/>
            <ac:picMk id="3" creationId="{E192E7D5-51E4-F6CE-F595-2E7E4AEBF3C3}"/>
          </ac:picMkLst>
        </pc:picChg>
        <pc:picChg chg="add mod">
          <ac:chgData name="Akram Atouile" userId="d54f35c6555e4497" providerId="Windows Live" clId="Web-{C922F719-1042-D175-9666-25B13166E1D2}" dt="2025-04-14T15:14:12.511" v="176" actId="1076"/>
          <ac:picMkLst>
            <pc:docMk/>
            <pc:sldMk cId="2451372231" sldId="280"/>
            <ac:picMk id="6" creationId="{449D2287-D8B4-B936-4B0A-DB9541D34AE2}"/>
          </ac:picMkLst>
        </pc:picChg>
        <pc:picChg chg="add mod">
          <ac:chgData name="Akram Atouile" userId="d54f35c6555e4497" providerId="Windows Live" clId="Web-{C922F719-1042-D175-9666-25B13166E1D2}" dt="2025-04-14T15:14:23.605" v="182" actId="1076"/>
          <ac:picMkLst>
            <pc:docMk/>
            <pc:sldMk cId="2451372231" sldId="280"/>
            <ac:picMk id="8" creationId="{DF553B2E-D2D3-B1D2-6905-B6D2E07A3146}"/>
          </ac:picMkLst>
        </pc:picChg>
      </pc:sldChg>
    </pc:docChg>
  </pc:docChgLst>
  <pc:docChgLst>
    <pc:chgData name="sarah hadi" userId="93ee62a5e095bd60" providerId="Windows Live" clId="Web-{ED336F91-CD80-22B0-A6C8-02B0B46C702A}"/>
    <pc:docChg chg="modSld">
      <pc:chgData name="sarah hadi" userId="93ee62a5e095bd60" providerId="Windows Live" clId="Web-{ED336F91-CD80-22B0-A6C8-02B0B46C702A}" dt="2025-05-19T07:48:40.362" v="1"/>
      <pc:docMkLst>
        <pc:docMk/>
      </pc:docMkLst>
      <pc:sldChg chg="addSp modSp">
        <pc:chgData name="sarah hadi" userId="93ee62a5e095bd60" providerId="Windows Live" clId="Web-{ED336F91-CD80-22B0-A6C8-02B0B46C702A}" dt="2025-05-19T07:48:40.362" v="1"/>
        <pc:sldMkLst>
          <pc:docMk/>
          <pc:sldMk cId="1302002713" sldId="272"/>
        </pc:sldMkLst>
        <pc:spChg chg="add mod">
          <ac:chgData name="sarah hadi" userId="93ee62a5e095bd60" providerId="Windows Live" clId="Web-{ED336F91-CD80-22B0-A6C8-02B0B46C702A}" dt="2025-05-19T07:48:40.362" v="1"/>
          <ac:spMkLst>
            <pc:docMk/>
            <pc:sldMk cId="1302002713" sldId="272"/>
            <ac:spMk id="3" creationId="{9742B341-9097-20FF-EF5A-C2984E234B16}"/>
          </ac:spMkLst>
        </pc:spChg>
      </pc:sldChg>
    </pc:docChg>
  </pc:docChgLst>
  <pc:docChgLst>
    <pc:chgData name="Akram Atouile" userId="d54f35c6555e4497" providerId="Windows Live" clId="Web-{DE88E7CB-1D2E-5FF8-B288-17817AE165A4}"/>
    <pc:docChg chg="sldOrd">
      <pc:chgData name="Akram Atouile" userId="d54f35c6555e4497" providerId="Windows Live" clId="Web-{DE88E7CB-1D2E-5FF8-B288-17817AE165A4}" dt="2025-05-23T06:22:16.332" v="1"/>
      <pc:docMkLst>
        <pc:docMk/>
      </pc:docMkLst>
      <pc:sldChg chg="ord">
        <pc:chgData name="Akram Atouile" userId="d54f35c6555e4497" providerId="Windows Live" clId="Web-{DE88E7CB-1D2E-5FF8-B288-17817AE165A4}" dt="2025-05-23T06:22:16.332" v="1"/>
        <pc:sldMkLst>
          <pc:docMk/>
          <pc:sldMk cId="3642857118" sldId="331"/>
        </pc:sldMkLst>
      </pc:sldChg>
      <pc:sldChg chg="ord">
        <pc:chgData name="Akram Atouile" userId="d54f35c6555e4497" providerId="Windows Live" clId="Web-{DE88E7CB-1D2E-5FF8-B288-17817AE165A4}" dt="2025-05-23T06:22:14.738" v="0"/>
        <pc:sldMkLst>
          <pc:docMk/>
          <pc:sldMk cId="121951784" sldId="334"/>
        </pc:sldMkLst>
      </pc:sldChg>
    </pc:docChg>
  </pc:docChgLst>
  <pc:docChgLst>
    <pc:chgData name="sarah hadi" userId="93ee62a5e095bd60" providerId="Windows Live" clId="Web-{94510D20-4125-5888-8B7D-BD9877CBE34E}"/>
    <pc:docChg chg="addSld modSld modSection">
      <pc:chgData name="sarah hadi" userId="93ee62a5e095bd60" providerId="Windows Live" clId="Web-{94510D20-4125-5888-8B7D-BD9877CBE34E}" dt="2025-06-03T09:21:19.372" v="20" actId="1076"/>
      <pc:docMkLst>
        <pc:docMk/>
      </pc:docMkLst>
      <pc:sldChg chg="addSp delSp modSp new">
        <pc:chgData name="sarah hadi" userId="93ee62a5e095bd60" providerId="Windows Live" clId="Web-{94510D20-4125-5888-8B7D-BD9877CBE34E}" dt="2025-06-03T09:15:06.455" v="9"/>
        <pc:sldMkLst>
          <pc:docMk/>
          <pc:sldMk cId="552136567" sldId="258"/>
        </pc:sldMkLst>
        <pc:spChg chg="mod">
          <ac:chgData name="sarah hadi" userId="93ee62a5e095bd60" providerId="Windows Live" clId="Web-{94510D20-4125-5888-8B7D-BD9877CBE34E}" dt="2025-06-03T09:15:04.408" v="8" actId="20577"/>
          <ac:spMkLst>
            <pc:docMk/>
            <pc:sldMk cId="552136567" sldId="258"/>
            <ac:spMk id="2" creationId="{EE7C80A0-2F02-2E40-646B-B8E3F51E95C6}"/>
          </ac:spMkLst>
        </pc:spChg>
        <pc:spChg chg="del">
          <ac:chgData name="sarah hadi" userId="93ee62a5e095bd60" providerId="Windows Live" clId="Web-{94510D20-4125-5888-8B7D-BD9877CBE34E}" dt="2025-06-03T09:14:53.798" v="1"/>
          <ac:spMkLst>
            <pc:docMk/>
            <pc:sldMk cId="552136567" sldId="258"/>
            <ac:spMk id="3" creationId="{AC6EA14B-9080-7653-2661-FF40C0C4936A}"/>
          </ac:spMkLst>
        </pc:spChg>
        <pc:picChg chg="add mod">
          <ac:chgData name="sarah hadi" userId="93ee62a5e095bd60" providerId="Windows Live" clId="Web-{94510D20-4125-5888-8B7D-BD9877CBE34E}" dt="2025-06-03T09:15:06.455" v="9"/>
          <ac:picMkLst>
            <pc:docMk/>
            <pc:sldMk cId="552136567" sldId="258"/>
            <ac:picMk id="5" creationId="{5C147CDB-0881-B626-DE21-DE0E0AAA9651}"/>
          </ac:picMkLst>
        </pc:picChg>
      </pc:sldChg>
      <pc:sldChg chg="addSp delSp modSp new">
        <pc:chgData name="sarah hadi" userId="93ee62a5e095bd60" providerId="Windows Live" clId="Web-{94510D20-4125-5888-8B7D-BD9877CBE34E}" dt="2025-06-03T09:21:19.372" v="20" actId="1076"/>
        <pc:sldMkLst>
          <pc:docMk/>
          <pc:sldMk cId="1401960951" sldId="259"/>
        </pc:sldMkLst>
        <pc:spChg chg="mod">
          <ac:chgData name="sarah hadi" userId="93ee62a5e095bd60" providerId="Windows Live" clId="Web-{94510D20-4125-5888-8B7D-BD9877CBE34E}" dt="2025-06-03T09:15:31.455" v="17" actId="20577"/>
          <ac:spMkLst>
            <pc:docMk/>
            <pc:sldMk cId="1401960951" sldId="259"/>
            <ac:spMk id="2" creationId="{130C1B8C-5EEE-B6D9-AD1C-C5A6BAD665BD}"/>
          </ac:spMkLst>
        </pc:spChg>
        <pc:spChg chg="del">
          <ac:chgData name="sarah hadi" userId="93ee62a5e095bd60" providerId="Windows Live" clId="Web-{94510D20-4125-5888-8B7D-BD9877CBE34E}" dt="2025-06-03T09:15:35.377" v="18"/>
          <ac:spMkLst>
            <pc:docMk/>
            <pc:sldMk cId="1401960951" sldId="259"/>
            <ac:spMk id="3" creationId="{3FA39987-0C83-E5D5-9582-F18B79E17871}"/>
          </ac:spMkLst>
        </pc:spChg>
        <pc:picChg chg="add mod">
          <ac:chgData name="sarah hadi" userId="93ee62a5e095bd60" providerId="Windows Live" clId="Web-{94510D20-4125-5888-8B7D-BD9877CBE34E}" dt="2025-06-03T09:21:19.372" v="20" actId="1076"/>
          <ac:picMkLst>
            <pc:docMk/>
            <pc:sldMk cId="1401960951" sldId="259"/>
            <ac:picMk id="5" creationId="{E069C8E5-16E3-461D-0797-EE405DE8FCF6}"/>
          </ac:picMkLst>
        </pc:picChg>
      </pc:sldChg>
    </pc:docChg>
  </pc:docChgLst>
  <pc:docChgLst>
    <pc:chgData name="Akram Atouile" userId="d54f35c6555e4497" providerId="Windows Live" clId="Web-{7A7D5D15-B0F2-6666-CDF2-C6636E7691BF}"/>
    <pc:docChg chg="addSld delSld modSld">
      <pc:chgData name="Akram Atouile" userId="d54f35c6555e4497" providerId="Windows Live" clId="Web-{7A7D5D15-B0F2-6666-CDF2-C6636E7691BF}" dt="2025-04-03T09:51:46.562" v="101" actId="20577"/>
      <pc:docMkLst>
        <pc:docMk/>
      </pc:docMkLst>
      <pc:sldChg chg="addSp delSp modSp add replId">
        <pc:chgData name="Akram Atouile" userId="d54f35c6555e4497" providerId="Windows Live" clId="Web-{7A7D5D15-B0F2-6666-CDF2-C6636E7691BF}" dt="2025-04-03T09:51:46.562" v="101" actId="20577"/>
        <pc:sldMkLst>
          <pc:docMk/>
          <pc:sldMk cId="75569962" sldId="270"/>
        </pc:sldMkLst>
        <pc:spChg chg="mod">
          <ac:chgData name="Akram Atouile" userId="d54f35c6555e4497" providerId="Windows Live" clId="Web-{7A7D5D15-B0F2-6666-CDF2-C6636E7691BF}" dt="2025-04-03T09:50:01.591" v="5" actId="20577"/>
          <ac:spMkLst>
            <pc:docMk/>
            <pc:sldMk cId="75569962" sldId="270"/>
            <ac:spMk id="2" creationId="{13FFC8FD-9045-D746-C96C-3AAE3C521F81}"/>
          </ac:spMkLst>
        </pc:spChg>
        <pc:spChg chg="add mod">
          <ac:chgData name="Akram Atouile" userId="d54f35c6555e4497" providerId="Windows Live" clId="Web-{7A7D5D15-B0F2-6666-CDF2-C6636E7691BF}" dt="2025-04-03T09:51:46.562" v="101" actId="20577"/>
          <ac:spMkLst>
            <pc:docMk/>
            <pc:sldMk cId="75569962" sldId="270"/>
            <ac:spMk id="6" creationId="{E01F5490-9B13-FD44-E5AF-788A34BFE2EA}"/>
          </ac:spMkLst>
        </pc:spChg>
      </pc:sldChg>
      <pc:sldChg chg="del">
        <pc:chgData name="Akram Atouile" userId="d54f35c6555e4497" providerId="Windows Live" clId="Web-{7A7D5D15-B0F2-6666-CDF2-C6636E7691BF}" dt="2025-04-03T09:49:43.762" v="0"/>
        <pc:sldMkLst>
          <pc:docMk/>
          <pc:sldMk cId="2337547222" sldId="270"/>
        </pc:sldMkLst>
      </pc:sldChg>
    </pc:docChg>
  </pc:docChgLst>
  <pc:docChgLst>
    <pc:chgData name="Brice Gogué-Meunier" userId="0d14b2f8b916df3b" providerId="Windows Live" clId="Web-{A28A572C-96DE-707C-2896-3AD713969F1A}"/>
    <pc:docChg chg="addSld modSld">
      <pc:chgData name="Brice Gogué-Meunier" userId="0d14b2f8b916df3b" providerId="Windows Live" clId="Web-{A28A572C-96DE-707C-2896-3AD713969F1A}" dt="2025-05-15T09:19:45.611" v="425" actId="1076"/>
      <pc:docMkLst>
        <pc:docMk/>
      </pc:docMkLst>
      <pc:sldChg chg="addSp delSp modSp">
        <pc:chgData name="Brice Gogué-Meunier" userId="0d14b2f8b916df3b" providerId="Windows Live" clId="Web-{A28A572C-96DE-707C-2896-3AD713969F1A}" dt="2025-05-15T09:18:11.432" v="322"/>
        <pc:sldMkLst>
          <pc:docMk/>
          <pc:sldMk cId="1862458570" sldId="286"/>
        </pc:sldMkLst>
        <pc:spChg chg="mod">
          <ac:chgData name="Brice Gogué-Meunier" userId="0d14b2f8b916df3b" providerId="Windows Live" clId="Web-{A28A572C-96DE-707C-2896-3AD713969F1A}" dt="2025-05-15T09:18:11.432" v="322"/>
          <ac:spMkLst>
            <pc:docMk/>
            <pc:sldMk cId="1862458570" sldId="286"/>
            <ac:spMk id="10" creationId="{BE60DF6C-ABFE-2B5A-B45C-564685471467}"/>
          </ac:spMkLst>
        </pc:spChg>
        <pc:spChg chg="add del">
          <ac:chgData name="Brice Gogué-Meunier" userId="0d14b2f8b916df3b" providerId="Windows Live" clId="Web-{A28A572C-96DE-707C-2896-3AD713969F1A}" dt="2025-05-15T09:16:45.660" v="224"/>
          <ac:spMkLst>
            <pc:docMk/>
            <pc:sldMk cId="1862458570" sldId="286"/>
            <ac:spMk id="11" creationId="{C82AE39F-6EA3-A896-88A6-FDE349589B0E}"/>
          </ac:spMkLst>
        </pc:spChg>
      </pc:sldChg>
      <pc:sldChg chg="addSp delSp modSp">
        <pc:chgData name="Brice Gogué-Meunier" userId="0d14b2f8b916df3b" providerId="Windows Live" clId="Web-{A28A572C-96DE-707C-2896-3AD713969F1A}" dt="2025-05-15T09:16:48.567" v="226" actId="1076"/>
        <pc:sldMkLst>
          <pc:docMk/>
          <pc:sldMk cId="2221641660" sldId="287"/>
        </pc:sldMkLst>
        <pc:spChg chg="add mod">
          <ac:chgData name="Brice Gogué-Meunier" userId="0d14b2f8b916df3b" providerId="Windows Live" clId="Web-{A28A572C-96DE-707C-2896-3AD713969F1A}" dt="2025-05-15T09:15:44.968" v="147" actId="1076"/>
          <ac:spMkLst>
            <pc:docMk/>
            <pc:sldMk cId="2221641660" sldId="287"/>
            <ac:spMk id="7" creationId="{5E0DE89F-181D-A86C-2F99-8B31F145697C}"/>
          </ac:spMkLst>
        </pc:spChg>
        <pc:spChg chg="add mod">
          <ac:chgData name="Brice Gogué-Meunier" userId="0d14b2f8b916df3b" providerId="Windows Live" clId="Web-{A28A572C-96DE-707C-2896-3AD713969F1A}" dt="2025-05-15T09:15:44.984" v="148" actId="1076"/>
          <ac:spMkLst>
            <pc:docMk/>
            <pc:sldMk cId="2221641660" sldId="287"/>
            <ac:spMk id="9" creationId="{6B670018-8EFE-0521-8E63-77107C373BD0}"/>
          </ac:spMkLst>
        </pc:spChg>
        <pc:picChg chg="mod">
          <ac:chgData name="Brice Gogué-Meunier" userId="0d14b2f8b916df3b" providerId="Windows Live" clId="Web-{A28A572C-96DE-707C-2896-3AD713969F1A}" dt="2025-05-15T09:16:48.567" v="226" actId="1076"/>
          <ac:picMkLst>
            <pc:docMk/>
            <pc:sldMk cId="2221641660" sldId="287"/>
            <ac:picMk id="3" creationId="{F661D963-241E-E591-0000-B6ABDDFD2A64}"/>
          </ac:picMkLst>
        </pc:picChg>
      </pc:sldChg>
      <pc:sldChg chg="addSp delSp modSp add replId">
        <pc:chgData name="Brice Gogué-Meunier" userId="0d14b2f8b916df3b" providerId="Windows Live" clId="Web-{A28A572C-96DE-707C-2896-3AD713969F1A}" dt="2025-05-15T09:19:45.611" v="425" actId="1076"/>
        <pc:sldMkLst>
          <pc:docMk/>
          <pc:sldMk cId="246654412" sldId="288"/>
        </pc:sldMkLst>
        <pc:spChg chg="add mod">
          <ac:chgData name="Brice Gogué-Meunier" userId="0d14b2f8b916df3b" providerId="Windows Live" clId="Web-{A28A572C-96DE-707C-2896-3AD713969F1A}" dt="2025-05-15T09:19:19.187" v="420" actId="1076"/>
          <ac:spMkLst>
            <pc:docMk/>
            <pc:sldMk cId="246654412" sldId="288"/>
            <ac:spMk id="7" creationId="{719567E8-D1A4-DFCE-4A35-D91F9B34389B}"/>
          </ac:spMkLst>
        </pc:spChg>
        <pc:spChg chg="add mod">
          <ac:chgData name="Brice Gogué-Meunier" userId="0d14b2f8b916df3b" providerId="Windows Live" clId="Web-{A28A572C-96DE-707C-2896-3AD713969F1A}" dt="2025-05-15T09:19:19.187" v="421" actId="1076"/>
          <ac:spMkLst>
            <pc:docMk/>
            <pc:sldMk cId="246654412" sldId="288"/>
            <ac:spMk id="8" creationId="{A4FBD599-8F2A-D2CD-35D2-0D36B5BBE9C9}"/>
          </ac:spMkLst>
        </pc:spChg>
        <pc:picChg chg="mod">
          <ac:chgData name="Brice Gogué-Meunier" userId="0d14b2f8b916df3b" providerId="Windows Live" clId="Web-{A28A572C-96DE-707C-2896-3AD713969F1A}" dt="2025-05-15T09:18:01.010" v="321" actId="1076"/>
          <ac:picMkLst>
            <pc:docMk/>
            <pc:sldMk cId="246654412" sldId="288"/>
            <ac:picMk id="5" creationId="{E93F8DE5-646E-186C-CF37-55416E14AE5C}"/>
          </ac:picMkLst>
        </pc:picChg>
        <pc:picChg chg="add mod">
          <ac:chgData name="Brice Gogué-Meunier" userId="0d14b2f8b916df3b" providerId="Windows Live" clId="Web-{A28A572C-96DE-707C-2896-3AD713969F1A}" dt="2025-05-15T09:19:45.611" v="425" actId="1076"/>
          <ac:picMkLst>
            <pc:docMk/>
            <pc:sldMk cId="246654412" sldId="288"/>
            <ac:picMk id="9" creationId="{2AA314A9-463C-B626-F64F-836D094C2AAD}"/>
          </ac:picMkLst>
        </pc:picChg>
      </pc:sldChg>
    </pc:docChg>
  </pc:docChgLst>
  <pc:docChgLst>
    <pc:chgData name="TIM GRUGRU" userId="f4d65a87c7acd407" providerId="Windows Live" clId="Web-{2740BF5D-2FFA-72FD-49BB-ADFBBEC8B16F}"/>
    <pc:docChg chg="sldOrd">
      <pc:chgData name="TIM GRUGRU" userId="f4d65a87c7acd407" providerId="Windows Live" clId="Web-{2740BF5D-2FFA-72FD-49BB-ADFBBEC8B16F}" dt="2025-05-21T13:19:41.271" v="0"/>
      <pc:docMkLst>
        <pc:docMk/>
      </pc:docMkLst>
      <pc:sldChg chg="ord">
        <pc:chgData name="TIM GRUGRU" userId="f4d65a87c7acd407" providerId="Windows Live" clId="Web-{2740BF5D-2FFA-72FD-49BB-ADFBBEC8B16F}" dt="2025-05-21T13:19:41.271" v="0"/>
        <pc:sldMkLst>
          <pc:docMk/>
          <pc:sldMk cId="3784089036" sldId="256"/>
        </pc:sldMkLst>
      </pc:sldChg>
    </pc:docChg>
  </pc:docChgLst>
  <pc:docChgLst>
    <pc:chgData name="sarah hadi" userId="93ee62a5e095bd60" providerId="Windows Live" clId="Web-{C3CB7A50-4617-1EEC-F774-68065D566885}"/>
    <pc:docChg chg="modSld">
      <pc:chgData name="sarah hadi" userId="93ee62a5e095bd60" providerId="Windows Live" clId="Web-{C3CB7A50-4617-1EEC-F774-68065D566885}" dt="2025-06-11T14:30:01.892" v="1"/>
      <pc:docMkLst>
        <pc:docMk/>
      </pc:docMkLst>
      <pc:sldChg chg="addSp modSp">
        <pc:chgData name="sarah hadi" userId="93ee62a5e095bd60" providerId="Windows Live" clId="Web-{C3CB7A50-4617-1EEC-F774-68065D566885}" dt="2025-06-11T14:30:01.892" v="1"/>
        <pc:sldMkLst>
          <pc:docMk/>
          <pc:sldMk cId="191166593" sldId="266"/>
        </pc:sldMkLst>
        <pc:spChg chg="add mod">
          <ac:chgData name="sarah hadi" userId="93ee62a5e095bd60" providerId="Windows Live" clId="Web-{C3CB7A50-4617-1EEC-F774-68065D566885}" dt="2025-06-11T14:30:01.892" v="1"/>
          <ac:spMkLst>
            <pc:docMk/>
            <pc:sldMk cId="191166593" sldId="266"/>
            <ac:spMk id="3" creationId="{1204E059-DBFC-EF74-D08B-9D235315B8F8}"/>
          </ac:spMkLst>
        </pc:spChg>
      </pc:sldChg>
    </pc:docChg>
  </pc:docChgLst>
  <pc:docChgLst>
    <pc:chgData name="Akram Atouile" userId="d54f35c6555e4497" providerId="Windows Live" clId="Web-{A66019ED-53D4-936C-D5D8-3858A6BF1885}"/>
    <pc:docChg chg="modSld">
      <pc:chgData name="Akram Atouile" userId="d54f35c6555e4497" providerId="Windows Live" clId="Web-{A66019ED-53D4-936C-D5D8-3858A6BF1885}" dt="2025-05-27T06:44:14.615" v="6" actId="20577"/>
      <pc:docMkLst>
        <pc:docMk/>
      </pc:docMkLst>
      <pc:sldChg chg="modSp">
        <pc:chgData name="Akram Atouile" userId="d54f35c6555e4497" providerId="Windows Live" clId="Web-{A66019ED-53D4-936C-D5D8-3858A6BF1885}" dt="2025-05-27T06:44:14.615" v="6" actId="20577"/>
        <pc:sldMkLst>
          <pc:docMk/>
          <pc:sldMk cId="913151741" sldId="307"/>
        </pc:sldMkLst>
        <pc:spChg chg="mod">
          <ac:chgData name="Akram Atouile" userId="d54f35c6555e4497" providerId="Windows Live" clId="Web-{A66019ED-53D4-936C-D5D8-3858A6BF1885}" dt="2025-05-27T06:44:14.615" v="6" actId="20577"/>
          <ac:spMkLst>
            <pc:docMk/>
            <pc:sldMk cId="913151741" sldId="307"/>
            <ac:spMk id="2" creationId="{E7733791-9846-7636-033C-1ADD1B0558E9}"/>
          </ac:spMkLst>
        </pc:spChg>
      </pc:sldChg>
    </pc:docChg>
  </pc:docChgLst>
  <pc:docChgLst>
    <pc:chgData name="Akram Atouile" userId="d54f35c6555e4497" providerId="Windows Live" clId="Web-{21A7827A-C8E9-3736-F8F4-7E752ACE48AE}"/>
    <pc:docChg chg="addSld modSld modSection">
      <pc:chgData name="Akram Atouile" userId="d54f35c6555e4497" providerId="Windows Live" clId="Web-{21A7827A-C8E9-3736-F8F4-7E752ACE48AE}" dt="2025-05-28T15:23:11.603" v="540" actId="20577"/>
      <pc:docMkLst>
        <pc:docMk/>
      </pc:docMkLst>
      <pc:sldChg chg="addSp delSp modSp mod modClrScheme modShow chgLayout">
        <pc:chgData name="Akram Atouile" userId="d54f35c6555e4497" providerId="Windows Live" clId="Web-{21A7827A-C8E9-3736-F8F4-7E752ACE48AE}" dt="2025-05-28T15:23:11.603" v="540" actId="20577"/>
        <pc:sldMkLst>
          <pc:docMk/>
          <pc:sldMk cId="2287709821" sldId="336"/>
        </pc:sldMkLst>
        <pc:spChg chg="mod ord">
          <ac:chgData name="Akram Atouile" userId="d54f35c6555e4497" providerId="Windows Live" clId="Web-{21A7827A-C8E9-3736-F8F4-7E752ACE48AE}" dt="2025-05-28T14:55:45.958" v="169" actId="20577"/>
          <ac:spMkLst>
            <pc:docMk/>
            <pc:sldMk cId="2287709821" sldId="336"/>
            <ac:spMk id="2" creationId="{5565C3A5-D183-E200-E230-44C4A6009F2C}"/>
          </ac:spMkLst>
        </pc:spChg>
        <pc:spChg chg="add del mod">
          <ac:chgData name="Akram Atouile" userId="d54f35c6555e4497" providerId="Windows Live" clId="Web-{21A7827A-C8E9-3736-F8F4-7E752ACE48AE}" dt="2025-05-28T15:23:11.603" v="540" actId="20577"/>
          <ac:spMkLst>
            <pc:docMk/>
            <pc:sldMk cId="2287709821" sldId="336"/>
            <ac:spMk id="3" creationId="{176F9782-43E9-4D19-748F-F374BF1ED92F}"/>
          </ac:spMkLst>
        </pc:spChg>
        <pc:spChg chg="mod ord">
          <ac:chgData name="Akram Atouile" userId="d54f35c6555e4497" providerId="Windows Live" clId="Web-{21A7827A-C8E9-3736-F8F4-7E752ACE48AE}" dt="2025-05-28T14:52:15.139" v="65"/>
          <ac:spMkLst>
            <pc:docMk/>
            <pc:sldMk cId="2287709821" sldId="336"/>
            <ac:spMk id="4" creationId="{E37179FA-4ECF-3B8B-63E9-F12FD456FA15}"/>
          </ac:spMkLst>
        </pc:spChg>
        <pc:spChg chg="add del mod ord">
          <ac:chgData name="Akram Atouile" userId="d54f35c6555e4497" providerId="Windows Live" clId="Web-{21A7827A-C8E9-3736-F8F4-7E752ACE48AE}" dt="2025-05-28T14:52:28.155" v="69"/>
          <ac:spMkLst>
            <pc:docMk/>
            <pc:sldMk cId="2287709821" sldId="336"/>
            <ac:spMk id="5" creationId="{C00FBE88-599A-4BBF-62BE-460D96C74280}"/>
          </ac:spMkLst>
        </pc:spChg>
      </pc:sldChg>
      <pc:sldChg chg="modSp add replId">
        <pc:chgData name="Akram Atouile" userId="d54f35c6555e4497" providerId="Windows Live" clId="Web-{21A7827A-C8E9-3736-F8F4-7E752ACE48AE}" dt="2025-05-28T15:13:16.116" v="374" actId="20577"/>
        <pc:sldMkLst>
          <pc:docMk/>
          <pc:sldMk cId="759026600" sldId="337"/>
        </pc:sldMkLst>
        <pc:spChg chg="mod">
          <ac:chgData name="Akram Atouile" userId="d54f35c6555e4497" providerId="Windows Live" clId="Web-{21A7827A-C8E9-3736-F8F4-7E752ACE48AE}" dt="2025-05-28T15:13:16.116" v="374" actId="20577"/>
          <ac:spMkLst>
            <pc:docMk/>
            <pc:sldMk cId="759026600" sldId="337"/>
            <ac:spMk id="3" creationId="{32896596-817D-7753-90CC-0699785D9198}"/>
          </ac:spMkLst>
        </pc:spChg>
      </pc:sldChg>
    </pc:docChg>
  </pc:docChgLst>
  <pc:docChgLst>
    <pc:chgData name="Akram Atouile" userId="d54f35c6555e4497" providerId="Windows Live" clId="Web-{1685AB75-96FF-6A8A-9593-7CB2F1DB6556}"/>
    <pc:docChg chg="addSld modSld">
      <pc:chgData name="Akram Atouile" userId="d54f35c6555e4497" providerId="Windows Live" clId="Web-{1685AB75-96FF-6A8A-9593-7CB2F1DB6556}" dt="2025-03-27T11:24:21.471" v="384"/>
      <pc:docMkLst>
        <pc:docMk/>
      </pc:docMkLst>
      <pc:sldChg chg="modSp new mod modClrScheme chgLayout">
        <pc:chgData name="Akram Atouile" userId="d54f35c6555e4497" providerId="Windows Live" clId="Web-{1685AB75-96FF-6A8A-9593-7CB2F1DB6556}" dt="2025-03-27T09:22:36.251" v="8" actId="20577"/>
        <pc:sldMkLst>
          <pc:docMk/>
          <pc:sldMk cId="1913918738" sldId="265"/>
        </pc:sldMkLst>
        <pc:spChg chg="mod ord">
          <ac:chgData name="Akram Atouile" userId="d54f35c6555e4497" providerId="Windows Live" clId="Web-{1685AB75-96FF-6A8A-9593-7CB2F1DB6556}" dt="2025-03-27T09:22:36.251" v="8" actId="20577"/>
          <ac:spMkLst>
            <pc:docMk/>
            <pc:sldMk cId="1913918738" sldId="265"/>
            <ac:spMk id="2" creationId="{5E35673F-2FE0-691B-58CD-0A472FF5AAE7}"/>
          </ac:spMkLst>
        </pc:spChg>
        <pc:spChg chg="mod ord">
          <ac:chgData name="Akram Atouile" userId="d54f35c6555e4497" providerId="Windows Live" clId="Web-{1685AB75-96FF-6A8A-9593-7CB2F1DB6556}" dt="2025-03-27T09:22:28.281" v="1"/>
          <ac:spMkLst>
            <pc:docMk/>
            <pc:sldMk cId="1913918738" sldId="265"/>
            <ac:spMk id="3" creationId="{CD4D8BD6-B51F-7B4C-EE9C-DC626AFCC696}"/>
          </ac:spMkLst>
        </pc:spChg>
        <pc:spChg chg="mod ord">
          <ac:chgData name="Akram Atouile" userId="d54f35c6555e4497" providerId="Windows Live" clId="Web-{1685AB75-96FF-6A8A-9593-7CB2F1DB6556}" dt="2025-03-27T09:22:28.281" v="1"/>
          <ac:spMkLst>
            <pc:docMk/>
            <pc:sldMk cId="1913918738" sldId="265"/>
            <ac:spMk id="4" creationId="{C4E976AE-60CC-7812-659F-141AE69D317D}"/>
          </ac:spMkLst>
        </pc:spChg>
      </pc:sldChg>
      <pc:sldChg chg="addSp delSp modSp new mod modClrScheme chgLayout">
        <pc:chgData name="Akram Atouile" userId="d54f35c6555e4497" providerId="Windows Live" clId="Web-{1685AB75-96FF-6A8A-9593-7CB2F1DB6556}" dt="2025-03-27T10:47:01.864" v="265" actId="20577"/>
        <pc:sldMkLst>
          <pc:docMk/>
          <pc:sldMk cId="3809919988" sldId="266"/>
        </pc:sldMkLst>
        <pc:spChg chg="mod ord">
          <ac:chgData name="Akram Atouile" userId="d54f35c6555e4497" providerId="Windows Live" clId="Web-{1685AB75-96FF-6A8A-9593-7CB2F1DB6556}" dt="2025-03-27T09:22:59.955" v="18" actId="20577"/>
          <ac:spMkLst>
            <pc:docMk/>
            <pc:sldMk cId="3809919988" sldId="266"/>
            <ac:spMk id="2" creationId="{16062A27-B4B7-9F59-63AE-42DEEEADA5F3}"/>
          </ac:spMkLst>
        </pc:spChg>
        <pc:spChg chg="mod ord">
          <ac:chgData name="Akram Atouile" userId="d54f35c6555e4497" providerId="Windows Live" clId="Web-{1685AB75-96FF-6A8A-9593-7CB2F1DB6556}" dt="2025-03-27T09:22:49.095" v="10"/>
          <ac:spMkLst>
            <pc:docMk/>
            <pc:sldMk cId="3809919988" sldId="266"/>
            <ac:spMk id="4" creationId="{11EA76A8-0A6B-8996-62CC-F81BFB02216D}"/>
          </ac:spMkLst>
        </pc:spChg>
        <pc:spChg chg="add mod ord">
          <ac:chgData name="Akram Atouile" userId="d54f35c6555e4497" providerId="Windows Live" clId="Web-{1685AB75-96FF-6A8A-9593-7CB2F1DB6556}" dt="2025-03-27T10:47:01.864" v="265" actId="20577"/>
          <ac:spMkLst>
            <pc:docMk/>
            <pc:sldMk cId="3809919988" sldId="266"/>
            <ac:spMk id="5" creationId="{87AF7537-B457-6B8F-CE6F-87E2BBE8DB7E}"/>
          </ac:spMkLst>
        </pc:spChg>
        <pc:picChg chg="add mod ord modCrop">
          <ac:chgData name="Akram Atouile" userId="d54f35c6555e4497" providerId="Windows Live" clId="Web-{1685AB75-96FF-6A8A-9593-7CB2F1DB6556}" dt="2025-03-27T10:38:49.421" v="250"/>
          <ac:picMkLst>
            <pc:docMk/>
            <pc:sldMk cId="3809919988" sldId="266"/>
            <ac:picMk id="6" creationId="{F2A795D1-7D4E-B67D-94D9-64F74F97FAE7}"/>
          </ac:picMkLst>
        </pc:picChg>
      </pc:sldChg>
      <pc:sldChg chg="addSp delSp modSp add mod replId modClrScheme chgLayout">
        <pc:chgData name="Akram Atouile" userId="d54f35c6555e4497" providerId="Windows Live" clId="Web-{1685AB75-96FF-6A8A-9593-7CB2F1DB6556}" dt="2025-03-27T11:09:50.014" v="346" actId="20577"/>
        <pc:sldMkLst>
          <pc:docMk/>
          <pc:sldMk cId="4118208001" sldId="267"/>
        </pc:sldMkLst>
        <pc:spChg chg="mod ord">
          <ac:chgData name="Akram Atouile" userId="d54f35c6555e4497" providerId="Windows Live" clId="Web-{1685AB75-96FF-6A8A-9593-7CB2F1DB6556}" dt="2025-03-27T09:26:47.643" v="67"/>
          <ac:spMkLst>
            <pc:docMk/>
            <pc:sldMk cId="4118208001" sldId="267"/>
            <ac:spMk id="2" creationId="{0806C638-9EED-B6F0-670A-36E6CD639017}"/>
          </ac:spMkLst>
        </pc:spChg>
        <pc:spChg chg="mod ord">
          <ac:chgData name="Akram Atouile" userId="d54f35c6555e4497" providerId="Windows Live" clId="Web-{1685AB75-96FF-6A8A-9593-7CB2F1DB6556}" dt="2025-03-27T09:26:47.643" v="67"/>
          <ac:spMkLst>
            <pc:docMk/>
            <pc:sldMk cId="4118208001" sldId="267"/>
            <ac:spMk id="4" creationId="{101EF84E-5D72-F604-9C7B-3712F09F8392}"/>
          </ac:spMkLst>
        </pc:spChg>
        <pc:spChg chg="add mod">
          <ac:chgData name="Akram Atouile" userId="d54f35c6555e4497" providerId="Windows Live" clId="Web-{1685AB75-96FF-6A8A-9593-7CB2F1DB6556}" dt="2025-03-27T10:35:29.656" v="248" actId="1076"/>
          <ac:spMkLst>
            <pc:docMk/>
            <pc:sldMk cId="4118208001" sldId="267"/>
            <ac:spMk id="5" creationId="{FC94FA54-54C7-2CF3-9E76-CB360DBAF9DF}"/>
          </ac:spMkLst>
        </pc:spChg>
        <pc:spChg chg="add mod">
          <ac:chgData name="Akram Atouile" userId="d54f35c6555e4497" providerId="Windows Live" clId="Web-{1685AB75-96FF-6A8A-9593-7CB2F1DB6556}" dt="2025-03-27T10:33:20.818" v="247" actId="1076"/>
          <ac:spMkLst>
            <pc:docMk/>
            <pc:sldMk cId="4118208001" sldId="267"/>
            <ac:spMk id="7" creationId="{F52B882F-CC0F-B55E-3196-C96702B87391}"/>
          </ac:spMkLst>
        </pc:spChg>
        <pc:spChg chg="add mod">
          <ac:chgData name="Akram Atouile" userId="d54f35c6555e4497" providerId="Windows Live" clId="Web-{1685AB75-96FF-6A8A-9593-7CB2F1DB6556}" dt="2025-03-27T11:09:50.014" v="346" actId="20577"/>
          <ac:spMkLst>
            <pc:docMk/>
            <pc:sldMk cId="4118208001" sldId="267"/>
            <ac:spMk id="13" creationId="{D883A60F-471A-C91B-5CA6-03E86FCF751A}"/>
          </ac:spMkLst>
        </pc:spChg>
        <pc:picChg chg="add mod">
          <ac:chgData name="Akram Atouile" userId="d54f35c6555e4497" providerId="Windows Live" clId="Web-{1685AB75-96FF-6A8A-9593-7CB2F1DB6556}" dt="2025-03-27T09:38:27.658" v="211" actId="14100"/>
          <ac:picMkLst>
            <pc:docMk/>
            <pc:sldMk cId="4118208001" sldId="267"/>
            <ac:picMk id="8" creationId="{87C29CBF-941E-EB7B-B823-9226F36CFA09}"/>
          </ac:picMkLst>
        </pc:picChg>
        <pc:picChg chg="add mod">
          <ac:chgData name="Akram Atouile" userId="d54f35c6555e4497" providerId="Windows Live" clId="Web-{1685AB75-96FF-6A8A-9593-7CB2F1DB6556}" dt="2025-03-27T09:52:19.355" v="232" actId="1076"/>
          <ac:picMkLst>
            <pc:docMk/>
            <pc:sldMk cId="4118208001" sldId="267"/>
            <ac:picMk id="9" creationId="{8ECF93BF-888E-8F9D-20E6-77BEC1C6AC60}"/>
          </ac:picMkLst>
        </pc:picChg>
        <pc:picChg chg="add mod">
          <ac:chgData name="Akram Atouile" userId="d54f35c6555e4497" providerId="Windows Live" clId="Web-{1685AB75-96FF-6A8A-9593-7CB2F1DB6556}" dt="2025-03-27T09:52:24.917" v="235" actId="1076"/>
          <ac:picMkLst>
            <pc:docMk/>
            <pc:sldMk cId="4118208001" sldId="267"/>
            <ac:picMk id="11" creationId="{76904768-9EB6-0879-98BF-3D6E034D6F91}"/>
          </ac:picMkLst>
        </pc:picChg>
        <pc:picChg chg="add mod">
          <ac:chgData name="Akram Atouile" userId="d54f35c6555e4497" providerId="Windows Live" clId="Web-{1685AB75-96FF-6A8A-9593-7CB2F1DB6556}" dt="2025-03-27T09:52:34.887" v="241" actId="1076"/>
          <ac:picMkLst>
            <pc:docMk/>
            <pc:sldMk cId="4118208001" sldId="267"/>
            <ac:picMk id="12" creationId="{3E358503-72B3-CF57-0DE3-1C53E1A24926}"/>
          </ac:picMkLst>
        </pc:picChg>
      </pc:sldChg>
      <pc:sldChg chg="addSp delSp modSp add mod replId modClrScheme chgLayout">
        <pc:chgData name="Akram Atouile" userId="d54f35c6555e4497" providerId="Windows Live" clId="Web-{1685AB75-96FF-6A8A-9593-7CB2F1DB6556}" dt="2025-03-27T11:22:43.073" v="370" actId="20577"/>
        <pc:sldMkLst>
          <pc:docMk/>
          <pc:sldMk cId="471964046" sldId="268"/>
        </pc:sldMkLst>
        <pc:spChg chg="mod ord">
          <ac:chgData name="Akram Atouile" userId="d54f35c6555e4497" providerId="Windows Live" clId="Web-{1685AB75-96FF-6A8A-9593-7CB2F1DB6556}" dt="2025-03-27T11:22:43.073" v="370" actId="20577"/>
          <ac:spMkLst>
            <pc:docMk/>
            <pc:sldMk cId="471964046" sldId="268"/>
            <ac:spMk id="2" creationId="{35F55643-EE93-079C-668C-4EC72A99D23B}"/>
          </ac:spMkLst>
        </pc:spChg>
        <pc:spChg chg="add mod ord">
          <ac:chgData name="Akram Atouile" userId="d54f35c6555e4497" providerId="Windows Live" clId="Web-{1685AB75-96FF-6A8A-9593-7CB2F1DB6556}" dt="2025-03-27T11:18:37.398" v="368" actId="20577"/>
          <ac:spMkLst>
            <pc:docMk/>
            <pc:sldMk cId="471964046" sldId="268"/>
            <ac:spMk id="3" creationId="{57B85026-EA74-9342-2AD4-9C1726F6D746}"/>
          </ac:spMkLst>
        </pc:spChg>
        <pc:spChg chg="mod ord">
          <ac:chgData name="Akram Atouile" userId="d54f35c6555e4497" providerId="Windows Live" clId="Web-{1685AB75-96FF-6A8A-9593-7CB2F1DB6556}" dt="2025-03-27T10:52:40.015" v="280"/>
          <ac:spMkLst>
            <pc:docMk/>
            <pc:sldMk cId="471964046" sldId="268"/>
            <ac:spMk id="4" creationId="{419E40C4-BA8F-DBE7-2C12-2989C09DB9CF}"/>
          </ac:spMkLst>
        </pc:spChg>
      </pc:sldChg>
      <pc:sldChg chg="addSp delSp modSp add replId">
        <pc:chgData name="Akram Atouile" userId="d54f35c6555e4497" providerId="Windows Live" clId="Web-{1685AB75-96FF-6A8A-9593-7CB2F1DB6556}" dt="2025-03-27T11:10:26.751" v="347"/>
        <pc:sldMkLst>
          <pc:docMk/>
          <pc:sldMk cId="553113468" sldId="269"/>
        </pc:sldMkLst>
        <pc:spChg chg="mod">
          <ac:chgData name="Akram Atouile" userId="d54f35c6555e4497" providerId="Windows Live" clId="Web-{1685AB75-96FF-6A8A-9593-7CB2F1DB6556}" dt="2025-03-27T11:08:25.742" v="327" actId="20577"/>
          <ac:spMkLst>
            <pc:docMk/>
            <pc:sldMk cId="553113468" sldId="269"/>
            <ac:spMk id="2" creationId="{13741C58-01F1-FC70-3629-6103BE9747F9}"/>
          </ac:spMkLst>
        </pc:spChg>
      </pc:sldChg>
      <pc:sldChg chg="addSp delSp modSp add replId">
        <pc:chgData name="Akram Atouile" userId="d54f35c6555e4497" providerId="Windows Live" clId="Web-{1685AB75-96FF-6A8A-9593-7CB2F1DB6556}" dt="2025-03-27T11:24:21.471" v="384"/>
        <pc:sldMkLst>
          <pc:docMk/>
          <pc:sldMk cId="2337547222" sldId="270"/>
        </pc:sldMkLst>
      </pc:sldChg>
    </pc:docChg>
  </pc:docChgLst>
  <pc:docChgLst>
    <pc:chgData name="Baptiste Monget" userId="dcb48374e8be4b16" providerId="LiveId" clId="{C1FC5342-0E46-4DFD-ADDA-38E898B9592E}"/>
    <pc:docChg chg="custSel addSld modSld">
      <pc:chgData name="Baptiste Monget" userId="dcb48374e8be4b16" providerId="LiveId" clId="{C1FC5342-0E46-4DFD-ADDA-38E898B9592E}" dt="2025-04-07T07:56:39" v="453" actId="1076"/>
      <pc:docMkLst>
        <pc:docMk/>
      </pc:docMkLst>
      <pc:sldChg chg="modSp mod">
        <pc:chgData name="Baptiste Monget" userId="dcb48374e8be4b16" providerId="LiveId" clId="{C1FC5342-0E46-4DFD-ADDA-38E898B9592E}" dt="2025-03-25T08:30:52.156" v="1" actId="20577"/>
        <pc:sldMkLst>
          <pc:docMk/>
          <pc:sldMk cId="1386377740" sldId="257"/>
        </pc:sldMkLst>
      </pc:sldChg>
      <pc:sldChg chg="addSp modSp mod">
        <pc:chgData name="Baptiste Monget" userId="dcb48374e8be4b16" providerId="LiveId" clId="{C1FC5342-0E46-4DFD-ADDA-38E898B9592E}" dt="2025-04-07T07:56:39" v="453" actId="1076"/>
        <pc:sldMkLst>
          <pc:docMk/>
          <pc:sldMk cId="3878944902" sldId="260"/>
        </pc:sldMkLst>
        <pc:spChg chg="add mod">
          <ac:chgData name="Baptiste Monget" userId="dcb48374e8be4b16" providerId="LiveId" clId="{C1FC5342-0E46-4DFD-ADDA-38E898B9592E}" dt="2025-04-07T07:55:58.282" v="430" actId="113"/>
          <ac:spMkLst>
            <pc:docMk/>
            <pc:sldMk cId="3878944902" sldId="260"/>
            <ac:spMk id="3" creationId="{FF443FE6-490F-6F48-1A56-B54F9FDC94AA}"/>
          </ac:spMkLst>
        </pc:spChg>
        <pc:spChg chg="mod">
          <ac:chgData name="Baptiste Monget" userId="dcb48374e8be4b16" providerId="LiveId" clId="{C1FC5342-0E46-4DFD-ADDA-38E898B9592E}" dt="2025-04-07T07:55:04.976" v="419" actId="113"/>
          <ac:spMkLst>
            <pc:docMk/>
            <pc:sldMk cId="3878944902" sldId="260"/>
            <ac:spMk id="5" creationId="{17808323-CCA9-50B9-8271-A023666B870E}"/>
          </ac:spMkLst>
        </pc:spChg>
        <pc:spChg chg="mod">
          <ac:chgData name="Baptiste Monget" userId="dcb48374e8be4b16" providerId="LiveId" clId="{C1FC5342-0E46-4DFD-ADDA-38E898B9592E}" dt="2025-04-07T07:55:09.739" v="420" actId="113"/>
          <ac:spMkLst>
            <pc:docMk/>
            <pc:sldMk cId="3878944902" sldId="260"/>
            <ac:spMk id="6" creationId="{3DC4F5D9-E19D-F697-4C79-35E1D90A0215}"/>
          </ac:spMkLst>
        </pc:spChg>
        <pc:spChg chg="mod">
          <ac:chgData name="Baptiste Monget" userId="dcb48374e8be4b16" providerId="LiveId" clId="{C1FC5342-0E46-4DFD-ADDA-38E898B9592E}" dt="2025-04-07T07:55:44.836" v="428" actId="113"/>
          <ac:spMkLst>
            <pc:docMk/>
            <pc:sldMk cId="3878944902" sldId="260"/>
            <ac:spMk id="7" creationId="{AA5DBFA4-7399-FB8B-76EC-96F17E9BFF90}"/>
          </ac:spMkLst>
        </pc:spChg>
        <pc:spChg chg="add mod">
          <ac:chgData name="Baptiste Monget" userId="dcb48374e8be4b16" providerId="LiveId" clId="{C1FC5342-0E46-4DFD-ADDA-38E898B9592E}" dt="2025-04-07T07:56:36.227" v="452" actId="1076"/>
          <ac:spMkLst>
            <pc:docMk/>
            <pc:sldMk cId="3878944902" sldId="260"/>
            <ac:spMk id="9" creationId="{DFE542EA-8FF9-3B59-193E-A1CF126AB897}"/>
          </ac:spMkLst>
        </pc:spChg>
        <pc:spChg chg="add mod">
          <ac:chgData name="Baptiste Monget" userId="dcb48374e8be4b16" providerId="LiveId" clId="{C1FC5342-0E46-4DFD-ADDA-38E898B9592E}" dt="2025-04-07T07:56:09.866" v="433" actId="113"/>
          <ac:spMkLst>
            <pc:docMk/>
            <pc:sldMk cId="3878944902" sldId="260"/>
            <ac:spMk id="10" creationId="{F3F04EB2-7B9E-BA03-9FD2-EC9DF5EB0168}"/>
          </ac:spMkLst>
        </pc:spChg>
        <pc:spChg chg="add mod">
          <ac:chgData name="Baptiste Monget" userId="dcb48374e8be4b16" providerId="LiveId" clId="{C1FC5342-0E46-4DFD-ADDA-38E898B9592E}" dt="2025-04-07T07:56:12.614" v="434" actId="113"/>
          <ac:spMkLst>
            <pc:docMk/>
            <pc:sldMk cId="3878944902" sldId="260"/>
            <ac:spMk id="11" creationId="{E51CF36B-244C-353B-2B27-4D4F91AF4881}"/>
          </ac:spMkLst>
        </pc:spChg>
        <pc:spChg chg="add mod">
          <ac:chgData name="Baptiste Monget" userId="dcb48374e8be4b16" providerId="LiveId" clId="{C1FC5342-0E46-4DFD-ADDA-38E898B9592E}" dt="2025-04-07T07:56:15.148" v="435" actId="113"/>
          <ac:spMkLst>
            <pc:docMk/>
            <pc:sldMk cId="3878944902" sldId="260"/>
            <ac:spMk id="12" creationId="{90136CFE-82D1-FE36-27C9-F6BB3E2E9CD2}"/>
          </ac:spMkLst>
        </pc:spChg>
        <pc:spChg chg="add mod">
          <ac:chgData name="Baptiste Monget" userId="dcb48374e8be4b16" providerId="LiveId" clId="{C1FC5342-0E46-4DFD-ADDA-38E898B9592E}" dt="2025-04-07T07:56:17.860" v="436" actId="113"/>
          <ac:spMkLst>
            <pc:docMk/>
            <pc:sldMk cId="3878944902" sldId="260"/>
            <ac:spMk id="13" creationId="{D63E9608-7986-FA2D-94E0-F0AA4EB85B5D}"/>
          </ac:spMkLst>
        </pc:spChg>
        <pc:spChg chg="add mod">
          <ac:chgData name="Baptiste Monget" userId="dcb48374e8be4b16" providerId="LiveId" clId="{C1FC5342-0E46-4DFD-ADDA-38E898B9592E}" dt="2025-04-07T07:55:54.928" v="429" actId="113"/>
          <ac:spMkLst>
            <pc:docMk/>
            <pc:sldMk cId="3878944902" sldId="260"/>
            <ac:spMk id="14" creationId="{72EA9D07-1C65-2374-49E6-A032610EF608}"/>
          </ac:spMkLst>
        </pc:spChg>
        <pc:spChg chg="add mod">
          <ac:chgData name="Baptiste Monget" userId="dcb48374e8be4b16" providerId="LiveId" clId="{C1FC5342-0E46-4DFD-ADDA-38E898B9592E}" dt="2025-04-07T07:56:39" v="453" actId="1076"/>
          <ac:spMkLst>
            <pc:docMk/>
            <pc:sldMk cId="3878944902" sldId="260"/>
            <ac:spMk id="15" creationId="{22E8ECA4-5171-1395-395E-09DCFE8D5021}"/>
          </ac:spMkLst>
        </pc:spChg>
      </pc:sldChg>
      <pc:sldChg chg="addSp delSp modSp new mod">
        <pc:chgData name="Baptiste Monget" userId="dcb48374e8be4b16" providerId="LiveId" clId="{C1FC5342-0E46-4DFD-ADDA-38E898B9592E}" dt="2025-04-03T06:40:40.311" v="418" actId="14826"/>
        <pc:sldMkLst>
          <pc:docMk/>
          <pc:sldMk cId="2114071992" sldId="262"/>
        </pc:sldMkLst>
        <pc:spChg chg="mod">
          <ac:chgData name="Baptiste Monget" userId="dcb48374e8be4b16" providerId="LiveId" clId="{C1FC5342-0E46-4DFD-ADDA-38E898B9592E}" dt="2025-03-25T13:21:57.251" v="272" actId="20577"/>
          <ac:spMkLst>
            <pc:docMk/>
            <pc:sldMk cId="2114071992" sldId="262"/>
            <ac:spMk id="2" creationId="{ACAFCF2F-2626-5A6D-C5F5-DEFF86AD36D3}"/>
          </ac:spMkLst>
        </pc:spChg>
        <pc:picChg chg="add mod">
          <ac:chgData name="Baptiste Monget" userId="dcb48374e8be4b16" providerId="LiveId" clId="{C1FC5342-0E46-4DFD-ADDA-38E898B9592E}" dt="2025-04-03T06:40:40.311" v="418" actId="14826"/>
          <ac:picMkLst>
            <pc:docMk/>
            <pc:sldMk cId="2114071992" sldId="262"/>
            <ac:picMk id="3" creationId="{CEBBD7F7-6087-222D-C232-942D5915CD00}"/>
          </ac:picMkLst>
        </pc:picChg>
        <pc:picChg chg="add mod">
          <ac:chgData name="Baptiste Monget" userId="dcb48374e8be4b16" providerId="LiveId" clId="{C1FC5342-0E46-4DFD-ADDA-38E898B9592E}" dt="2025-03-25T13:23:24.461" v="297" actId="1076"/>
          <ac:picMkLst>
            <pc:docMk/>
            <pc:sldMk cId="2114071992" sldId="262"/>
            <ac:picMk id="5" creationId="{7E53F9D4-FB9D-70BF-547B-2957F4C23110}"/>
          </ac:picMkLst>
        </pc:picChg>
        <pc:picChg chg="add mod">
          <ac:chgData name="Baptiste Monget" userId="dcb48374e8be4b16" providerId="LiveId" clId="{C1FC5342-0E46-4DFD-ADDA-38E898B9592E}" dt="2025-03-25T13:23:30.168" v="300" actId="1076"/>
          <ac:picMkLst>
            <pc:docMk/>
            <pc:sldMk cId="2114071992" sldId="262"/>
            <ac:picMk id="6" creationId="{0D44859B-B48E-6CFC-0455-6DC2FDE4BD1A}"/>
          </ac:picMkLst>
        </pc:picChg>
        <pc:picChg chg="add mod">
          <ac:chgData name="Baptiste Monget" userId="dcb48374e8be4b16" providerId="LiveId" clId="{C1FC5342-0E46-4DFD-ADDA-38E898B9592E}" dt="2025-03-25T13:23:26.749" v="298" actId="1076"/>
          <ac:picMkLst>
            <pc:docMk/>
            <pc:sldMk cId="2114071992" sldId="262"/>
            <ac:picMk id="7" creationId="{5C5CD803-9E01-DF15-C1E0-D589E508E588}"/>
          </ac:picMkLst>
        </pc:picChg>
        <pc:picChg chg="add mod">
          <ac:chgData name="Baptiste Monget" userId="dcb48374e8be4b16" providerId="LiveId" clId="{C1FC5342-0E46-4DFD-ADDA-38E898B9592E}" dt="2025-03-25T13:23:31.692" v="301" actId="1076"/>
          <ac:picMkLst>
            <pc:docMk/>
            <pc:sldMk cId="2114071992" sldId="262"/>
            <ac:picMk id="8" creationId="{9FC3198F-F842-F060-304D-08A25D4E1F42}"/>
          </ac:picMkLst>
        </pc:picChg>
        <pc:picChg chg="add mod">
          <ac:chgData name="Baptiste Monget" userId="dcb48374e8be4b16" providerId="LiveId" clId="{C1FC5342-0E46-4DFD-ADDA-38E898B9592E}" dt="2025-03-25T13:23:33.513" v="302" actId="1076"/>
          <ac:picMkLst>
            <pc:docMk/>
            <pc:sldMk cId="2114071992" sldId="262"/>
            <ac:picMk id="9" creationId="{86385439-763C-32E7-1A09-9D5723715527}"/>
          </ac:picMkLst>
        </pc:picChg>
        <pc:picChg chg="add mod">
          <ac:chgData name="Baptiste Monget" userId="dcb48374e8be4b16" providerId="LiveId" clId="{C1FC5342-0E46-4DFD-ADDA-38E898B9592E}" dt="2025-03-25T13:23:28.287" v="299" actId="1076"/>
          <ac:picMkLst>
            <pc:docMk/>
            <pc:sldMk cId="2114071992" sldId="262"/>
            <ac:picMk id="11" creationId="{DDE381CB-C556-AAFC-584B-84019EE99FD8}"/>
          </ac:picMkLst>
        </pc:picChg>
      </pc:sldChg>
      <pc:sldChg chg="modSp new mod">
        <pc:chgData name="Baptiste Monget" userId="dcb48374e8be4b16" providerId="LiveId" clId="{C1FC5342-0E46-4DFD-ADDA-38E898B9592E}" dt="2025-03-25T13:32:32.036" v="343" actId="20577"/>
        <pc:sldMkLst>
          <pc:docMk/>
          <pc:sldMk cId="899005670" sldId="263"/>
        </pc:sldMkLst>
        <pc:spChg chg="mod">
          <ac:chgData name="Baptiste Monget" userId="dcb48374e8be4b16" providerId="LiveId" clId="{C1FC5342-0E46-4DFD-ADDA-38E898B9592E}" dt="2025-03-25T13:32:17.347" v="332" actId="20577"/>
          <ac:spMkLst>
            <pc:docMk/>
            <pc:sldMk cId="899005670" sldId="263"/>
            <ac:spMk id="2" creationId="{AFD7AC53-847C-F787-971E-8DD10E9B2A0E}"/>
          </ac:spMkLst>
        </pc:spChg>
        <pc:spChg chg="mod">
          <ac:chgData name="Baptiste Monget" userId="dcb48374e8be4b16" providerId="LiveId" clId="{C1FC5342-0E46-4DFD-ADDA-38E898B9592E}" dt="2025-03-25T13:32:32.036" v="343" actId="20577"/>
          <ac:spMkLst>
            <pc:docMk/>
            <pc:sldMk cId="899005670" sldId="263"/>
            <ac:spMk id="3" creationId="{446C9930-459F-497A-17B9-9764D2CDD57B}"/>
          </ac:spMkLst>
        </pc:spChg>
      </pc:sldChg>
      <pc:sldChg chg="modSp new mod">
        <pc:chgData name="Baptiste Monget" userId="dcb48374e8be4b16" providerId="LiveId" clId="{C1FC5342-0E46-4DFD-ADDA-38E898B9592E}" dt="2025-03-25T13:32:43.204" v="369" actId="20577"/>
        <pc:sldMkLst>
          <pc:docMk/>
          <pc:sldMk cId="945365927" sldId="264"/>
        </pc:sldMkLst>
        <pc:spChg chg="mod">
          <ac:chgData name="Baptiste Monget" userId="dcb48374e8be4b16" providerId="LiveId" clId="{C1FC5342-0E46-4DFD-ADDA-38E898B9592E}" dt="2025-03-25T13:32:43.204" v="369" actId="20577"/>
          <ac:spMkLst>
            <pc:docMk/>
            <pc:sldMk cId="945365927" sldId="264"/>
            <ac:spMk id="2" creationId="{B1B5F552-0284-DA25-9388-0B4B6F2F04E5}"/>
          </ac:spMkLst>
        </pc:spChg>
      </pc:sldChg>
    </pc:docChg>
  </pc:docChgLst>
  <pc:docChgLst>
    <pc:chgData name="Akram Atouile" userId="d54f35c6555e4497" providerId="Windows Live" clId="Web-{4B76702D-4FA3-3210-9A81-620B6571FBB6}"/>
    <pc:docChg chg="modSld">
      <pc:chgData name="Akram Atouile" userId="d54f35c6555e4497" providerId="Windows Live" clId="Web-{4B76702D-4FA3-3210-9A81-620B6571FBB6}" dt="2025-03-27T11:59:58.644" v="2" actId="1076"/>
      <pc:docMkLst>
        <pc:docMk/>
      </pc:docMkLst>
      <pc:sldChg chg="modSp">
        <pc:chgData name="Akram Atouile" userId="d54f35c6555e4497" providerId="Windows Live" clId="Web-{4B76702D-4FA3-3210-9A81-620B6571FBB6}" dt="2025-03-27T11:59:58.644" v="2" actId="1076"/>
        <pc:sldMkLst>
          <pc:docMk/>
          <pc:sldMk cId="4118208001" sldId="267"/>
        </pc:sldMkLst>
        <pc:spChg chg="mod">
          <ac:chgData name="Akram Atouile" userId="d54f35c6555e4497" providerId="Windows Live" clId="Web-{4B76702D-4FA3-3210-9A81-620B6571FBB6}" dt="2025-03-27T11:59:56.754" v="1" actId="1076"/>
          <ac:spMkLst>
            <pc:docMk/>
            <pc:sldMk cId="4118208001" sldId="267"/>
            <ac:spMk id="13" creationId="{D883A60F-471A-C91B-5CA6-03E86FCF751A}"/>
          </ac:spMkLst>
        </pc:spChg>
        <pc:picChg chg="mod">
          <ac:chgData name="Akram Atouile" userId="d54f35c6555e4497" providerId="Windows Live" clId="Web-{4B76702D-4FA3-3210-9A81-620B6571FBB6}" dt="2025-03-27T11:59:53.769" v="0" actId="1076"/>
          <ac:picMkLst>
            <pc:docMk/>
            <pc:sldMk cId="4118208001" sldId="267"/>
            <ac:picMk id="9" creationId="{8ECF93BF-888E-8F9D-20E6-77BEC1C6AC60}"/>
          </ac:picMkLst>
        </pc:picChg>
        <pc:picChg chg="mod">
          <ac:chgData name="Akram Atouile" userId="d54f35c6555e4497" providerId="Windows Live" clId="Web-{4B76702D-4FA3-3210-9A81-620B6571FBB6}" dt="2025-03-27T11:59:58.644" v="2" actId="1076"/>
          <ac:picMkLst>
            <pc:docMk/>
            <pc:sldMk cId="4118208001" sldId="267"/>
            <ac:picMk id="12" creationId="{3E358503-72B3-CF57-0DE3-1C53E1A24926}"/>
          </ac:picMkLst>
        </pc:picChg>
      </pc:sldChg>
    </pc:docChg>
  </pc:docChgLst>
  <pc:docChgLst>
    <pc:chgData name="Akram Atouile" userId="d54f35c6555e4497" providerId="Windows Live" clId="Web-{E7955621-E8A7-1DD3-F420-C6F3801FBFC7}"/>
    <pc:docChg chg="modSld">
      <pc:chgData name="Akram Atouile" userId="d54f35c6555e4497" providerId="Windows Live" clId="Web-{E7955621-E8A7-1DD3-F420-C6F3801FBFC7}" dt="2025-05-20T15:24:16.391" v="24" actId="20577"/>
      <pc:docMkLst>
        <pc:docMk/>
      </pc:docMkLst>
      <pc:sldChg chg="modSp">
        <pc:chgData name="Akram Atouile" userId="d54f35c6555e4497" providerId="Windows Live" clId="Web-{E7955621-E8A7-1DD3-F420-C6F3801FBFC7}" dt="2025-05-20T15:22:51.481" v="11" actId="20577"/>
        <pc:sldMkLst>
          <pc:docMk/>
          <pc:sldMk cId="4118208001" sldId="267"/>
        </pc:sldMkLst>
        <pc:spChg chg="mod">
          <ac:chgData name="Akram Atouile" userId="d54f35c6555e4497" providerId="Windows Live" clId="Web-{E7955621-E8A7-1DD3-F420-C6F3801FBFC7}" dt="2025-05-20T15:22:51.481" v="11" actId="20577"/>
          <ac:spMkLst>
            <pc:docMk/>
            <pc:sldMk cId="4118208001" sldId="267"/>
            <ac:spMk id="2" creationId="{0806C638-9EED-B6F0-670A-36E6CD639017}"/>
          </ac:spMkLst>
        </pc:spChg>
      </pc:sldChg>
      <pc:sldChg chg="modSp">
        <pc:chgData name="Akram Atouile" userId="d54f35c6555e4497" providerId="Windows Live" clId="Web-{E7955621-E8A7-1DD3-F420-C6F3801FBFC7}" dt="2025-05-20T15:24:07.296" v="19" actId="20577"/>
        <pc:sldMkLst>
          <pc:docMk/>
          <pc:sldMk cId="482571265" sldId="294"/>
        </pc:sldMkLst>
        <pc:spChg chg="mod">
          <ac:chgData name="Akram Atouile" userId="d54f35c6555e4497" providerId="Windows Live" clId="Web-{E7955621-E8A7-1DD3-F420-C6F3801FBFC7}" dt="2025-05-20T15:24:07.296" v="19" actId="20577"/>
          <ac:spMkLst>
            <pc:docMk/>
            <pc:sldMk cId="482571265" sldId="294"/>
            <ac:spMk id="7" creationId="{12FA17AB-B133-B5F1-F327-95B71DDB075F}"/>
          </ac:spMkLst>
        </pc:spChg>
      </pc:sldChg>
      <pc:sldChg chg="modSp">
        <pc:chgData name="Akram Atouile" userId="d54f35c6555e4497" providerId="Windows Live" clId="Web-{E7955621-E8A7-1DD3-F420-C6F3801FBFC7}" dt="2025-05-20T15:24:16.391" v="24" actId="20577"/>
        <pc:sldMkLst>
          <pc:docMk/>
          <pc:sldMk cId="3669612468" sldId="296"/>
        </pc:sldMkLst>
        <pc:spChg chg="mod">
          <ac:chgData name="Akram Atouile" userId="d54f35c6555e4497" providerId="Windows Live" clId="Web-{E7955621-E8A7-1DD3-F420-C6F3801FBFC7}" dt="2025-05-20T15:24:16.391" v="24" actId="20577"/>
          <ac:spMkLst>
            <pc:docMk/>
            <pc:sldMk cId="3669612468" sldId="296"/>
            <ac:spMk id="2" creationId="{7D136576-CA95-592A-6C95-F79A810B67B0}"/>
          </ac:spMkLst>
        </pc:spChg>
      </pc:sldChg>
    </pc:docChg>
  </pc:docChgLst>
  <pc:docChgLst>
    <pc:chgData name="sarah hadi" userId="93ee62a5e095bd60" providerId="Windows Live" clId="Web-{157CCC36-F7BE-4A3B-BE46-AD74E339A7E8}"/>
    <pc:docChg chg="addSld delSld modSld sldOrd addSection delSection modSection">
      <pc:chgData name="sarah hadi" userId="93ee62a5e095bd60" providerId="Windows Live" clId="Web-{157CCC36-F7BE-4A3B-BE46-AD74E339A7E8}" dt="2025-06-03T07:36:54.786" v="105" actId="20577"/>
      <pc:docMkLst>
        <pc:docMk/>
      </pc:docMkLst>
      <pc:sldChg chg="modSp add del ord">
        <pc:chgData name="sarah hadi" userId="93ee62a5e095bd60" providerId="Windows Live" clId="Web-{157CCC36-F7BE-4A3B-BE46-AD74E339A7E8}" dt="2025-06-03T07:31:49.118" v="79" actId="20577"/>
        <pc:sldMkLst>
          <pc:docMk/>
          <pc:sldMk cId="3784089036" sldId="256"/>
        </pc:sldMkLst>
        <pc:spChg chg="mod">
          <ac:chgData name="sarah hadi" userId="93ee62a5e095bd60" providerId="Windows Live" clId="Web-{157CCC36-F7BE-4A3B-BE46-AD74E339A7E8}" dt="2025-06-03T07:30:36.912" v="77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sarah hadi" userId="93ee62a5e095bd60" providerId="Windows Live" clId="Web-{157CCC36-F7BE-4A3B-BE46-AD74E339A7E8}" dt="2025-06-03T07:31:49.118" v="79" actId="20577"/>
          <ac:spMkLst>
            <pc:docMk/>
            <pc:sldMk cId="3784089036" sldId="256"/>
            <ac:spMk id="3" creationId="{00000000-0000-0000-0000-000000000000}"/>
          </ac:spMkLst>
        </pc:spChg>
      </pc:sldChg>
      <pc:sldChg chg="addSp delSp modSp new">
        <pc:chgData name="sarah hadi" userId="93ee62a5e095bd60" providerId="Windows Live" clId="Web-{157CCC36-F7BE-4A3B-BE46-AD74E339A7E8}" dt="2025-06-03T07:36:54.786" v="105" actId="20577"/>
        <pc:sldMkLst>
          <pc:docMk/>
          <pc:sldMk cId="3269905893" sldId="257"/>
        </pc:sldMkLst>
        <pc:spChg chg="mod">
          <ac:chgData name="sarah hadi" userId="93ee62a5e095bd60" providerId="Windows Live" clId="Web-{157CCC36-F7BE-4A3B-BE46-AD74E339A7E8}" dt="2025-06-03T07:36:54.786" v="105" actId="20577"/>
          <ac:spMkLst>
            <pc:docMk/>
            <pc:sldMk cId="3269905893" sldId="257"/>
            <ac:spMk id="2" creationId="{CB7927AE-5336-FC8B-6E62-40A33773F01D}"/>
          </ac:spMkLst>
        </pc:spChg>
        <pc:spChg chg="del">
          <ac:chgData name="sarah hadi" userId="93ee62a5e095bd60" providerId="Windows Live" clId="Web-{157CCC36-F7BE-4A3B-BE46-AD74E339A7E8}" dt="2025-06-03T07:31:57.978" v="81"/>
          <ac:spMkLst>
            <pc:docMk/>
            <pc:sldMk cId="3269905893" sldId="257"/>
            <ac:spMk id="3" creationId="{BE5253AD-38CC-7D62-C517-B845DC68EBAA}"/>
          </ac:spMkLst>
        </pc:spChg>
        <pc:spChg chg="add del mod">
          <ac:chgData name="sarah hadi" userId="93ee62a5e095bd60" providerId="Windows Live" clId="Web-{157CCC36-F7BE-4A3B-BE46-AD74E339A7E8}" dt="2025-06-03T07:36:12.628" v="94"/>
          <ac:spMkLst>
            <pc:docMk/>
            <pc:sldMk cId="3269905893" sldId="257"/>
            <ac:spMk id="7" creationId="{D333F4FD-4183-484B-61B8-35701739E4E4}"/>
          </ac:spMkLst>
        </pc:spChg>
        <pc:spChg chg="add del mod">
          <ac:chgData name="sarah hadi" userId="93ee62a5e095bd60" providerId="Windows Live" clId="Web-{157CCC36-F7BE-4A3B-BE46-AD74E339A7E8}" dt="2025-06-03T07:36:45.254" v="100"/>
          <ac:spMkLst>
            <pc:docMk/>
            <pc:sldMk cId="3269905893" sldId="257"/>
            <ac:spMk id="11" creationId="{F51EA587-D731-9F45-E04F-AD880FF9A24E}"/>
          </ac:spMkLst>
        </pc:spChg>
        <pc:picChg chg="add del mod ord">
          <ac:chgData name="sarah hadi" userId="93ee62a5e095bd60" providerId="Windows Live" clId="Web-{157CCC36-F7BE-4A3B-BE46-AD74E339A7E8}" dt="2025-06-03T07:36:09.784" v="93"/>
          <ac:picMkLst>
            <pc:docMk/>
            <pc:sldMk cId="3269905893" sldId="257"/>
            <ac:picMk id="5" creationId="{4CF21FE9-1F79-B831-E3D2-1647082C21BA}"/>
          </ac:picMkLst>
        </pc:picChg>
        <pc:picChg chg="add del mod ord">
          <ac:chgData name="sarah hadi" userId="93ee62a5e095bd60" providerId="Windows Live" clId="Web-{157CCC36-F7BE-4A3B-BE46-AD74E339A7E8}" dt="2025-06-03T07:36:20.957" v="98"/>
          <ac:picMkLst>
            <pc:docMk/>
            <pc:sldMk cId="3269905893" sldId="257"/>
            <ac:picMk id="8" creationId="{2F4BD76E-AA15-ADAF-1342-5CC8A0FD134D}"/>
          </ac:picMkLst>
        </pc:picChg>
        <pc:picChg chg="add mod">
          <ac:chgData name="sarah hadi" userId="93ee62a5e095bd60" providerId="Windows Live" clId="Web-{157CCC36-F7BE-4A3B-BE46-AD74E339A7E8}" dt="2025-06-03T07:36:25.926" v="99" actId="1076"/>
          <ac:picMkLst>
            <pc:docMk/>
            <pc:sldMk cId="3269905893" sldId="257"/>
            <ac:picMk id="9" creationId="{98864E54-B4DA-17A2-8030-BB9C0F817B91}"/>
          </ac:picMkLst>
        </pc:picChg>
      </pc:sldChg>
      <pc:sldChg chg="del">
        <pc:chgData name="sarah hadi" userId="93ee62a5e095bd60" providerId="Windows Live" clId="Web-{157CCC36-F7BE-4A3B-BE46-AD74E339A7E8}" dt="2025-06-03T07:28:40.314" v="62"/>
        <pc:sldMkLst>
          <pc:docMk/>
          <pc:sldMk cId="1524060088" sldId="259"/>
        </pc:sldMkLst>
      </pc:sldChg>
      <pc:sldChg chg="del">
        <pc:chgData name="sarah hadi" userId="93ee62a5e095bd60" providerId="Windows Live" clId="Web-{157CCC36-F7BE-4A3B-BE46-AD74E339A7E8}" dt="2025-06-03T07:28:40.252" v="61"/>
        <pc:sldMkLst>
          <pc:docMk/>
          <pc:sldMk cId="3878944902" sldId="260"/>
        </pc:sldMkLst>
      </pc:sldChg>
      <pc:sldChg chg="del">
        <pc:chgData name="sarah hadi" userId="93ee62a5e095bd60" providerId="Windows Live" clId="Web-{157CCC36-F7BE-4A3B-BE46-AD74E339A7E8}" dt="2025-06-03T07:28:39.236" v="52"/>
        <pc:sldMkLst>
          <pc:docMk/>
          <pc:sldMk cId="3148137221" sldId="261"/>
        </pc:sldMkLst>
      </pc:sldChg>
      <pc:sldChg chg="del">
        <pc:chgData name="sarah hadi" userId="93ee62a5e095bd60" providerId="Windows Live" clId="Web-{157CCC36-F7BE-4A3B-BE46-AD74E339A7E8}" dt="2025-06-03T07:28:39.752" v="60"/>
        <pc:sldMkLst>
          <pc:docMk/>
          <pc:sldMk cId="2114071992" sldId="262"/>
        </pc:sldMkLst>
      </pc:sldChg>
      <pc:sldChg chg="del">
        <pc:chgData name="sarah hadi" userId="93ee62a5e095bd60" providerId="Windows Live" clId="Web-{157CCC36-F7BE-4A3B-BE46-AD74E339A7E8}" dt="2025-06-03T07:28:39.736" v="58"/>
        <pc:sldMkLst>
          <pc:docMk/>
          <pc:sldMk cId="899005670" sldId="263"/>
        </pc:sldMkLst>
      </pc:sldChg>
      <pc:sldChg chg="del">
        <pc:chgData name="sarah hadi" userId="93ee62a5e095bd60" providerId="Windows Live" clId="Web-{157CCC36-F7BE-4A3B-BE46-AD74E339A7E8}" dt="2025-06-03T07:28:39.736" v="57"/>
        <pc:sldMkLst>
          <pc:docMk/>
          <pc:sldMk cId="945365927" sldId="264"/>
        </pc:sldMkLst>
      </pc:sldChg>
      <pc:sldChg chg="del">
        <pc:chgData name="sarah hadi" userId="93ee62a5e095bd60" providerId="Windows Live" clId="Web-{157CCC36-F7BE-4A3B-BE46-AD74E339A7E8}" dt="2025-06-03T07:28:34.626" v="34"/>
        <pc:sldMkLst>
          <pc:docMk/>
          <pc:sldMk cId="1913918738" sldId="265"/>
        </pc:sldMkLst>
      </pc:sldChg>
      <pc:sldChg chg="del">
        <pc:chgData name="sarah hadi" userId="93ee62a5e095bd60" providerId="Windows Live" clId="Web-{157CCC36-F7BE-4A3B-BE46-AD74E339A7E8}" dt="2025-06-03T07:28:34.626" v="33"/>
        <pc:sldMkLst>
          <pc:docMk/>
          <pc:sldMk cId="3809919988" sldId="266"/>
        </pc:sldMkLst>
      </pc:sldChg>
      <pc:sldChg chg="del">
        <pc:chgData name="sarah hadi" userId="93ee62a5e095bd60" providerId="Windows Live" clId="Web-{157CCC36-F7BE-4A3B-BE46-AD74E339A7E8}" dt="2025-06-03T07:28:34.611" v="32"/>
        <pc:sldMkLst>
          <pc:docMk/>
          <pc:sldMk cId="4118208001" sldId="267"/>
        </pc:sldMkLst>
      </pc:sldChg>
      <pc:sldChg chg="del">
        <pc:chgData name="sarah hadi" userId="93ee62a5e095bd60" providerId="Windows Live" clId="Web-{157CCC36-F7BE-4A3B-BE46-AD74E339A7E8}" dt="2025-06-03T07:28:34.533" v="31"/>
        <pc:sldMkLst>
          <pc:docMk/>
          <pc:sldMk cId="471964046" sldId="268"/>
        </pc:sldMkLst>
      </pc:sldChg>
      <pc:sldChg chg="del">
        <pc:chgData name="sarah hadi" userId="93ee62a5e095bd60" providerId="Windows Live" clId="Web-{157CCC36-F7BE-4A3B-BE46-AD74E339A7E8}" dt="2025-06-03T07:28:34.517" v="30"/>
        <pc:sldMkLst>
          <pc:docMk/>
          <pc:sldMk cId="553113468" sldId="269"/>
        </pc:sldMkLst>
      </pc:sldChg>
      <pc:sldChg chg="del">
        <pc:chgData name="sarah hadi" userId="93ee62a5e095bd60" providerId="Windows Live" clId="Web-{157CCC36-F7BE-4A3B-BE46-AD74E339A7E8}" dt="2025-06-03T07:28:34.517" v="28"/>
        <pc:sldMkLst>
          <pc:docMk/>
          <pc:sldMk cId="75569962" sldId="270"/>
        </pc:sldMkLst>
      </pc:sldChg>
      <pc:sldChg chg="del">
        <pc:chgData name="sarah hadi" userId="93ee62a5e095bd60" providerId="Windows Live" clId="Web-{157CCC36-F7BE-4A3B-BE46-AD74E339A7E8}" dt="2025-06-03T07:28:39.736" v="59"/>
        <pc:sldMkLst>
          <pc:docMk/>
          <pc:sldMk cId="1302002713" sldId="272"/>
        </pc:sldMkLst>
      </pc:sldChg>
      <pc:sldChg chg="del">
        <pc:chgData name="sarah hadi" userId="93ee62a5e095bd60" providerId="Windows Live" clId="Web-{157CCC36-F7BE-4A3B-BE46-AD74E339A7E8}" dt="2025-06-03T07:28:39.720" v="56"/>
        <pc:sldMkLst>
          <pc:docMk/>
          <pc:sldMk cId="1877318021" sldId="275"/>
        </pc:sldMkLst>
      </pc:sldChg>
      <pc:sldChg chg="del">
        <pc:chgData name="sarah hadi" userId="93ee62a5e095bd60" providerId="Windows Live" clId="Web-{157CCC36-F7BE-4A3B-BE46-AD74E339A7E8}" dt="2025-06-03T07:28:34.517" v="27"/>
        <pc:sldMkLst>
          <pc:docMk/>
          <pc:sldMk cId="3726603547" sldId="276"/>
        </pc:sldMkLst>
      </pc:sldChg>
      <pc:sldChg chg="del">
        <pc:chgData name="sarah hadi" userId="93ee62a5e095bd60" providerId="Windows Live" clId="Web-{157CCC36-F7BE-4A3B-BE46-AD74E339A7E8}" dt="2025-06-03T07:28:34.517" v="29"/>
        <pc:sldMkLst>
          <pc:docMk/>
          <pc:sldMk cId="1723448341" sldId="277"/>
        </pc:sldMkLst>
      </pc:sldChg>
      <pc:sldChg chg="del">
        <pc:chgData name="sarah hadi" userId="93ee62a5e095bd60" providerId="Windows Live" clId="Web-{157CCC36-F7BE-4A3B-BE46-AD74E339A7E8}" dt="2025-06-03T07:28:38.767" v="51"/>
        <pc:sldMkLst>
          <pc:docMk/>
          <pc:sldMk cId="1665103910" sldId="278"/>
        </pc:sldMkLst>
      </pc:sldChg>
      <pc:sldChg chg="del">
        <pc:chgData name="sarah hadi" userId="93ee62a5e095bd60" providerId="Windows Live" clId="Web-{157CCC36-F7BE-4A3B-BE46-AD74E339A7E8}" dt="2025-06-03T07:28:34.517" v="26"/>
        <pc:sldMkLst>
          <pc:docMk/>
          <pc:sldMk cId="1050026199" sldId="279"/>
        </pc:sldMkLst>
      </pc:sldChg>
      <pc:sldChg chg="del">
        <pc:chgData name="sarah hadi" userId="93ee62a5e095bd60" providerId="Windows Live" clId="Web-{157CCC36-F7BE-4A3B-BE46-AD74E339A7E8}" dt="2025-06-03T07:28:34.517" v="25"/>
        <pc:sldMkLst>
          <pc:docMk/>
          <pc:sldMk cId="2451372231" sldId="280"/>
        </pc:sldMkLst>
      </pc:sldChg>
      <pc:sldChg chg="del">
        <pc:chgData name="sarah hadi" userId="93ee62a5e095bd60" providerId="Windows Live" clId="Web-{157CCC36-F7BE-4A3B-BE46-AD74E339A7E8}" dt="2025-06-03T07:28:34.501" v="24"/>
        <pc:sldMkLst>
          <pc:docMk/>
          <pc:sldMk cId="1406822285" sldId="281"/>
        </pc:sldMkLst>
      </pc:sldChg>
      <pc:sldChg chg="del">
        <pc:chgData name="sarah hadi" userId="93ee62a5e095bd60" providerId="Windows Live" clId="Web-{157CCC36-F7BE-4A3B-BE46-AD74E339A7E8}" dt="2025-06-03T07:28:34.501" v="23"/>
        <pc:sldMkLst>
          <pc:docMk/>
          <pc:sldMk cId="3057635716" sldId="282"/>
        </pc:sldMkLst>
      </pc:sldChg>
      <pc:sldChg chg="del">
        <pc:chgData name="sarah hadi" userId="93ee62a5e095bd60" providerId="Windows Live" clId="Web-{157CCC36-F7BE-4A3B-BE46-AD74E339A7E8}" dt="2025-06-03T07:28:34.501" v="22"/>
        <pc:sldMkLst>
          <pc:docMk/>
          <pc:sldMk cId="4036814127" sldId="285"/>
        </pc:sldMkLst>
      </pc:sldChg>
      <pc:sldChg chg="del">
        <pc:chgData name="sarah hadi" userId="93ee62a5e095bd60" providerId="Windows Live" clId="Web-{157CCC36-F7BE-4A3B-BE46-AD74E339A7E8}" dt="2025-06-03T07:28:34.501" v="21"/>
        <pc:sldMkLst>
          <pc:docMk/>
          <pc:sldMk cId="1862458570" sldId="286"/>
        </pc:sldMkLst>
      </pc:sldChg>
      <pc:sldChg chg="del">
        <pc:chgData name="sarah hadi" userId="93ee62a5e095bd60" providerId="Windows Live" clId="Web-{157CCC36-F7BE-4A3B-BE46-AD74E339A7E8}" dt="2025-06-03T07:28:34.501" v="20"/>
        <pc:sldMkLst>
          <pc:docMk/>
          <pc:sldMk cId="2221641660" sldId="287"/>
        </pc:sldMkLst>
      </pc:sldChg>
      <pc:sldChg chg="del">
        <pc:chgData name="sarah hadi" userId="93ee62a5e095bd60" providerId="Windows Live" clId="Web-{157CCC36-F7BE-4A3B-BE46-AD74E339A7E8}" dt="2025-06-03T07:28:34.486" v="19"/>
        <pc:sldMkLst>
          <pc:docMk/>
          <pc:sldMk cId="246654412" sldId="288"/>
        </pc:sldMkLst>
      </pc:sldChg>
      <pc:sldChg chg="del">
        <pc:chgData name="sarah hadi" userId="93ee62a5e095bd60" providerId="Windows Live" clId="Web-{157CCC36-F7BE-4A3B-BE46-AD74E339A7E8}" dt="2025-06-03T07:28:39.564" v="54"/>
        <pc:sldMkLst>
          <pc:docMk/>
          <pc:sldMk cId="3196660499" sldId="289"/>
        </pc:sldMkLst>
      </pc:sldChg>
      <pc:sldChg chg="del">
        <pc:chgData name="sarah hadi" userId="93ee62a5e095bd60" providerId="Windows Live" clId="Web-{157CCC36-F7BE-4A3B-BE46-AD74E339A7E8}" dt="2025-06-03T07:28:39.377" v="53"/>
        <pc:sldMkLst>
          <pc:docMk/>
          <pc:sldMk cId="1524812079" sldId="290"/>
        </pc:sldMkLst>
      </pc:sldChg>
      <pc:sldChg chg="del">
        <pc:chgData name="sarah hadi" userId="93ee62a5e095bd60" providerId="Windows Live" clId="Web-{157CCC36-F7BE-4A3B-BE46-AD74E339A7E8}" dt="2025-06-03T07:28:39.720" v="55"/>
        <pc:sldMkLst>
          <pc:docMk/>
          <pc:sldMk cId="1706481580" sldId="291"/>
        </pc:sldMkLst>
      </pc:sldChg>
      <pc:sldChg chg="del">
        <pc:chgData name="sarah hadi" userId="93ee62a5e095bd60" providerId="Windows Live" clId="Web-{157CCC36-F7BE-4A3B-BE46-AD74E339A7E8}" dt="2025-06-03T07:28:34.486" v="18"/>
        <pc:sldMkLst>
          <pc:docMk/>
          <pc:sldMk cId="482571265" sldId="294"/>
        </pc:sldMkLst>
      </pc:sldChg>
      <pc:sldChg chg="del">
        <pc:chgData name="sarah hadi" userId="93ee62a5e095bd60" providerId="Windows Live" clId="Web-{157CCC36-F7BE-4A3B-BE46-AD74E339A7E8}" dt="2025-06-03T07:28:34.486" v="17"/>
        <pc:sldMkLst>
          <pc:docMk/>
          <pc:sldMk cId="3168770278" sldId="295"/>
        </pc:sldMkLst>
      </pc:sldChg>
      <pc:sldChg chg="del">
        <pc:chgData name="sarah hadi" userId="93ee62a5e095bd60" providerId="Windows Live" clId="Web-{157CCC36-F7BE-4A3B-BE46-AD74E339A7E8}" dt="2025-06-03T07:28:34.486" v="16"/>
        <pc:sldMkLst>
          <pc:docMk/>
          <pc:sldMk cId="3669612468" sldId="296"/>
        </pc:sldMkLst>
      </pc:sldChg>
      <pc:sldChg chg="del">
        <pc:chgData name="sarah hadi" userId="93ee62a5e095bd60" providerId="Windows Live" clId="Web-{157CCC36-F7BE-4A3B-BE46-AD74E339A7E8}" dt="2025-06-03T07:28:38.001" v="50"/>
        <pc:sldMkLst>
          <pc:docMk/>
          <pc:sldMk cId="1267146872" sldId="297"/>
        </pc:sldMkLst>
      </pc:sldChg>
      <pc:sldChg chg="del">
        <pc:chgData name="sarah hadi" userId="93ee62a5e095bd60" providerId="Windows Live" clId="Web-{157CCC36-F7BE-4A3B-BE46-AD74E339A7E8}" dt="2025-06-03T07:28:34.486" v="15"/>
        <pc:sldMkLst>
          <pc:docMk/>
          <pc:sldMk cId="139891775" sldId="298"/>
        </pc:sldMkLst>
      </pc:sldChg>
      <pc:sldChg chg="del">
        <pc:chgData name="sarah hadi" userId="93ee62a5e095bd60" providerId="Windows Live" clId="Web-{157CCC36-F7BE-4A3B-BE46-AD74E339A7E8}" dt="2025-06-03T07:28:34.486" v="14"/>
        <pc:sldMkLst>
          <pc:docMk/>
          <pc:sldMk cId="3132674293" sldId="299"/>
        </pc:sldMkLst>
      </pc:sldChg>
      <pc:sldChg chg="del">
        <pc:chgData name="sarah hadi" userId="93ee62a5e095bd60" providerId="Windows Live" clId="Web-{157CCC36-F7BE-4A3B-BE46-AD74E339A7E8}" dt="2025-06-03T07:28:34.470" v="13"/>
        <pc:sldMkLst>
          <pc:docMk/>
          <pc:sldMk cId="175295616" sldId="300"/>
        </pc:sldMkLst>
      </pc:sldChg>
      <pc:sldChg chg="del">
        <pc:chgData name="sarah hadi" userId="93ee62a5e095bd60" providerId="Windows Live" clId="Web-{157CCC36-F7BE-4A3B-BE46-AD74E339A7E8}" dt="2025-06-03T07:28:37.626" v="49"/>
        <pc:sldMkLst>
          <pc:docMk/>
          <pc:sldMk cId="1546647378" sldId="301"/>
        </pc:sldMkLst>
      </pc:sldChg>
      <pc:sldChg chg="del">
        <pc:chgData name="sarah hadi" userId="93ee62a5e095bd60" providerId="Windows Live" clId="Web-{157CCC36-F7BE-4A3B-BE46-AD74E339A7E8}" dt="2025-06-03T07:28:34.470" v="12"/>
        <pc:sldMkLst>
          <pc:docMk/>
          <pc:sldMk cId="586013761" sldId="306"/>
        </pc:sldMkLst>
      </pc:sldChg>
      <pc:sldChg chg="del">
        <pc:chgData name="sarah hadi" userId="93ee62a5e095bd60" providerId="Windows Live" clId="Web-{157CCC36-F7BE-4A3B-BE46-AD74E339A7E8}" dt="2025-06-03T07:28:34.454" v="5"/>
        <pc:sldMkLst>
          <pc:docMk/>
          <pc:sldMk cId="913151741" sldId="307"/>
        </pc:sldMkLst>
      </pc:sldChg>
      <pc:sldChg chg="del">
        <pc:chgData name="sarah hadi" userId="93ee62a5e095bd60" providerId="Windows Live" clId="Web-{157CCC36-F7BE-4A3B-BE46-AD74E339A7E8}" dt="2025-06-03T07:28:34.470" v="10"/>
        <pc:sldMkLst>
          <pc:docMk/>
          <pc:sldMk cId="2309891118" sldId="310"/>
        </pc:sldMkLst>
      </pc:sldChg>
      <pc:sldChg chg="del">
        <pc:chgData name="sarah hadi" userId="93ee62a5e095bd60" providerId="Windows Live" clId="Web-{157CCC36-F7BE-4A3B-BE46-AD74E339A7E8}" dt="2025-06-03T07:28:34.439" v="4"/>
        <pc:sldMkLst>
          <pc:docMk/>
          <pc:sldMk cId="3075213808" sldId="311"/>
        </pc:sldMkLst>
      </pc:sldChg>
      <pc:sldChg chg="del">
        <pc:chgData name="sarah hadi" userId="93ee62a5e095bd60" providerId="Windows Live" clId="Web-{157CCC36-F7BE-4A3B-BE46-AD74E339A7E8}" dt="2025-06-03T07:28:34.439" v="3"/>
        <pc:sldMkLst>
          <pc:docMk/>
          <pc:sldMk cId="2885134222" sldId="312"/>
        </pc:sldMkLst>
      </pc:sldChg>
      <pc:sldChg chg="del">
        <pc:chgData name="sarah hadi" userId="93ee62a5e095bd60" providerId="Windows Live" clId="Web-{157CCC36-F7BE-4A3B-BE46-AD74E339A7E8}" dt="2025-06-03T07:28:34.470" v="11"/>
        <pc:sldMkLst>
          <pc:docMk/>
          <pc:sldMk cId="1337216841" sldId="313"/>
        </pc:sldMkLst>
      </pc:sldChg>
      <pc:sldChg chg="del">
        <pc:chgData name="sarah hadi" userId="93ee62a5e095bd60" providerId="Windows Live" clId="Web-{157CCC36-F7BE-4A3B-BE46-AD74E339A7E8}" dt="2025-06-03T07:28:34.454" v="9"/>
        <pc:sldMkLst>
          <pc:docMk/>
          <pc:sldMk cId="2112722109" sldId="314"/>
        </pc:sldMkLst>
      </pc:sldChg>
      <pc:sldChg chg="del">
        <pc:chgData name="sarah hadi" userId="93ee62a5e095bd60" providerId="Windows Live" clId="Web-{157CCC36-F7BE-4A3B-BE46-AD74E339A7E8}" dt="2025-06-03T07:28:36.830" v="43"/>
        <pc:sldMkLst>
          <pc:docMk/>
          <pc:sldMk cId="3243849844" sldId="315"/>
        </pc:sldMkLst>
      </pc:sldChg>
      <pc:sldChg chg="del">
        <pc:chgData name="sarah hadi" userId="93ee62a5e095bd60" providerId="Windows Live" clId="Web-{157CCC36-F7BE-4A3B-BE46-AD74E339A7E8}" dt="2025-06-03T07:28:35.970" v="42"/>
        <pc:sldMkLst>
          <pc:docMk/>
          <pc:sldMk cId="3711900402" sldId="316"/>
        </pc:sldMkLst>
      </pc:sldChg>
      <pc:sldChg chg="del">
        <pc:chgData name="sarah hadi" userId="93ee62a5e095bd60" providerId="Windows Live" clId="Web-{157CCC36-F7BE-4A3B-BE46-AD74E339A7E8}" dt="2025-06-03T07:28:35.611" v="41"/>
        <pc:sldMkLst>
          <pc:docMk/>
          <pc:sldMk cId="3070719355" sldId="317"/>
        </pc:sldMkLst>
      </pc:sldChg>
      <pc:sldChg chg="del">
        <pc:chgData name="sarah hadi" userId="93ee62a5e095bd60" providerId="Windows Live" clId="Web-{157CCC36-F7BE-4A3B-BE46-AD74E339A7E8}" dt="2025-06-03T07:28:37.376" v="45"/>
        <pc:sldMkLst>
          <pc:docMk/>
          <pc:sldMk cId="4078530341" sldId="318"/>
        </pc:sldMkLst>
      </pc:sldChg>
      <pc:sldChg chg="del">
        <pc:chgData name="sarah hadi" userId="93ee62a5e095bd60" providerId="Windows Live" clId="Web-{157CCC36-F7BE-4A3B-BE46-AD74E339A7E8}" dt="2025-06-03T07:28:34.454" v="7"/>
        <pc:sldMkLst>
          <pc:docMk/>
          <pc:sldMk cId="2347146848" sldId="319"/>
        </pc:sldMkLst>
      </pc:sldChg>
      <pc:sldChg chg="del">
        <pc:chgData name="sarah hadi" userId="93ee62a5e095bd60" providerId="Windows Live" clId="Web-{157CCC36-F7BE-4A3B-BE46-AD74E339A7E8}" dt="2025-06-03T07:28:40.330" v="63"/>
        <pc:sldMkLst>
          <pc:docMk/>
          <pc:sldMk cId="3038305090" sldId="321"/>
        </pc:sldMkLst>
      </pc:sldChg>
      <pc:sldChg chg="del">
        <pc:chgData name="sarah hadi" userId="93ee62a5e095bd60" providerId="Windows Live" clId="Web-{157CCC36-F7BE-4A3B-BE46-AD74E339A7E8}" dt="2025-06-03T07:28:37.392" v="46"/>
        <pc:sldMkLst>
          <pc:docMk/>
          <pc:sldMk cId="1913754394" sldId="322"/>
        </pc:sldMkLst>
      </pc:sldChg>
      <pc:sldChg chg="del">
        <pc:chgData name="sarah hadi" userId="93ee62a5e095bd60" providerId="Windows Live" clId="Web-{157CCC36-F7BE-4A3B-BE46-AD74E339A7E8}" dt="2025-06-03T07:28:35.126" v="40"/>
        <pc:sldMkLst>
          <pc:docMk/>
          <pc:sldMk cId="2544806201" sldId="323"/>
        </pc:sldMkLst>
      </pc:sldChg>
      <pc:sldChg chg="del">
        <pc:chgData name="sarah hadi" userId="93ee62a5e095bd60" providerId="Windows Live" clId="Web-{157CCC36-F7BE-4A3B-BE46-AD74E339A7E8}" dt="2025-06-03T07:28:37.080" v="44"/>
        <pc:sldMkLst>
          <pc:docMk/>
          <pc:sldMk cId="1632015119" sldId="324"/>
        </pc:sldMkLst>
      </pc:sldChg>
      <pc:sldChg chg="del">
        <pc:chgData name="sarah hadi" userId="93ee62a5e095bd60" providerId="Windows Live" clId="Web-{157CCC36-F7BE-4A3B-BE46-AD74E339A7E8}" dt="2025-06-03T07:28:34.881" v="39"/>
        <pc:sldMkLst>
          <pc:docMk/>
          <pc:sldMk cId="1441486838" sldId="325"/>
        </pc:sldMkLst>
      </pc:sldChg>
      <pc:sldChg chg="del">
        <pc:chgData name="sarah hadi" userId="93ee62a5e095bd60" providerId="Windows Live" clId="Web-{157CCC36-F7BE-4A3B-BE46-AD74E339A7E8}" dt="2025-06-03T07:28:34.626" v="37"/>
        <pc:sldMkLst>
          <pc:docMk/>
          <pc:sldMk cId="209672849" sldId="326"/>
        </pc:sldMkLst>
      </pc:sldChg>
      <pc:sldChg chg="del">
        <pc:chgData name="sarah hadi" userId="93ee62a5e095bd60" providerId="Windows Live" clId="Web-{157CCC36-F7BE-4A3B-BE46-AD74E339A7E8}" dt="2025-06-03T07:28:34.626" v="36"/>
        <pc:sldMkLst>
          <pc:docMk/>
          <pc:sldMk cId="790484107" sldId="327"/>
        </pc:sldMkLst>
      </pc:sldChg>
      <pc:sldChg chg="del">
        <pc:chgData name="sarah hadi" userId="93ee62a5e095bd60" providerId="Windows Live" clId="Web-{157CCC36-F7BE-4A3B-BE46-AD74E339A7E8}" dt="2025-06-03T07:28:34.626" v="35"/>
        <pc:sldMkLst>
          <pc:docMk/>
          <pc:sldMk cId="1274810629" sldId="328"/>
        </pc:sldMkLst>
      </pc:sldChg>
      <pc:sldChg chg="del">
        <pc:chgData name="sarah hadi" userId="93ee62a5e095bd60" providerId="Windows Live" clId="Web-{157CCC36-F7BE-4A3B-BE46-AD74E339A7E8}" dt="2025-06-03T07:28:34.783" v="38"/>
        <pc:sldMkLst>
          <pc:docMk/>
          <pc:sldMk cId="2539058289" sldId="330"/>
        </pc:sldMkLst>
      </pc:sldChg>
      <pc:sldChg chg="del">
        <pc:chgData name="sarah hadi" userId="93ee62a5e095bd60" providerId="Windows Live" clId="Web-{157CCC36-F7BE-4A3B-BE46-AD74E339A7E8}" dt="2025-06-03T07:28:34.454" v="8"/>
        <pc:sldMkLst>
          <pc:docMk/>
          <pc:sldMk cId="3642857118" sldId="331"/>
        </pc:sldMkLst>
      </pc:sldChg>
      <pc:sldChg chg="del">
        <pc:chgData name="sarah hadi" userId="93ee62a5e095bd60" providerId="Windows Live" clId="Web-{157CCC36-F7BE-4A3B-BE46-AD74E339A7E8}" dt="2025-06-03T07:28:37.517" v="48"/>
        <pc:sldMkLst>
          <pc:docMk/>
          <pc:sldMk cId="101100929" sldId="332"/>
        </pc:sldMkLst>
      </pc:sldChg>
      <pc:sldChg chg="del">
        <pc:chgData name="sarah hadi" userId="93ee62a5e095bd60" providerId="Windows Live" clId="Web-{157CCC36-F7BE-4A3B-BE46-AD74E339A7E8}" dt="2025-06-03T07:28:37.408" v="47"/>
        <pc:sldMkLst>
          <pc:docMk/>
          <pc:sldMk cId="4079633813" sldId="333"/>
        </pc:sldMkLst>
      </pc:sldChg>
      <pc:sldChg chg="del">
        <pc:chgData name="sarah hadi" userId="93ee62a5e095bd60" providerId="Windows Live" clId="Web-{157CCC36-F7BE-4A3B-BE46-AD74E339A7E8}" dt="2025-06-03T07:28:34.454" v="6"/>
        <pc:sldMkLst>
          <pc:docMk/>
          <pc:sldMk cId="121951784" sldId="334"/>
        </pc:sldMkLst>
      </pc:sldChg>
      <pc:sldChg chg="del">
        <pc:chgData name="sarah hadi" userId="93ee62a5e095bd60" providerId="Windows Live" clId="Web-{157CCC36-F7BE-4A3B-BE46-AD74E339A7E8}" dt="2025-06-03T07:28:34.439" v="2"/>
        <pc:sldMkLst>
          <pc:docMk/>
          <pc:sldMk cId="1249265852" sldId="335"/>
        </pc:sldMkLst>
      </pc:sldChg>
      <pc:sldChg chg="del">
        <pc:chgData name="sarah hadi" userId="93ee62a5e095bd60" providerId="Windows Live" clId="Web-{157CCC36-F7BE-4A3B-BE46-AD74E339A7E8}" dt="2025-06-03T07:28:34.439" v="1"/>
        <pc:sldMkLst>
          <pc:docMk/>
          <pc:sldMk cId="2287709821" sldId="336"/>
        </pc:sldMkLst>
      </pc:sldChg>
      <pc:sldChg chg="del">
        <pc:chgData name="sarah hadi" userId="93ee62a5e095bd60" providerId="Windows Live" clId="Web-{157CCC36-F7BE-4A3B-BE46-AD74E339A7E8}" dt="2025-06-03T07:28:34.423" v="0"/>
        <pc:sldMkLst>
          <pc:docMk/>
          <pc:sldMk cId="759026600" sldId="337"/>
        </pc:sldMkLst>
      </pc:sldChg>
    </pc:docChg>
  </pc:docChgLst>
  <pc:docChgLst>
    <pc:chgData name="Baptiste Monget" userId="dcb48374e8be4b16" providerId="LiveId" clId="{5F65D9EE-BB07-4FAE-97C5-FA99E9D3AC24}"/>
    <pc:docChg chg="undo custSel addSld modSld">
      <pc:chgData name="Baptiste Monget" userId="dcb48374e8be4b16" providerId="LiveId" clId="{5F65D9EE-BB07-4FAE-97C5-FA99E9D3AC24}" dt="2025-03-14T16:23:36.486" v="1095" actId="1076"/>
      <pc:docMkLst>
        <pc:docMk/>
      </pc:docMkLst>
      <pc:sldChg chg="delSp modSp mod">
        <pc:chgData name="Baptiste Monget" userId="dcb48374e8be4b16" providerId="LiveId" clId="{5F65D9EE-BB07-4FAE-97C5-FA99E9D3AC24}" dt="2025-03-14T13:58:35.249" v="248" actId="478"/>
        <pc:sldMkLst>
          <pc:docMk/>
          <pc:sldMk cId="3784089036" sldId="256"/>
        </pc:sldMkLst>
        <pc:spChg chg="mod">
          <ac:chgData name="Baptiste Monget" userId="dcb48374e8be4b16" providerId="LiveId" clId="{5F65D9EE-BB07-4FAE-97C5-FA99E9D3AC24}" dt="2025-03-14T13:40:00.368" v="60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Baptiste Monget" userId="dcb48374e8be4b16" providerId="LiveId" clId="{5F65D9EE-BB07-4FAE-97C5-FA99E9D3AC24}" dt="2025-03-14T13:39:54.662" v="56" actId="20577"/>
          <ac:spMkLst>
            <pc:docMk/>
            <pc:sldMk cId="3784089036" sldId="256"/>
            <ac:spMk id="3" creationId="{00000000-0000-0000-0000-000000000000}"/>
          </ac:spMkLst>
        </pc:spChg>
      </pc:sldChg>
      <pc:sldChg chg="addSp delSp modSp new mod chgLayout">
        <pc:chgData name="Baptiste Monget" userId="dcb48374e8be4b16" providerId="LiveId" clId="{5F65D9EE-BB07-4FAE-97C5-FA99E9D3AC24}" dt="2025-03-14T16:19:29.489" v="1030" actId="20577"/>
        <pc:sldMkLst>
          <pc:docMk/>
          <pc:sldMk cId="1386377740" sldId="257"/>
        </pc:sldMkLst>
      </pc:sldChg>
      <pc:sldChg chg="addSp delSp modSp add mod">
        <pc:chgData name="Baptiste Monget" userId="dcb48374e8be4b16" providerId="LiveId" clId="{5F65D9EE-BB07-4FAE-97C5-FA99E9D3AC24}" dt="2025-03-14T15:45:08.015" v="950" actId="1076"/>
        <pc:sldMkLst>
          <pc:docMk/>
          <pc:sldMk cId="1524060088" sldId="259"/>
        </pc:sldMkLst>
        <pc:spChg chg="mod">
          <ac:chgData name="Baptiste Monget" userId="dcb48374e8be4b16" providerId="LiveId" clId="{5F65D9EE-BB07-4FAE-97C5-FA99E9D3AC24}" dt="2025-03-14T15:45:08.015" v="950" actId="1076"/>
          <ac:spMkLst>
            <pc:docMk/>
            <pc:sldMk cId="1524060088" sldId="259"/>
            <ac:spMk id="10" creationId="{45BE2622-F6FE-AAC5-8998-ED3E3A63797E}"/>
          </ac:spMkLst>
        </pc:spChg>
        <pc:spChg chg="mod">
          <ac:chgData name="Baptiste Monget" userId="dcb48374e8be4b16" providerId="LiveId" clId="{5F65D9EE-BB07-4FAE-97C5-FA99E9D3AC24}" dt="2025-03-14T15:45:08.015" v="950" actId="1076"/>
          <ac:spMkLst>
            <pc:docMk/>
            <pc:sldMk cId="1524060088" sldId="259"/>
            <ac:spMk id="71" creationId="{D4BD822D-4726-24F0-EB72-6C32B7C1217C}"/>
          </ac:spMkLst>
        </pc:spChg>
        <pc:spChg chg="add mod">
          <ac:chgData name="Baptiste Monget" userId="dcb48374e8be4b16" providerId="LiveId" clId="{5F65D9EE-BB07-4FAE-97C5-FA99E9D3AC24}" dt="2025-03-14T13:59:19.878" v="252"/>
          <ac:spMkLst>
            <pc:docMk/>
            <pc:sldMk cId="1524060088" sldId="259"/>
            <ac:spMk id="81" creationId="{0C2ED988-51BD-0C58-EBC3-4988340097B9}"/>
          </ac:spMkLst>
        </pc:spChg>
        <pc:spChg chg="add mod topLvl">
          <ac:chgData name="Baptiste Monget" userId="dcb48374e8be4b16" providerId="LiveId" clId="{5F65D9EE-BB07-4FAE-97C5-FA99E9D3AC24}" dt="2025-03-14T15:45:08.015" v="950" actId="1076"/>
          <ac:spMkLst>
            <pc:docMk/>
            <pc:sldMk cId="1524060088" sldId="259"/>
            <ac:spMk id="86" creationId="{5858624E-F7D9-6E5E-45A9-BA0C51C6A6D3}"/>
          </ac:spMkLst>
        </pc:spChg>
        <pc:spChg chg="add mod topLvl">
          <ac:chgData name="Baptiste Monget" userId="dcb48374e8be4b16" providerId="LiveId" clId="{5F65D9EE-BB07-4FAE-97C5-FA99E9D3AC24}" dt="2025-03-14T15:45:08.015" v="950" actId="1076"/>
          <ac:spMkLst>
            <pc:docMk/>
            <pc:sldMk cId="1524060088" sldId="259"/>
            <ac:spMk id="91" creationId="{570A86D1-4B98-9629-1B5A-ACA8A2855A05}"/>
          </ac:spMkLst>
        </pc:spChg>
        <pc:spChg chg="mod">
          <ac:chgData name="Baptiste Monget" userId="dcb48374e8be4b16" providerId="LiveId" clId="{5F65D9EE-BB07-4FAE-97C5-FA99E9D3AC24}" dt="2025-03-14T13:58:06.207" v="247" actId="20577"/>
          <ac:spMkLst>
            <pc:docMk/>
            <pc:sldMk cId="1524060088" sldId="259"/>
            <ac:spMk id="102" creationId="{05F2A7BB-A441-A202-CD16-481EA5088B99}"/>
          </ac:spMkLst>
        </pc:spChg>
        <pc:spChg chg="add mod topLvl">
          <ac:chgData name="Baptiste Monget" userId="dcb48374e8be4b16" providerId="LiveId" clId="{5F65D9EE-BB07-4FAE-97C5-FA99E9D3AC24}" dt="2025-03-14T15:45:08.015" v="950" actId="1076"/>
          <ac:spMkLst>
            <pc:docMk/>
            <pc:sldMk cId="1524060088" sldId="259"/>
            <ac:spMk id="105" creationId="{D651844D-46A5-5D27-C82D-AD3E905302C3}"/>
          </ac:spMkLst>
        </pc:spChg>
        <pc:spChg chg="add mod topLvl">
          <ac:chgData name="Baptiste Monget" userId="dcb48374e8be4b16" providerId="LiveId" clId="{5F65D9EE-BB07-4FAE-97C5-FA99E9D3AC24}" dt="2025-03-14T15:45:08.015" v="950" actId="1076"/>
          <ac:spMkLst>
            <pc:docMk/>
            <pc:sldMk cId="1524060088" sldId="259"/>
            <ac:spMk id="127" creationId="{C5DF24F8-5E31-8017-FE40-7EE34251DE12}"/>
          </ac:spMkLst>
        </pc:spChg>
        <pc:spChg chg="add mod topLvl">
          <ac:chgData name="Baptiste Monget" userId="dcb48374e8be4b16" providerId="LiveId" clId="{5F65D9EE-BB07-4FAE-97C5-FA99E9D3AC24}" dt="2025-03-14T15:45:08.015" v="950" actId="1076"/>
          <ac:spMkLst>
            <pc:docMk/>
            <pc:sldMk cId="1524060088" sldId="259"/>
            <ac:spMk id="1042" creationId="{B88E8991-5354-DA3B-78BF-0106F509A59C}"/>
          </ac:spMkLst>
        </pc:spChg>
        <pc:spChg chg="add mod ord topLvl">
          <ac:chgData name="Baptiste Monget" userId="dcb48374e8be4b16" providerId="LiveId" clId="{5F65D9EE-BB07-4FAE-97C5-FA99E9D3AC24}" dt="2025-03-14T15:45:08.015" v="950" actId="1076"/>
          <ac:spMkLst>
            <pc:docMk/>
            <pc:sldMk cId="1524060088" sldId="259"/>
            <ac:spMk id="1044" creationId="{84DD041D-77A8-84DF-B94D-CD546AFB5D94}"/>
          </ac:spMkLst>
        </pc:spChg>
        <pc:spChg chg="mod">
          <ac:chgData name="Baptiste Monget" userId="dcb48374e8be4b16" providerId="LiveId" clId="{5F65D9EE-BB07-4FAE-97C5-FA99E9D3AC24}" dt="2025-03-14T15:45:08.015" v="950" actId="1076"/>
          <ac:spMkLst>
            <pc:docMk/>
            <pc:sldMk cId="1524060088" sldId="259"/>
            <ac:spMk id="1099" creationId="{1F873DD3-3F35-7D41-C885-6FDCA16C36D1}"/>
          </ac:spMkLst>
        </pc:spChg>
        <pc:grpChg chg="mod">
          <ac:chgData name="Baptiste Monget" userId="dcb48374e8be4b16" providerId="LiveId" clId="{5F65D9EE-BB07-4FAE-97C5-FA99E9D3AC24}" dt="2025-03-14T15:33:48.917" v="863" actId="1038"/>
          <ac:grpSpMkLst>
            <pc:docMk/>
            <pc:sldMk cId="1524060088" sldId="259"/>
            <ac:grpSpMk id="8" creationId="{467B4227-9B16-9E70-14C0-DDB11E439B9D}"/>
          </ac:grpSpMkLst>
        </pc:grpChg>
        <pc:grpChg chg="mod">
          <ac:chgData name="Baptiste Monget" userId="dcb48374e8be4b16" providerId="LiveId" clId="{5F65D9EE-BB07-4FAE-97C5-FA99E9D3AC24}" dt="2025-03-14T14:15:17.553" v="483" actId="1038"/>
          <ac:grpSpMkLst>
            <pc:docMk/>
            <pc:sldMk cId="1524060088" sldId="259"/>
            <ac:grpSpMk id="46" creationId="{85DA8F61-F8DA-0EB7-10F2-8C648BE09716}"/>
          </ac:grpSpMkLst>
        </pc:grpChg>
        <pc:grpChg chg="mod">
          <ac:chgData name="Baptiste Monget" userId="dcb48374e8be4b16" providerId="LiveId" clId="{5F65D9EE-BB07-4FAE-97C5-FA99E9D3AC24}" dt="2025-03-14T14:14:56.297" v="477" actId="1076"/>
          <ac:grpSpMkLst>
            <pc:docMk/>
            <pc:sldMk cId="1524060088" sldId="259"/>
            <ac:grpSpMk id="65" creationId="{EA60A1A3-1F09-ADA4-3DD0-15225F917B6C}"/>
          </ac:grpSpMkLst>
        </pc:grpChg>
        <pc:grpChg chg="add mod">
          <ac:chgData name="Baptiste Monget" userId="dcb48374e8be4b16" providerId="LiveId" clId="{5F65D9EE-BB07-4FAE-97C5-FA99E9D3AC24}" dt="2025-03-14T14:12:47.172" v="435" actId="1076"/>
          <ac:grpSpMkLst>
            <pc:docMk/>
            <pc:sldMk cId="1524060088" sldId="259"/>
            <ac:grpSpMk id="95" creationId="{CFEF02DF-59AC-0FA5-222C-454CE7554BCB}"/>
          </ac:grpSpMkLst>
        </pc:grpChg>
        <pc:grpChg chg="add mod">
          <ac:chgData name="Baptiste Monget" userId="dcb48374e8be4b16" providerId="LiveId" clId="{5F65D9EE-BB07-4FAE-97C5-FA99E9D3AC24}" dt="2025-03-14T14:18:32.931" v="534" actId="1037"/>
          <ac:grpSpMkLst>
            <pc:docMk/>
            <pc:sldMk cId="1524060088" sldId="259"/>
            <ac:grpSpMk id="1024" creationId="{C8AB5B0B-B9AB-6552-2D7E-8FD75EA0D071}"/>
          </ac:grpSpMkLst>
        </pc:grpChg>
        <pc:grpChg chg="add mod">
          <ac:chgData name="Baptiste Monget" userId="dcb48374e8be4b16" providerId="LiveId" clId="{5F65D9EE-BB07-4FAE-97C5-FA99E9D3AC24}" dt="2025-03-14T15:39:42.358" v="893" actId="1076"/>
          <ac:grpSpMkLst>
            <pc:docMk/>
            <pc:sldMk cId="1524060088" sldId="259"/>
            <ac:grpSpMk id="1097" creationId="{DFC15EBC-D575-DE68-1B85-27F702D723B7}"/>
          </ac:grpSpMkLst>
        </pc:grpChg>
        <pc:picChg chg="add mod">
          <ac:chgData name="Baptiste Monget" userId="dcb48374e8be4b16" providerId="LiveId" clId="{5F65D9EE-BB07-4FAE-97C5-FA99E9D3AC24}" dt="2025-03-14T15:41:03.307" v="937" actId="164"/>
          <ac:picMkLst>
            <pc:docMk/>
            <pc:sldMk cId="1524060088" sldId="259"/>
            <ac:picMk id="126" creationId="{016D1B7A-DE64-4E20-0222-3C49D0BEA8A7}"/>
          </ac:picMkLst>
        </pc:picChg>
        <pc:picChg chg="add mod">
          <ac:chgData name="Baptiste Monget" userId="dcb48374e8be4b16" providerId="LiveId" clId="{5F65D9EE-BB07-4FAE-97C5-FA99E9D3AC24}" dt="2025-03-14T14:10:29.494" v="372" actId="1076"/>
          <ac:picMkLst>
            <pc:docMk/>
            <pc:sldMk cId="1524060088" sldId="259"/>
            <ac:picMk id="1026" creationId="{E91EC13A-169D-1496-F0D7-F94C3749C661}"/>
          </ac:picMkLst>
        </pc:picChg>
        <pc:cxnChg chg="mod">
          <ac:chgData name="Baptiste Monget" userId="dcb48374e8be4b16" providerId="LiveId" clId="{5F65D9EE-BB07-4FAE-97C5-FA99E9D3AC24}" dt="2025-03-14T14:01:35.617" v="289" actId="1035"/>
          <ac:cxnSpMkLst>
            <pc:docMk/>
            <pc:sldMk cId="1524060088" sldId="259"/>
            <ac:cxnSpMk id="49" creationId="{A1F63B46-34F6-EC54-ADB4-07C691F6CC56}"/>
          </ac:cxnSpMkLst>
        </pc:cxnChg>
        <pc:cxnChg chg="mod">
          <ac:chgData name="Baptiste Monget" userId="dcb48374e8be4b16" providerId="LiveId" clId="{5F65D9EE-BB07-4FAE-97C5-FA99E9D3AC24}" dt="2025-03-14T15:33:58.940" v="864" actId="14100"/>
          <ac:cxnSpMkLst>
            <pc:docMk/>
            <pc:sldMk cId="1524060088" sldId="259"/>
            <ac:cxnSpMk id="69" creationId="{376870C3-CDE8-2FA1-49CC-04ED238304AF}"/>
          </ac:cxnSpMkLst>
        </pc:cxnChg>
        <pc:cxnChg chg="add del mod">
          <ac:chgData name="Baptiste Monget" userId="dcb48374e8be4b16" providerId="LiveId" clId="{5F65D9EE-BB07-4FAE-97C5-FA99E9D3AC24}" dt="2025-03-14T14:15:09.230" v="481" actId="1036"/>
          <ac:cxnSpMkLst>
            <pc:docMk/>
            <pc:sldMk cId="1524060088" sldId="259"/>
            <ac:cxnSpMk id="89" creationId="{0841EB22-10AF-6292-EF63-33DA3BB0B0F4}"/>
          </ac:cxnSpMkLst>
        </pc:cxnChg>
        <pc:cxnChg chg="add mod">
          <ac:chgData name="Baptiste Monget" userId="dcb48374e8be4b16" providerId="LiveId" clId="{5F65D9EE-BB07-4FAE-97C5-FA99E9D3AC24}" dt="2025-03-14T15:33:17.591" v="853" actId="14100"/>
          <ac:cxnSpMkLst>
            <pc:docMk/>
            <pc:sldMk cId="1524060088" sldId="259"/>
            <ac:cxnSpMk id="93" creationId="{E3417998-DA83-19B7-362B-B767A47BBE4D}"/>
          </ac:cxnSpMkLst>
        </pc:cxnChg>
        <pc:cxnChg chg="add mod">
          <ac:chgData name="Baptiste Monget" userId="dcb48374e8be4b16" providerId="LiveId" clId="{5F65D9EE-BB07-4FAE-97C5-FA99E9D3AC24}" dt="2025-03-14T14:15:14.158" v="482" actId="1038"/>
          <ac:cxnSpMkLst>
            <pc:docMk/>
            <pc:sldMk cId="1524060088" sldId="259"/>
            <ac:cxnSpMk id="94" creationId="{A59D4FDB-A823-530E-45FA-EF96D9D2E41E}"/>
          </ac:cxnSpMkLst>
        </pc:cxnChg>
        <pc:cxnChg chg="mod">
          <ac:chgData name="Baptiste Monget" userId="dcb48374e8be4b16" providerId="LiveId" clId="{5F65D9EE-BB07-4FAE-97C5-FA99E9D3AC24}" dt="2025-03-14T14:12:44" v="434"/>
          <ac:cxnSpMkLst>
            <pc:docMk/>
            <pc:sldMk cId="1524060088" sldId="259"/>
            <ac:cxnSpMk id="96" creationId="{5072CB4A-40A5-275F-F796-56B7EEA9C718}"/>
          </ac:cxnSpMkLst>
        </pc:cxnChg>
        <pc:cxnChg chg="mod">
          <ac:chgData name="Baptiste Monget" userId="dcb48374e8be4b16" providerId="LiveId" clId="{5F65D9EE-BB07-4FAE-97C5-FA99E9D3AC24}" dt="2025-03-14T14:12:44" v="434"/>
          <ac:cxnSpMkLst>
            <pc:docMk/>
            <pc:sldMk cId="1524060088" sldId="259"/>
            <ac:cxnSpMk id="97" creationId="{5C1F9A08-C9CB-F12B-DD81-D1CB78698396}"/>
          </ac:cxnSpMkLst>
        </pc:cxnChg>
        <pc:cxnChg chg="mod">
          <ac:chgData name="Baptiste Monget" userId="dcb48374e8be4b16" providerId="LiveId" clId="{5F65D9EE-BB07-4FAE-97C5-FA99E9D3AC24}" dt="2025-03-14T14:12:44" v="434"/>
          <ac:cxnSpMkLst>
            <pc:docMk/>
            <pc:sldMk cId="1524060088" sldId="259"/>
            <ac:cxnSpMk id="98" creationId="{B8267D76-008C-AE21-DD78-61A1DE6BBC9A}"/>
          </ac:cxnSpMkLst>
        </pc:cxnChg>
        <pc:cxnChg chg="mod">
          <ac:chgData name="Baptiste Monget" userId="dcb48374e8be4b16" providerId="LiveId" clId="{5F65D9EE-BB07-4FAE-97C5-FA99E9D3AC24}" dt="2025-03-14T14:12:44" v="434"/>
          <ac:cxnSpMkLst>
            <pc:docMk/>
            <pc:sldMk cId="1524060088" sldId="259"/>
            <ac:cxnSpMk id="100" creationId="{A7D07A51-E28B-06B8-45AE-A339AF906493}"/>
          </ac:cxnSpMkLst>
        </pc:cxnChg>
        <pc:cxnChg chg="mod">
          <ac:chgData name="Baptiste Monget" userId="dcb48374e8be4b16" providerId="LiveId" clId="{5F65D9EE-BB07-4FAE-97C5-FA99E9D3AC24}" dt="2025-03-14T14:12:44" v="434"/>
          <ac:cxnSpMkLst>
            <pc:docMk/>
            <pc:sldMk cId="1524060088" sldId="259"/>
            <ac:cxnSpMk id="101" creationId="{EE26EA36-4AC2-43DC-657F-407542C69B8B}"/>
          </ac:cxnSpMkLst>
        </pc:cxnChg>
        <pc:cxnChg chg="mod">
          <ac:chgData name="Baptiste Monget" userId="dcb48374e8be4b16" providerId="LiveId" clId="{5F65D9EE-BB07-4FAE-97C5-FA99E9D3AC24}" dt="2025-03-14T14:12:44" v="434"/>
          <ac:cxnSpMkLst>
            <pc:docMk/>
            <pc:sldMk cId="1524060088" sldId="259"/>
            <ac:cxnSpMk id="103" creationId="{AB99F3A6-A84D-8427-C6C8-A41046567C07}"/>
          </ac:cxnSpMkLst>
        </pc:cxnChg>
        <pc:cxnChg chg="mod">
          <ac:chgData name="Baptiste Monget" userId="dcb48374e8be4b16" providerId="LiveId" clId="{5F65D9EE-BB07-4FAE-97C5-FA99E9D3AC24}" dt="2025-03-14T14:12:44" v="434"/>
          <ac:cxnSpMkLst>
            <pc:docMk/>
            <pc:sldMk cId="1524060088" sldId="259"/>
            <ac:cxnSpMk id="104" creationId="{4699B06C-141A-9D22-BD6B-EA42653CF361}"/>
          </ac:cxnSpMkLst>
        </pc:cxnChg>
        <pc:cxnChg chg="mod">
          <ac:chgData name="Baptiste Monget" userId="dcb48374e8be4b16" providerId="LiveId" clId="{5F65D9EE-BB07-4FAE-97C5-FA99E9D3AC24}" dt="2025-03-14T14:18:22.636" v="530"/>
          <ac:cxnSpMkLst>
            <pc:docMk/>
            <pc:sldMk cId="1524060088" sldId="259"/>
            <ac:cxnSpMk id="1025" creationId="{89DAFCA8-F3BE-EB2E-CDCF-D75CF231EBB3}"/>
          </ac:cxnSpMkLst>
        </pc:cxnChg>
        <pc:cxnChg chg="mod">
          <ac:chgData name="Baptiste Monget" userId="dcb48374e8be4b16" providerId="LiveId" clId="{5F65D9EE-BB07-4FAE-97C5-FA99E9D3AC24}" dt="2025-03-14T14:18:22.636" v="530"/>
          <ac:cxnSpMkLst>
            <pc:docMk/>
            <pc:sldMk cId="1524060088" sldId="259"/>
            <ac:cxnSpMk id="1027" creationId="{D81156D3-2F09-F30E-6808-06074AC03B7A}"/>
          </ac:cxnSpMkLst>
        </pc:cxnChg>
        <pc:cxnChg chg="mod">
          <ac:chgData name="Baptiste Monget" userId="dcb48374e8be4b16" providerId="LiveId" clId="{5F65D9EE-BB07-4FAE-97C5-FA99E9D3AC24}" dt="2025-03-14T14:18:22.636" v="530"/>
          <ac:cxnSpMkLst>
            <pc:docMk/>
            <pc:sldMk cId="1524060088" sldId="259"/>
            <ac:cxnSpMk id="1029" creationId="{91611408-E1E4-C6DD-3429-170466A0909F}"/>
          </ac:cxnSpMkLst>
        </pc:cxnChg>
        <pc:cxnChg chg="mod">
          <ac:chgData name="Baptiste Monget" userId="dcb48374e8be4b16" providerId="LiveId" clId="{5F65D9EE-BB07-4FAE-97C5-FA99E9D3AC24}" dt="2025-03-14T14:18:22.636" v="530"/>
          <ac:cxnSpMkLst>
            <pc:docMk/>
            <pc:sldMk cId="1524060088" sldId="259"/>
            <ac:cxnSpMk id="1031" creationId="{AE523091-FADF-585E-F4AF-7F4F3491D9B6}"/>
          </ac:cxnSpMkLst>
        </pc:cxnChg>
        <pc:cxnChg chg="mod">
          <ac:chgData name="Baptiste Monget" userId="dcb48374e8be4b16" providerId="LiveId" clId="{5F65D9EE-BB07-4FAE-97C5-FA99E9D3AC24}" dt="2025-03-14T14:18:22.636" v="530"/>
          <ac:cxnSpMkLst>
            <pc:docMk/>
            <pc:sldMk cId="1524060088" sldId="259"/>
            <ac:cxnSpMk id="1032" creationId="{4A8C8F51-58B7-9DEC-C805-83F92BD04583}"/>
          </ac:cxnSpMkLst>
        </pc:cxnChg>
        <pc:cxnChg chg="mod">
          <ac:chgData name="Baptiste Monget" userId="dcb48374e8be4b16" providerId="LiveId" clId="{5F65D9EE-BB07-4FAE-97C5-FA99E9D3AC24}" dt="2025-03-14T14:18:22.636" v="530"/>
          <ac:cxnSpMkLst>
            <pc:docMk/>
            <pc:sldMk cId="1524060088" sldId="259"/>
            <ac:cxnSpMk id="1033" creationId="{FEDC5006-2A2B-C3FA-9DE8-3BA75064326B}"/>
          </ac:cxnSpMkLst>
        </pc:cxnChg>
        <pc:cxnChg chg="add mod">
          <ac:chgData name="Baptiste Monget" userId="dcb48374e8be4b16" providerId="LiveId" clId="{5F65D9EE-BB07-4FAE-97C5-FA99E9D3AC24}" dt="2025-03-14T14:19:26.116" v="588" actId="1035"/>
          <ac:cxnSpMkLst>
            <pc:docMk/>
            <pc:sldMk cId="1524060088" sldId="259"/>
            <ac:cxnSpMk id="1034" creationId="{BA1B0A46-A120-06CF-12EA-937AC4F30AB0}"/>
          </ac:cxnSpMkLst>
        </pc:cxnChg>
        <pc:cxnChg chg="add mod">
          <ac:chgData name="Baptiste Monget" userId="dcb48374e8be4b16" providerId="LiveId" clId="{5F65D9EE-BB07-4FAE-97C5-FA99E9D3AC24}" dt="2025-03-14T14:20:44.230" v="614" actId="1036"/>
          <ac:cxnSpMkLst>
            <pc:docMk/>
            <pc:sldMk cId="1524060088" sldId="259"/>
            <ac:cxnSpMk id="1037" creationId="{03003FE4-7CB3-17BD-B4C3-7D8AB37A1AAA}"/>
          </ac:cxnSpMkLst>
        </pc:cxnChg>
        <pc:cxnChg chg="mod">
          <ac:chgData name="Baptiste Monget" userId="dcb48374e8be4b16" providerId="LiveId" clId="{5F65D9EE-BB07-4FAE-97C5-FA99E9D3AC24}" dt="2025-03-14T15:38:29.014" v="880" actId="20577"/>
          <ac:cxnSpMkLst>
            <pc:docMk/>
            <pc:sldMk cId="1524060088" sldId="259"/>
            <ac:cxnSpMk id="1098" creationId="{FDD60CD7-F205-2F6D-9E76-68CBCFD1B6A8}"/>
          </ac:cxnSpMkLst>
        </pc:cxnChg>
        <pc:cxnChg chg="mod">
          <ac:chgData name="Baptiste Monget" userId="dcb48374e8be4b16" providerId="LiveId" clId="{5F65D9EE-BB07-4FAE-97C5-FA99E9D3AC24}" dt="2025-03-14T15:38:29.014" v="880" actId="20577"/>
          <ac:cxnSpMkLst>
            <pc:docMk/>
            <pc:sldMk cId="1524060088" sldId="259"/>
            <ac:cxnSpMk id="1100" creationId="{F544B2DC-DEF3-6C2F-1F70-92AF701E883C}"/>
          </ac:cxnSpMkLst>
        </pc:cxnChg>
        <pc:cxnChg chg="mod">
          <ac:chgData name="Baptiste Monget" userId="dcb48374e8be4b16" providerId="LiveId" clId="{5F65D9EE-BB07-4FAE-97C5-FA99E9D3AC24}" dt="2025-03-14T15:38:29.014" v="880" actId="20577"/>
          <ac:cxnSpMkLst>
            <pc:docMk/>
            <pc:sldMk cId="1524060088" sldId="259"/>
            <ac:cxnSpMk id="1101" creationId="{F3CCC283-D9BB-6A0B-107A-09FF87A9EF4A}"/>
          </ac:cxnSpMkLst>
        </pc:cxnChg>
        <pc:cxnChg chg="mod">
          <ac:chgData name="Baptiste Monget" userId="dcb48374e8be4b16" providerId="LiveId" clId="{5F65D9EE-BB07-4FAE-97C5-FA99E9D3AC24}" dt="2025-03-14T15:38:29.014" v="880" actId="20577"/>
          <ac:cxnSpMkLst>
            <pc:docMk/>
            <pc:sldMk cId="1524060088" sldId="259"/>
            <ac:cxnSpMk id="1102" creationId="{CE6D603A-2505-CA4E-ABFD-5221A6354CD3}"/>
          </ac:cxnSpMkLst>
        </pc:cxnChg>
        <pc:cxnChg chg="add mod">
          <ac:chgData name="Baptiste Monget" userId="dcb48374e8be4b16" providerId="LiveId" clId="{5F65D9EE-BB07-4FAE-97C5-FA99E9D3AC24}" dt="2025-03-14T15:40:27.124" v="910" actId="14100"/>
          <ac:cxnSpMkLst>
            <pc:docMk/>
            <pc:sldMk cId="1524060088" sldId="259"/>
            <ac:cxnSpMk id="1103" creationId="{6C368406-059C-C29B-8EA6-623D8F4A94BB}"/>
          </ac:cxnSpMkLst>
        </pc:cxnChg>
        <pc:cxnChg chg="add mod">
          <ac:chgData name="Baptiste Monget" userId="dcb48374e8be4b16" providerId="LiveId" clId="{5F65D9EE-BB07-4FAE-97C5-FA99E9D3AC24}" dt="2025-03-14T15:40:50.864" v="936" actId="1038"/>
          <ac:cxnSpMkLst>
            <pc:docMk/>
            <pc:sldMk cId="1524060088" sldId="259"/>
            <ac:cxnSpMk id="1108" creationId="{0BA2CC90-61BC-8D5D-EFF3-828C2658F141}"/>
          </ac:cxnSpMkLst>
        </pc:cxnChg>
      </pc:sldChg>
      <pc:sldChg chg="addSp delSp modSp new mod">
        <pc:chgData name="Baptiste Monget" userId="dcb48374e8be4b16" providerId="LiveId" clId="{5F65D9EE-BB07-4FAE-97C5-FA99E9D3AC24}" dt="2025-03-14T16:23:36.486" v="1095" actId="1076"/>
        <pc:sldMkLst>
          <pc:docMk/>
          <pc:sldMk cId="3878944902" sldId="260"/>
        </pc:sldMkLst>
        <pc:spChg chg="mod">
          <ac:chgData name="Baptiste Monget" userId="dcb48374e8be4b16" providerId="LiveId" clId="{5F65D9EE-BB07-4FAE-97C5-FA99E9D3AC24}" dt="2025-03-14T14:21:16.759" v="627" actId="20577"/>
          <ac:spMkLst>
            <pc:docMk/>
            <pc:sldMk cId="3878944902" sldId="260"/>
            <ac:spMk id="2" creationId="{3A114EB5-7C6B-EB16-F6C0-9C6AB521B030}"/>
          </ac:spMkLst>
        </pc:spChg>
        <pc:spChg chg="mod">
          <ac:chgData name="Baptiste Monget" userId="dcb48374e8be4b16" providerId="LiveId" clId="{5F65D9EE-BB07-4FAE-97C5-FA99E9D3AC24}" dt="2025-03-14T14:26:24.009" v="731" actId="403"/>
          <ac:spMkLst>
            <pc:docMk/>
            <pc:sldMk cId="3878944902" sldId="260"/>
            <ac:spMk id="4" creationId="{23CE19D9-5382-DCD3-2132-F527E5BDD35B}"/>
          </ac:spMkLst>
        </pc:spChg>
        <pc:spChg chg="add mod">
          <ac:chgData name="Baptiste Monget" userId="dcb48374e8be4b16" providerId="LiveId" clId="{5F65D9EE-BB07-4FAE-97C5-FA99E9D3AC24}" dt="2025-03-14T14:22:22.474" v="657" actId="20577"/>
          <ac:spMkLst>
            <pc:docMk/>
            <pc:sldMk cId="3878944902" sldId="260"/>
            <ac:spMk id="5" creationId="{17808323-CCA9-50B9-8271-A023666B870E}"/>
          </ac:spMkLst>
        </pc:spChg>
        <pc:spChg chg="add mod">
          <ac:chgData name="Baptiste Monget" userId="dcb48374e8be4b16" providerId="LiveId" clId="{5F65D9EE-BB07-4FAE-97C5-FA99E9D3AC24}" dt="2025-03-14T15:58:08.314" v="970" actId="20577"/>
          <ac:spMkLst>
            <pc:docMk/>
            <pc:sldMk cId="3878944902" sldId="260"/>
            <ac:spMk id="6" creationId="{3DC4F5D9-E19D-F697-4C79-35E1D90A0215}"/>
          </ac:spMkLst>
        </pc:spChg>
        <pc:spChg chg="add mod">
          <ac:chgData name="Baptiste Monget" userId="dcb48374e8be4b16" providerId="LiveId" clId="{5F65D9EE-BB07-4FAE-97C5-FA99E9D3AC24}" dt="2025-03-14T15:53:11.351" v="965" actId="1076"/>
          <ac:spMkLst>
            <pc:docMk/>
            <pc:sldMk cId="3878944902" sldId="260"/>
            <ac:spMk id="7" creationId="{AA5DBFA4-7399-FB8B-76EC-96F17E9BFF90}"/>
          </ac:spMkLst>
        </pc:spChg>
        <pc:spChg chg="add mod">
          <ac:chgData name="Baptiste Monget" userId="dcb48374e8be4b16" providerId="LiveId" clId="{5F65D9EE-BB07-4FAE-97C5-FA99E9D3AC24}" dt="2025-03-14T16:23:36.486" v="1095" actId="1076"/>
          <ac:spMkLst>
            <pc:docMk/>
            <pc:sldMk cId="3878944902" sldId="260"/>
            <ac:spMk id="8" creationId="{CA1F55FF-872D-E1AD-14DB-F09CD04EB533}"/>
          </ac:spMkLst>
        </pc:spChg>
      </pc:sldChg>
      <pc:sldChg chg="modSp new mod">
        <pc:chgData name="Baptiste Monget" userId="dcb48374e8be4b16" providerId="LiveId" clId="{5F65D9EE-BB07-4FAE-97C5-FA99E9D3AC24}" dt="2025-03-14T14:36:47.098" v="733" actId="6549"/>
        <pc:sldMkLst>
          <pc:docMk/>
          <pc:sldMk cId="3148137221" sldId="261"/>
        </pc:sldMkLst>
        <pc:spChg chg="mod">
          <ac:chgData name="Baptiste Monget" userId="dcb48374e8be4b16" providerId="LiveId" clId="{5F65D9EE-BB07-4FAE-97C5-FA99E9D3AC24}" dt="2025-03-14T14:26:03.617" v="728" actId="20577"/>
          <ac:spMkLst>
            <pc:docMk/>
            <pc:sldMk cId="3148137221" sldId="261"/>
            <ac:spMk id="2" creationId="{D0A5C00A-2BE8-3536-C63A-553200C82183}"/>
          </ac:spMkLst>
        </pc:spChg>
        <pc:spChg chg="mod">
          <ac:chgData name="Baptiste Monget" userId="dcb48374e8be4b16" providerId="LiveId" clId="{5F65D9EE-BB07-4FAE-97C5-FA99E9D3AC24}" dt="2025-03-14T14:26:29.534" v="732" actId="403"/>
          <ac:spMkLst>
            <pc:docMk/>
            <pc:sldMk cId="3148137221" sldId="261"/>
            <ac:spMk id="4" creationId="{2506BE54-E6C5-3B60-2B4A-AE4AF85F3C57}"/>
          </ac:spMkLst>
        </pc:spChg>
      </pc:sldChg>
    </pc:docChg>
  </pc:docChgLst>
  <pc:docChgLst>
    <pc:chgData name="Akram Atouile" userId="d54f35c6555e4497" providerId="Windows Live" clId="Web-{9B5DE87A-B84F-0DAB-6A7B-11F8403D39FF}"/>
    <pc:docChg chg="modSld">
      <pc:chgData name="Akram Atouile" userId="d54f35c6555e4497" providerId="Windows Live" clId="Web-{9B5DE87A-B84F-0DAB-6A7B-11F8403D39FF}" dt="2025-04-14T13:08:55.979" v="32" actId="20577"/>
      <pc:docMkLst>
        <pc:docMk/>
      </pc:docMkLst>
      <pc:sldChg chg="modSp">
        <pc:chgData name="Akram Atouile" userId="d54f35c6555e4497" providerId="Windows Live" clId="Web-{9B5DE87A-B84F-0DAB-6A7B-11F8403D39FF}" dt="2025-04-14T13:08:55.979" v="32" actId="20577"/>
        <pc:sldMkLst>
          <pc:docMk/>
          <pc:sldMk cId="1050026199" sldId="279"/>
        </pc:sldMkLst>
        <pc:spChg chg="mod">
          <ac:chgData name="Akram Atouile" userId="d54f35c6555e4497" providerId="Windows Live" clId="Web-{9B5DE87A-B84F-0DAB-6A7B-11F8403D39FF}" dt="2025-04-14T13:08:55.979" v="32" actId="20577"/>
          <ac:spMkLst>
            <pc:docMk/>
            <pc:sldMk cId="1050026199" sldId="279"/>
            <ac:spMk id="5" creationId="{3F8DF466-045E-3E11-5B30-B72B0F6697B7}"/>
          </ac:spMkLst>
        </pc:spChg>
      </pc:sldChg>
    </pc:docChg>
  </pc:docChgLst>
  <pc:docChgLst>
    <pc:chgData name="Akram Atouile" userId="d54f35c6555e4497" providerId="Windows Live" clId="Web-{51934475-7D66-2A82-BCE1-E27E6FFAB6DA}"/>
    <pc:docChg chg="modSld">
      <pc:chgData name="Akram Atouile" userId="d54f35c6555e4497" providerId="Windows Live" clId="Web-{51934475-7D66-2A82-BCE1-E27E6FFAB6DA}" dt="2025-05-16T09:31:41.962" v="19" actId="20577"/>
      <pc:docMkLst>
        <pc:docMk/>
      </pc:docMkLst>
      <pc:sldChg chg="modSp">
        <pc:chgData name="Akram Atouile" userId="d54f35c6555e4497" providerId="Windows Live" clId="Web-{51934475-7D66-2A82-BCE1-E27E6FFAB6DA}" dt="2025-05-16T09:31:41.962" v="19" actId="20577"/>
        <pc:sldMkLst>
          <pc:docMk/>
          <pc:sldMk cId="2221641660" sldId="287"/>
        </pc:sldMkLst>
        <pc:spChg chg="mod">
          <ac:chgData name="Akram Atouile" userId="d54f35c6555e4497" providerId="Windows Live" clId="Web-{51934475-7D66-2A82-BCE1-E27E6FFAB6DA}" dt="2025-05-16T09:31:41.962" v="19" actId="20577"/>
          <ac:spMkLst>
            <pc:docMk/>
            <pc:sldMk cId="2221641660" sldId="287"/>
            <ac:spMk id="9" creationId="{6B670018-8EFE-0521-8E63-77107C373BD0}"/>
          </ac:spMkLst>
        </pc:spChg>
      </pc:sldChg>
    </pc:docChg>
  </pc:docChgLst>
  <pc:docChgLst>
    <pc:chgData name="Akram Atouile" userId="d54f35c6555e4497" providerId="Windows Live" clId="Web-{95513139-F559-1681-4417-CD1450D5C732}"/>
    <pc:docChg chg="modSld">
      <pc:chgData name="Akram Atouile" userId="d54f35c6555e4497" providerId="Windows Live" clId="Web-{95513139-F559-1681-4417-CD1450D5C732}" dt="2025-06-03T06:47:00.724" v="1" actId="1076"/>
      <pc:docMkLst>
        <pc:docMk/>
      </pc:docMkLst>
      <pc:sldChg chg="modSp">
        <pc:chgData name="Akram Atouile" userId="d54f35c6555e4497" providerId="Windows Live" clId="Web-{95513139-F559-1681-4417-CD1450D5C732}" dt="2025-06-03T06:47:00.724" v="1" actId="1076"/>
        <pc:sldMkLst>
          <pc:docMk/>
          <pc:sldMk cId="759026600" sldId="337"/>
        </pc:sldMkLst>
        <pc:spChg chg="mod">
          <ac:chgData name="Akram Atouile" userId="d54f35c6555e4497" providerId="Windows Live" clId="Web-{95513139-F559-1681-4417-CD1450D5C732}" dt="2025-06-03T06:47:00.724" v="1" actId="1076"/>
          <ac:spMkLst>
            <pc:docMk/>
            <pc:sldMk cId="759026600" sldId="337"/>
            <ac:spMk id="3" creationId="{32896596-817D-7753-90CC-0699785D9198}"/>
          </ac:spMkLst>
        </pc:spChg>
      </pc:sldChg>
    </pc:docChg>
  </pc:docChgLst>
  <pc:docChgLst>
    <pc:chgData name="Akram Atouile" userId="d54f35c6555e4497" providerId="Windows Live" clId="Web-{13698DEB-AC9B-91FD-1D92-C0B53CCDF125}"/>
    <pc:docChg chg="addSld modSld modSection">
      <pc:chgData name="Akram Atouile" userId="d54f35c6555e4497" providerId="Windows Live" clId="Web-{13698DEB-AC9B-91FD-1D92-C0B53CCDF125}" dt="2025-05-22T07:15:29.187" v="32"/>
      <pc:docMkLst>
        <pc:docMk/>
      </pc:docMkLst>
      <pc:sldChg chg="modSp">
        <pc:chgData name="Akram Atouile" userId="d54f35c6555e4497" providerId="Windows Live" clId="Web-{13698DEB-AC9B-91FD-1D92-C0B53CCDF125}" dt="2025-05-22T07:15:14.186" v="30" actId="20577"/>
        <pc:sldMkLst>
          <pc:docMk/>
          <pc:sldMk cId="1913918738" sldId="265"/>
        </pc:sldMkLst>
        <pc:spChg chg="mod">
          <ac:chgData name="Akram Atouile" userId="d54f35c6555e4497" providerId="Windows Live" clId="Web-{13698DEB-AC9B-91FD-1D92-C0B53CCDF125}" dt="2025-05-22T07:15:14.186" v="30" actId="20577"/>
          <ac:spMkLst>
            <pc:docMk/>
            <pc:sldMk cId="1913918738" sldId="265"/>
            <ac:spMk id="2" creationId="{5E35673F-2FE0-691B-58CD-0A472FF5AAE7}"/>
          </ac:spMkLst>
        </pc:spChg>
      </pc:sldChg>
      <pc:sldChg chg="addSp delSp modSp add replId">
        <pc:chgData name="Akram Atouile" userId="d54f35c6555e4497" providerId="Windows Live" clId="Web-{13698DEB-AC9B-91FD-1D92-C0B53CCDF125}" dt="2025-05-22T07:15:29.187" v="32"/>
        <pc:sldMkLst>
          <pc:docMk/>
          <pc:sldMk cId="3642857118" sldId="331"/>
        </pc:sldMkLst>
        <pc:spChg chg="del">
          <ac:chgData name="Akram Atouile" userId="d54f35c6555e4497" providerId="Windows Live" clId="Web-{13698DEB-AC9B-91FD-1D92-C0B53CCDF125}" dt="2025-05-22T07:15:29.187" v="32"/>
          <ac:spMkLst>
            <pc:docMk/>
            <pc:sldMk cId="3642857118" sldId="331"/>
            <ac:spMk id="3" creationId="{AEE1FB1D-4404-D8BE-1D1E-A8145CE7D7D1}"/>
          </ac:spMkLst>
        </pc:spChg>
        <pc:spChg chg="add mod">
          <ac:chgData name="Akram Atouile" userId="d54f35c6555e4497" providerId="Windows Live" clId="Web-{13698DEB-AC9B-91FD-1D92-C0B53CCDF125}" dt="2025-05-22T07:15:29.187" v="32"/>
          <ac:spMkLst>
            <pc:docMk/>
            <pc:sldMk cId="3642857118" sldId="331"/>
            <ac:spMk id="6" creationId="{0C1AE2C7-4595-3CCF-E472-1DCF7A4AB8DE}"/>
          </ac:spMkLst>
        </pc:spChg>
      </pc:sldChg>
    </pc:docChg>
  </pc:docChgLst>
  <pc:docChgLst>
    <pc:chgData name="Akram Atouile" userId="d54f35c6555e4497" providerId="Windows Live" clId="Web-{C734C3A1-4BEE-6D9A-DD11-88AE1D1700D3}"/>
    <pc:docChg chg="addSld modSld">
      <pc:chgData name="Akram Atouile" userId="d54f35c6555e4497" providerId="Windows Live" clId="Web-{C734C3A1-4BEE-6D9A-DD11-88AE1D1700D3}" dt="2025-05-19T09:56:35.269" v="461" actId="14100"/>
      <pc:docMkLst>
        <pc:docMk/>
      </pc:docMkLst>
      <pc:sldChg chg="addSp delSp modSp add replId">
        <pc:chgData name="Akram Atouile" userId="d54f35c6555e4497" providerId="Windows Live" clId="Web-{C734C3A1-4BEE-6D9A-DD11-88AE1D1700D3}" dt="2025-05-19T06:21:27.169" v="116" actId="1076"/>
        <pc:sldMkLst>
          <pc:docMk/>
          <pc:sldMk cId="3168770278" sldId="295"/>
        </pc:sldMkLst>
        <pc:spChg chg="mod">
          <ac:chgData name="Akram Atouile" userId="d54f35c6555e4497" providerId="Windows Live" clId="Web-{C734C3A1-4BEE-6D9A-DD11-88AE1D1700D3}" dt="2025-05-19T06:19:55.741" v="11" actId="20577"/>
          <ac:spMkLst>
            <pc:docMk/>
            <pc:sldMk cId="3168770278" sldId="295"/>
            <ac:spMk id="2" creationId="{A9BE04C8-99D5-5556-30D8-9F1420E138FB}"/>
          </ac:spMkLst>
        </pc:spChg>
        <pc:spChg chg="add mod">
          <ac:chgData name="Akram Atouile" userId="d54f35c6555e4497" providerId="Windows Live" clId="Web-{C734C3A1-4BEE-6D9A-DD11-88AE1D1700D3}" dt="2025-05-19T06:21:27.169" v="116" actId="1076"/>
          <ac:spMkLst>
            <pc:docMk/>
            <pc:sldMk cId="3168770278" sldId="295"/>
            <ac:spMk id="6" creationId="{3E46B34A-095A-9D91-F650-61D8E5652BE0}"/>
          </ac:spMkLst>
        </pc:spChg>
        <pc:picChg chg="add mod">
          <ac:chgData name="Akram Atouile" userId="d54f35c6555e4497" providerId="Windows Live" clId="Web-{C734C3A1-4BEE-6D9A-DD11-88AE1D1700D3}" dt="2025-05-19T06:20:13.555" v="17" actId="14100"/>
          <ac:picMkLst>
            <pc:docMk/>
            <pc:sldMk cId="3168770278" sldId="295"/>
            <ac:picMk id="3" creationId="{A0E22F19-B7CB-E80D-B89A-820ED7CF1759}"/>
          </ac:picMkLst>
        </pc:picChg>
      </pc:sldChg>
      <pc:sldChg chg="addSp delSp modSp add replId">
        <pc:chgData name="Akram Atouile" userId="d54f35c6555e4497" providerId="Windows Live" clId="Web-{C734C3A1-4BEE-6D9A-DD11-88AE1D1700D3}" dt="2025-05-19T08:16:44.920" v="265" actId="20577"/>
        <pc:sldMkLst>
          <pc:docMk/>
          <pc:sldMk cId="3669612468" sldId="296"/>
        </pc:sldMkLst>
        <pc:spChg chg="mod">
          <ac:chgData name="Akram Atouile" userId="d54f35c6555e4497" providerId="Windows Live" clId="Web-{C734C3A1-4BEE-6D9A-DD11-88AE1D1700D3}" dt="2025-05-19T08:14:25.554" v="133" actId="20577"/>
          <ac:spMkLst>
            <pc:docMk/>
            <pc:sldMk cId="3669612468" sldId="296"/>
            <ac:spMk id="2" creationId="{7D136576-CA95-592A-6C95-F79A810B67B0}"/>
          </ac:spMkLst>
        </pc:spChg>
        <pc:spChg chg="mod">
          <ac:chgData name="Akram Atouile" userId="d54f35c6555e4497" providerId="Windows Live" clId="Web-{C734C3A1-4BEE-6D9A-DD11-88AE1D1700D3}" dt="2025-05-19T08:16:44.920" v="265" actId="20577"/>
          <ac:spMkLst>
            <pc:docMk/>
            <pc:sldMk cId="3669612468" sldId="296"/>
            <ac:spMk id="6" creationId="{CF442B9A-961E-2BE9-FA87-8AEE5199203D}"/>
          </ac:spMkLst>
        </pc:spChg>
        <pc:picChg chg="add mod">
          <ac:chgData name="Akram Atouile" userId="d54f35c6555e4497" providerId="Windows Live" clId="Web-{C734C3A1-4BEE-6D9A-DD11-88AE1D1700D3}" dt="2025-05-19T08:15:21.291" v="141" actId="1076"/>
          <ac:picMkLst>
            <pc:docMk/>
            <pc:sldMk cId="3669612468" sldId="296"/>
            <ac:picMk id="3" creationId="{B80A93B3-E386-7C75-1BE7-7A2275944B2A}"/>
          </ac:picMkLst>
        </pc:picChg>
      </pc:sldChg>
      <pc:sldChg chg="addSp delSp modSp add replId">
        <pc:chgData name="Akram Atouile" userId="d54f35c6555e4497" providerId="Windows Live" clId="Web-{C734C3A1-4BEE-6D9A-DD11-88AE1D1700D3}" dt="2025-05-19T08:19:22.301" v="278" actId="1076"/>
        <pc:sldMkLst>
          <pc:docMk/>
          <pc:sldMk cId="139891775" sldId="298"/>
        </pc:sldMkLst>
        <pc:picChg chg="add mod">
          <ac:chgData name="Akram Atouile" userId="d54f35c6555e4497" providerId="Windows Live" clId="Web-{C734C3A1-4BEE-6D9A-DD11-88AE1D1700D3}" dt="2025-05-19T08:18:48.941" v="273" actId="1076"/>
          <ac:picMkLst>
            <pc:docMk/>
            <pc:sldMk cId="139891775" sldId="298"/>
            <ac:picMk id="5" creationId="{3792250D-EE2A-593C-7250-0FE7C0815FD2}"/>
          </ac:picMkLst>
        </pc:picChg>
        <pc:picChg chg="add mod">
          <ac:chgData name="Akram Atouile" userId="d54f35c6555e4497" providerId="Windows Live" clId="Web-{C734C3A1-4BEE-6D9A-DD11-88AE1D1700D3}" dt="2025-05-19T08:19:22.301" v="278" actId="1076"/>
          <ac:picMkLst>
            <pc:docMk/>
            <pc:sldMk cId="139891775" sldId="298"/>
            <ac:picMk id="7" creationId="{D6D36C45-4B1D-D4F6-0DC1-9C864D63D348}"/>
          </ac:picMkLst>
        </pc:picChg>
      </pc:sldChg>
      <pc:sldChg chg="addSp delSp modSp add replId">
        <pc:chgData name="Akram Atouile" userId="d54f35c6555e4497" providerId="Windows Live" clId="Web-{C734C3A1-4BEE-6D9A-DD11-88AE1D1700D3}" dt="2025-05-19T09:56:35.269" v="461" actId="14100"/>
        <pc:sldMkLst>
          <pc:docMk/>
          <pc:sldMk cId="3132674293" sldId="299"/>
        </pc:sldMkLst>
        <pc:spChg chg="mod">
          <ac:chgData name="Akram Atouile" userId="d54f35c6555e4497" providerId="Windows Live" clId="Web-{C734C3A1-4BEE-6D9A-DD11-88AE1D1700D3}" dt="2025-05-19T09:56:30.737" v="460" actId="20577"/>
          <ac:spMkLst>
            <pc:docMk/>
            <pc:sldMk cId="3132674293" sldId="299"/>
            <ac:spMk id="2" creationId="{58895802-2882-6996-0DBB-3CD90BA96FFA}"/>
          </ac:spMkLst>
        </pc:spChg>
        <pc:spChg chg="add mod">
          <ac:chgData name="Akram Atouile" userId="d54f35c6555e4497" providerId="Windows Live" clId="Web-{C734C3A1-4BEE-6D9A-DD11-88AE1D1700D3}" dt="2025-05-19T09:56:35.269" v="461" actId="14100"/>
          <ac:spMkLst>
            <pc:docMk/>
            <pc:sldMk cId="3132674293" sldId="299"/>
            <ac:spMk id="6" creationId="{F4C9E203-4866-4B8D-75C7-15058721AB4A}"/>
          </ac:spMkLst>
        </pc:spChg>
      </pc:sldChg>
      <pc:sldChg chg="addSp delSp modSp add replId">
        <pc:chgData name="Akram Atouile" userId="d54f35c6555e4497" providerId="Windows Live" clId="Web-{C734C3A1-4BEE-6D9A-DD11-88AE1D1700D3}" dt="2025-05-19T09:49:40.444" v="360" actId="1076"/>
        <pc:sldMkLst>
          <pc:docMk/>
          <pc:sldMk cId="175295616" sldId="300"/>
        </pc:sldMkLst>
        <pc:spChg chg="mod">
          <ac:chgData name="Akram Atouile" userId="d54f35c6555e4497" providerId="Windows Live" clId="Web-{C734C3A1-4BEE-6D9A-DD11-88AE1D1700D3}" dt="2025-05-19T08:21:12.697" v="336" actId="20577"/>
          <ac:spMkLst>
            <pc:docMk/>
            <pc:sldMk cId="175295616" sldId="300"/>
            <ac:spMk id="2" creationId="{A133C0D0-DB12-9A26-DEE6-E1A6F6D29587}"/>
          </ac:spMkLst>
        </pc:spChg>
        <pc:spChg chg="add mod">
          <ac:chgData name="Akram Atouile" userId="d54f35c6555e4497" providerId="Windows Live" clId="Web-{C734C3A1-4BEE-6D9A-DD11-88AE1D1700D3}" dt="2025-05-19T09:49:40.444" v="360" actId="1076"/>
          <ac:spMkLst>
            <pc:docMk/>
            <pc:sldMk cId="175295616" sldId="300"/>
            <ac:spMk id="5" creationId="{343BB004-49FE-A268-CAE4-7F3B39A6351D}"/>
          </ac:spMkLst>
        </pc:spChg>
      </pc:sldChg>
      <pc:sldChg chg="addSp delSp modSp add mod replId setBg">
        <pc:chgData name="Akram Atouile" userId="d54f35c6555e4497" providerId="Windows Live" clId="Web-{C734C3A1-4BEE-6D9A-DD11-88AE1D1700D3}" dt="2025-05-19T09:51:44.385" v="400" actId="20577"/>
        <pc:sldMkLst>
          <pc:docMk/>
          <pc:sldMk cId="1557897787" sldId="304"/>
        </pc:sldMkLst>
      </pc:sldChg>
    </pc:docChg>
  </pc:docChgLst>
  <pc:docChgLst>
    <pc:chgData name="Akram Atouile" userId="d54f35c6555e4497" providerId="Windows Live" clId="Web-{FEFF60BF-583B-12B2-D796-2C0E92166422}"/>
    <pc:docChg chg="addSld modSld">
      <pc:chgData name="Akram Atouile" userId="d54f35c6555e4497" providerId="Windows Live" clId="Web-{FEFF60BF-583B-12B2-D796-2C0E92166422}" dt="2025-05-14T07:39:41.904" v="45"/>
      <pc:docMkLst>
        <pc:docMk/>
      </pc:docMkLst>
      <pc:sldChg chg="addSp delSp modSp">
        <pc:chgData name="Akram Atouile" userId="d54f35c6555e4497" providerId="Windows Live" clId="Web-{FEFF60BF-583B-12B2-D796-2C0E92166422}" dt="2025-05-14T07:38:57.338" v="10" actId="1076"/>
        <pc:sldMkLst>
          <pc:docMk/>
          <pc:sldMk cId="3057635716" sldId="282"/>
        </pc:sldMkLst>
        <pc:picChg chg="add mod">
          <ac:chgData name="Akram Atouile" userId="d54f35c6555e4497" providerId="Windows Live" clId="Web-{FEFF60BF-583B-12B2-D796-2C0E92166422}" dt="2025-05-14T07:38:57.338" v="10" actId="1076"/>
          <ac:picMkLst>
            <pc:docMk/>
            <pc:sldMk cId="3057635716" sldId="282"/>
            <ac:picMk id="6" creationId="{FDDD24CD-6F59-427A-1D6A-201107302793}"/>
          </ac:picMkLst>
        </pc:picChg>
      </pc:sldChg>
      <pc:sldChg chg="delSp modSp add replId">
        <pc:chgData name="Akram Atouile" userId="d54f35c6555e4497" providerId="Windows Live" clId="Web-{FEFF60BF-583B-12B2-D796-2C0E92166422}" dt="2025-05-14T07:39:41.904" v="45"/>
        <pc:sldMkLst>
          <pc:docMk/>
          <pc:sldMk cId="1730821374" sldId="284"/>
        </pc:sldMkLst>
      </pc:sldChg>
    </pc:docChg>
  </pc:docChgLst>
  <pc:docChgLst>
    <pc:chgData name="Akram Atouile" userId="d54f35c6555e4497" providerId="Windows Live" clId="Web-{5A8929DE-9563-84E9-4435-189133D0EE59}"/>
    <pc:docChg chg="modSld">
      <pc:chgData name="Akram Atouile" userId="d54f35c6555e4497" providerId="Windows Live" clId="Web-{5A8929DE-9563-84E9-4435-189133D0EE59}" dt="2025-04-03T07:42:02.767" v="144" actId="20577"/>
      <pc:docMkLst>
        <pc:docMk/>
      </pc:docMkLst>
      <pc:sldChg chg="modSp">
        <pc:chgData name="Akram Atouile" userId="d54f35c6555e4497" providerId="Windows Live" clId="Web-{5A8929DE-9563-84E9-4435-189133D0EE59}" dt="2025-04-03T07:42:02.767" v="144" actId="20577"/>
        <pc:sldMkLst>
          <pc:docMk/>
          <pc:sldMk cId="471964046" sldId="268"/>
        </pc:sldMkLst>
        <pc:spChg chg="mod">
          <ac:chgData name="Akram Atouile" userId="d54f35c6555e4497" providerId="Windows Live" clId="Web-{5A8929DE-9563-84E9-4435-189133D0EE59}" dt="2025-04-03T07:42:02.767" v="144" actId="20577"/>
          <ac:spMkLst>
            <pc:docMk/>
            <pc:sldMk cId="471964046" sldId="268"/>
            <ac:spMk id="3" creationId="{57B85026-EA74-9342-2AD4-9C1726F6D746}"/>
          </ac:spMkLst>
        </pc:spChg>
      </pc:sldChg>
    </pc:docChg>
  </pc:docChgLst>
  <pc:docChgLst>
    <pc:chgData name="Akram Atouile" userId="d54f35c6555e4497" providerId="Windows Live" clId="Web-{93665225-5D80-7736-6640-C0690CF0D530}"/>
    <pc:docChg chg="delSld modSld modSection">
      <pc:chgData name="Akram Atouile" userId="d54f35c6555e4497" providerId="Windows Live" clId="Web-{93665225-5D80-7736-6640-C0690CF0D530}" dt="2025-05-27T12:14:19.609" v="11"/>
      <pc:docMkLst>
        <pc:docMk/>
      </pc:docMkLst>
      <pc:sldChg chg="addSp delSp modSp">
        <pc:chgData name="Akram Atouile" userId="d54f35c6555e4497" providerId="Windows Live" clId="Web-{93665225-5D80-7736-6640-C0690CF0D530}" dt="2025-05-27T12:09:08.098" v="2"/>
        <pc:sldMkLst>
          <pc:docMk/>
          <pc:sldMk cId="913151741" sldId="307"/>
        </pc:sldMkLst>
        <pc:spChg chg="mod">
          <ac:chgData name="Akram Atouile" userId="d54f35c6555e4497" providerId="Windows Live" clId="Web-{93665225-5D80-7736-6640-C0690CF0D530}" dt="2025-05-27T12:09:08.098" v="2"/>
          <ac:spMkLst>
            <pc:docMk/>
            <pc:sldMk cId="913151741" sldId="307"/>
            <ac:spMk id="2" creationId="{E7733791-9846-7636-033C-1ADD1B0558E9}"/>
          </ac:spMkLst>
        </pc:spChg>
        <pc:spChg chg="ord">
          <ac:chgData name="Akram Atouile" userId="d54f35c6555e4497" providerId="Windows Live" clId="Web-{93665225-5D80-7736-6640-C0690CF0D530}" dt="2025-05-27T12:09:08.098" v="2"/>
          <ac:spMkLst>
            <pc:docMk/>
            <pc:sldMk cId="913151741" sldId="307"/>
            <ac:spMk id="4" creationId="{E49D734F-0091-F1E7-085C-339CB6EFF4FD}"/>
          </ac:spMkLst>
        </pc:spChg>
        <pc:spChg chg="del">
          <ac:chgData name="Akram Atouile" userId="d54f35c6555e4497" providerId="Windows Live" clId="Web-{93665225-5D80-7736-6640-C0690CF0D530}" dt="2025-05-27T12:09:08.098" v="2"/>
          <ac:spMkLst>
            <pc:docMk/>
            <pc:sldMk cId="913151741" sldId="307"/>
            <ac:spMk id="30" creationId="{BB2B8762-61F0-4F1B-9364-D633EE9D6AF5}"/>
          </ac:spMkLst>
        </pc:spChg>
        <pc:spChg chg="del">
          <ac:chgData name="Akram Atouile" userId="d54f35c6555e4497" providerId="Windows Live" clId="Web-{93665225-5D80-7736-6640-C0690CF0D530}" dt="2025-05-27T12:09:08.098" v="2"/>
          <ac:spMkLst>
            <pc:docMk/>
            <pc:sldMk cId="913151741" sldId="307"/>
            <ac:spMk id="36" creationId="{C6417104-D4C1-4710-9982-2154A7F48492}"/>
          </ac:spMkLst>
        </pc:spChg>
        <pc:spChg chg="del">
          <ac:chgData name="Akram Atouile" userId="d54f35c6555e4497" providerId="Windows Live" clId="Web-{93665225-5D80-7736-6640-C0690CF0D530}" dt="2025-05-27T12:09:08.098" v="2"/>
          <ac:spMkLst>
            <pc:docMk/>
            <pc:sldMk cId="913151741" sldId="307"/>
            <ac:spMk id="44" creationId="{07BDDC51-8BB2-42BE-8EA8-39B3E9AC1EF6}"/>
          </ac:spMkLst>
        </pc:spChg>
        <pc:spChg chg="add">
          <ac:chgData name="Akram Atouile" userId="d54f35c6555e4497" providerId="Windows Live" clId="Web-{93665225-5D80-7736-6640-C0690CF0D530}" dt="2025-05-27T12:09:08.098" v="2"/>
          <ac:spMkLst>
            <pc:docMk/>
            <pc:sldMk cId="913151741" sldId="307"/>
            <ac:spMk id="49" creationId="{BB2B8762-61F0-4F1B-9364-D633EE9D6AF5}"/>
          </ac:spMkLst>
        </pc:spChg>
        <pc:spChg chg="add">
          <ac:chgData name="Akram Atouile" userId="d54f35c6555e4497" providerId="Windows Live" clId="Web-{93665225-5D80-7736-6640-C0690CF0D530}" dt="2025-05-27T12:09:08.098" v="2"/>
          <ac:spMkLst>
            <pc:docMk/>
            <pc:sldMk cId="913151741" sldId="307"/>
            <ac:spMk id="51" creationId="{E97675C8-1328-460C-9EBF-6B446B67EAD3}"/>
          </ac:spMkLst>
        </pc:spChg>
        <pc:spChg chg="add">
          <ac:chgData name="Akram Atouile" userId="d54f35c6555e4497" providerId="Windows Live" clId="Web-{93665225-5D80-7736-6640-C0690CF0D530}" dt="2025-05-27T12:09:08.098" v="2"/>
          <ac:spMkLst>
            <pc:docMk/>
            <pc:sldMk cId="913151741" sldId="307"/>
            <ac:spMk id="57" creationId="{626F1402-2DEC-4071-84AF-350C7BF00D43}"/>
          </ac:spMkLst>
        </pc:spChg>
        <pc:spChg chg="add">
          <ac:chgData name="Akram Atouile" userId="d54f35c6555e4497" providerId="Windows Live" clId="Web-{93665225-5D80-7736-6640-C0690CF0D530}" dt="2025-05-27T12:09:08.098" v="2"/>
          <ac:spMkLst>
            <pc:docMk/>
            <pc:sldMk cId="913151741" sldId="307"/>
            <ac:spMk id="61" creationId="{DA52A394-10F4-4AA5-90E4-634D1E919DBA}"/>
          </ac:spMkLst>
        </pc:spChg>
        <pc:spChg chg="add">
          <ac:chgData name="Akram Atouile" userId="d54f35c6555e4497" providerId="Windows Live" clId="Web-{93665225-5D80-7736-6640-C0690CF0D530}" dt="2025-05-27T12:09:08.098" v="2"/>
          <ac:spMkLst>
            <pc:docMk/>
            <pc:sldMk cId="913151741" sldId="307"/>
            <ac:spMk id="63" creationId="{07BDDC51-8BB2-42BE-8EA8-39B3E9AC1EF6}"/>
          </ac:spMkLst>
        </pc:spChg>
        <pc:picChg chg="add mod">
          <ac:chgData name="Akram Atouile" userId="d54f35c6555e4497" providerId="Windows Live" clId="Web-{93665225-5D80-7736-6640-C0690CF0D530}" dt="2025-05-27T12:09:03.520" v="1"/>
          <ac:picMkLst>
            <pc:docMk/>
            <pc:sldMk cId="913151741" sldId="307"/>
            <ac:picMk id="3" creationId="{A006636B-2550-7C81-A7C1-051C7CDF8157}"/>
          </ac:picMkLst>
        </pc:picChg>
        <pc:picChg chg="del">
          <ac:chgData name="Akram Atouile" userId="d54f35c6555e4497" providerId="Windows Live" clId="Web-{93665225-5D80-7736-6640-C0690CF0D530}" dt="2025-05-27T12:08:44.832" v="0"/>
          <ac:picMkLst>
            <pc:docMk/>
            <pc:sldMk cId="913151741" sldId="307"/>
            <ac:picMk id="5" creationId="{D7DF40A0-F4B0-A302-6038-B35726CE1F4F}"/>
          </ac:picMkLst>
        </pc:picChg>
      </pc:sldChg>
      <pc:sldChg chg="addSp delSp modSp mod modShow">
        <pc:chgData name="Akram Atouile" userId="d54f35c6555e4497" providerId="Windows Live" clId="Web-{93665225-5D80-7736-6640-C0690CF0D530}" dt="2025-05-27T12:10:42.336" v="6"/>
        <pc:sldMkLst>
          <pc:docMk/>
          <pc:sldMk cId="3075213808" sldId="311"/>
        </pc:sldMkLst>
        <pc:spChg chg="ord">
          <ac:chgData name="Akram Atouile" userId="d54f35c6555e4497" providerId="Windows Live" clId="Web-{93665225-5D80-7736-6640-C0690CF0D530}" dt="2025-05-27T12:10:34.492" v="5"/>
          <ac:spMkLst>
            <pc:docMk/>
            <pc:sldMk cId="3075213808" sldId="311"/>
            <ac:spMk id="4" creationId="{84573511-1250-FA58-E4BB-10286CBCC1DD}"/>
          </ac:spMkLst>
        </pc:spChg>
        <pc:spChg chg="del">
          <ac:chgData name="Akram Atouile" userId="d54f35c6555e4497" providerId="Windows Live" clId="Web-{93665225-5D80-7736-6640-C0690CF0D530}" dt="2025-05-27T12:10:34.492" v="5"/>
          <ac:spMkLst>
            <pc:docMk/>
            <pc:sldMk cId="3075213808" sldId="311"/>
            <ac:spMk id="11" creationId="{BB2B8762-61F0-4F1B-9364-D633EE9D6AF5}"/>
          </ac:spMkLst>
        </pc:spChg>
        <pc:spChg chg="del">
          <ac:chgData name="Akram Atouile" userId="d54f35c6555e4497" providerId="Windows Live" clId="Web-{93665225-5D80-7736-6640-C0690CF0D530}" dt="2025-05-27T12:10:34.492" v="5"/>
          <ac:spMkLst>
            <pc:docMk/>
            <pc:sldMk cId="3075213808" sldId="311"/>
            <ac:spMk id="13" creationId="{E97675C8-1328-460C-9EBF-6B446B67EAD3}"/>
          </ac:spMkLst>
        </pc:spChg>
        <pc:spChg chg="del">
          <ac:chgData name="Akram Atouile" userId="d54f35c6555e4497" providerId="Windows Live" clId="Web-{93665225-5D80-7736-6640-C0690CF0D530}" dt="2025-05-27T12:10:34.492" v="5"/>
          <ac:spMkLst>
            <pc:docMk/>
            <pc:sldMk cId="3075213808" sldId="311"/>
            <ac:spMk id="17" creationId="{C6417104-D4C1-4710-9982-2154A7F48492}"/>
          </ac:spMkLst>
        </pc:spChg>
        <pc:spChg chg="del">
          <ac:chgData name="Akram Atouile" userId="d54f35c6555e4497" providerId="Windows Live" clId="Web-{93665225-5D80-7736-6640-C0690CF0D530}" dt="2025-05-27T12:10:34.492" v="5"/>
          <ac:spMkLst>
            <pc:docMk/>
            <pc:sldMk cId="3075213808" sldId="311"/>
            <ac:spMk id="19" creationId="{626F1402-2DEC-4071-84AF-350C7BF00D43}"/>
          </ac:spMkLst>
        </pc:spChg>
        <pc:spChg chg="del">
          <ac:chgData name="Akram Atouile" userId="d54f35c6555e4497" providerId="Windows Live" clId="Web-{93665225-5D80-7736-6640-C0690CF0D530}" dt="2025-05-27T12:10:34.492" v="5"/>
          <ac:spMkLst>
            <pc:docMk/>
            <pc:sldMk cId="3075213808" sldId="311"/>
            <ac:spMk id="23" creationId="{DA52A394-10F4-4AA5-90E4-634D1E919DBA}"/>
          </ac:spMkLst>
        </pc:spChg>
        <pc:spChg chg="del">
          <ac:chgData name="Akram Atouile" userId="d54f35c6555e4497" providerId="Windows Live" clId="Web-{93665225-5D80-7736-6640-C0690CF0D530}" dt="2025-05-27T12:10:34.492" v="5"/>
          <ac:spMkLst>
            <pc:docMk/>
            <pc:sldMk cId="3075213808" sldId="311"/>
            <ac:spMk id="25" creationId="{07BDDC51-8BB2-42BE-8EA8-39B3E9AC1EF6}"/>
          </ac:spMkLst>
        </pc:spChg>
        <pc:spChg chg="add">
          <ac:chgData name="Akram Atouile" userId="d54f35c6555e4497" providerId="Windows Live" clId="Web-{93665225-5D80-7736-6640-C0690CF0D530}" dt="2025-05-27T12:10:34.492" v="5"/>
          <ac:spMkLst>
            <pc:docMk/>
            <pc:sldMk cId="3075213808" sldId="311"/>
            <ac:spMk id="32" creationId="{E97675C8-1328-460C-9EBF-6B446B67EAD3}"/>
          </ac:spMkLst>
        </pc:spChg>
        <pc:spChg chg="add">
          <ac:chgData name="Akram Atouile" userId="d54f35c6555e4497" providerId="Windows Live" clId="Web-{93665225-5D80-7736-6640-C0690CF0D530}" dt="2025-05-27T12:10:34.492" v="5"/>
          <ac:spMkLst>
            <pc:docMk/>
            <pc:sldMk cId="3075213808" sldId="311"/>
            <ac:spMk id="38" creationId="{626F1402-2DEC-4071-84AF-350C7BF00D43}"/>
          </ac:spMkLst>
        </pc:spChg>
        <pc:spChg chg="add">
          <ac:chgData name="Akram Atouile" userId="d54f35c6555e4497" providerId="Windows Live" clId="Web-{93665225-5D80-7736-6640-C0690CF0D530}" dt="2025-05-27T12:10:34.492" v="5"/>
          <ac:spMkLst>
            <pc:docMk/>
            <pc:sldMk cId="3075213808" sldId="311"/>
            <ac:spMk id="44" creationId="{07BDDC51-8BB2-42BE-8EA8-39B3E9AC1EF6}"/>
          </ac:spMkLst>
        </pc:spChg>
        <pc:picChg chg="add mod">
          <ac:chgData name="Akram Atouile" userId="d54f35c6555e4497" providerId="Windows Live" clId="Web-{93665225-5D80-7736-6640-C0690CF0D530}" dt="2025-05-27T12:10:29.929" v="4"/>
          <ac:picMkLst>
            <pc:docMk/>
            <pc:sldMk cId="3075213808" sldId="311"/>
            <ac:picMk id="3" creationId="{D61E16DB-E8E7-AA2B-A53D-3719285524E6}"/>
          </ac:picMkLst>
        </pc:picChg>
        <pc:picChg chg="del">
          <ac:chgData name="Akram Atouile" userId="d54f35c6555e4497" providerId="Windows Live" clId="Web-{93665225-5D80-7736-6640-C0690CF0D530}" dt="2025-05-27T12:10:27.726" v="3"/>
          <ac:picMkLst>
            <pc:docMk/>
            <pc:sldMk cId="3075213808" sldId="311"/>
            <ac:picMk id="6" creationId="{C961B31D-6C98-DACA-034A-6ECCD3C22AD7}"/>
          </ac:picMkLst>
        </pc:picChg>
      </pc:sldChg>
      <pc:sldChg chg="addSp delSp modSp mod modShow">
        <pc:chgData name="Akram Atouile" userId="d54f35c6555e4497" providerId="Windows Live" clId="Web-{93665225-5D80-7736-6640-C0690CF0D530}" dt="2025-05-27T12:14:14.515" v="10"/>
        <pc:sldMkLst>
          <pc:docMk/>
          <pc:sldMk cId="2885134222" sldId="312"/>
        </pc:sldMkLst>
        <pc:spChg chg="del">
          <ac:chgData name="Akram Atouile" userId="d54f35c6555e4497" providerId="Windows Live" clId="Web-{93665225-5D80-7736-6640-C0690CF0D530}" dt="2025-05-27T12:14:08.515" v="9"/>
          <ac:spMkLst>
            <pc:docMk/>
            <pc:sldMk cId="2885134222" sldId="312"/>
            <ac:spMk id="11" creationId="{BB2B8762-61F0-4F1B-9364-D633EE9D6AF5}"/>
          </ac:spMkLst>
        </pc:spChg>
        <pc:spChg chg="del">
          <ac:chgData name="Akram Atouile" userId="d54f35c6555e4497" providerId="Windows Live" clId="Web-{93665225-5D80-7736-6640-C0690CF0D530}" dt="2025-05-27T12:14:08.515" v="9"/>
          <ac:spMkLst>
            <pc:docMk/>
            <pc:sldMk cId="2885134222" sldId="312"/>
            <ac:spMk id="13" creationId="{E97675C8-1328-460C-9EBF-6B446B67EAD3}"/>
          </ac:spMkLst>
        </pc:spChg>
        <pc:spChg chg="del">
          <ac:chgData name="Akram Atouile" userId="d54f35c6555e4497" providerId="Windows Live" clId="Web-{93665225-5D80-7736-6640-C0690CF0D530}" dt="2025-05-27T12:14:08.515" v="9"/>
          <ac:spMkLst>
            <pc:docMk/>
            <pc:sldMk cId="2885134222" sldId="312"/>
            <ac:spMk id="17" creationId="{C6417104-D4C1-4710-9982-2154A7F48492}"/>
          </ac:spMkLst>
        </pc:spChg>
        <pc:spChg chg="del">
          <ac:chgData name="Akram Atouile" userId="d54f35c6555e4497" providerId="Windows Live" clId="Web-{93665225-5D80-7736-6640-C0690CF0D530}" dt="2025-05-27T12:14:08.515" v="9"/>
          <ac:spMkLst>
            <pc:docMk/>
            <pc:sldMk cId="2885134222" sldId="312"/>
            <ac:spMk id="19" creationId="{626F1402-2DEC-4071-84AF-350C7BF00D43}"/>
          </ac:spMkLst>
        </pc:spChg>
        <pc:spChg chg="add">
          <ac:chgData name="Akram Atouile" userId="d54f35c6555e4497" providerId="Windows Live" clId="Web-{93665225-5D80-7736-6640-C0690CF0D530}" dt="2025-05-27T12:14:08.515" v="9"/>
          <ac:spMkLst>
            <pc:docMk/>
            <pc:sldMk cId="2885134222" sldId="312"/>
            <ac:spMk id="30" creationId="{BB2B8762-61F0-4F1B-9364-D633EE9D6AF5}"/>
          </ac:spMkLst>
        </pc:spChg>
        <pc:spChg chg="add">
          <ac:chgData name="Akram Atouile" userId="d54f35c6555e4497" providerId="Windows Live" clId="Web-{93665225-5D80-7736-6640-C0690CF0D530}" dt="2025-05-27T12:14:08.515" v="9"/>
          <ac:spMkLst>
            <pc:docMk/>
            <pc:sldMk cId="2885134222" sldId="312"/>
            <ac:spMk id="32" creationId="{E97675C8-1328-460C-9EBF-6B446B67EAD3}"/>
          </ac:spMkLst>
        </pc:spChg>
        <pc:spChg chg="add">
          <ac:chgData name="Akram Atouile" userId="d54f35c6555e4497" providerId="Windows Live" clId="Web-{93665225-5D80-7736-6640-C0690CF0D530}" dt="2025-05-27T12:14:08.515" v="9"/>
          <ac:spMkLst>
            <pc:docMk/>
            <pc:sldMk cId="2885134222" sldId="312"/>
            <ac:spMk id="36" creationId="{C6417104-D4C1-4710-9982-2154A7F48492}"/>
          </ac:spMkLst>
        </pc:spChg>
        <pc:spChg chg="add">
          <ac:chgData name="Akram Atouile" userId="d54f35c6555e4497" providerId="Windows Live" clId="Web-{93665225-5D80-7736-6640-C0690CF0D530}" dt="2025-05-27T12:14:08.515" v="9"/>
          <ac:spMkLst>
            <pc:docMk/>
            <pc:sldMk cId="2885134222" sldId="312"/>
            <ac:spMk id="38" creationId="{626F1402-2DEC-4071-84AF-350C7BF00D43}"/>
          </ac:spMkLst>
        </pc:spChg>
        <pc:spChg chg="add">
          <ac:chgData name="Akram Atouile" userId="d54f35c6555e4497" providerId="Windows Live" clId="Web-{93665225-5D80-7736-6640-C0690CF0D530}" dt="2025-05-27T12:14:08.515" v="9"/>
          <ac:spMkLst>
            <pc:docMk/>
            <pc:sldMk cId="2885134222" sldId="312"/>
            <ac:spMk id="42" creationId="{DA52A394-10F4-4AA5-90E4-634D1E919DBA}"/>
          </ac:spMkLst>
        </pc:spChg>
        <pc:spChg chg="add">
          <ac:chgData name="Akram Atouile" userId="d54f35c6555e4497" providerId="Windows Live" clId="Web-{93665225-5D80-7736-6640-C0690CF0D530}" dt="2025-05-27T12:14:08.515" v="9"/>
          <ac:spMkLst>
            <pc:docMk/>
            <pc:sldMk cId="2885134222" sldId="312"/>
            <ac:spMk id="44" creationId="{07BDDC51-8BB2-42BE-8EA8-39B3E9AC1EF6}"/>
          </ac:spMkLst>
        </pc:spChg>
        <pc:picChg chg="add mod">
          <ac:chgData name="Akram Atouile" userId="d54f35c6555e4497" providerId="Windows Live" clId="Web-{93665225-5D80-7736-6640-C0690CF0D530}" dt="2025-05-27T12:14:06.078" v="8"/>
          <ac:picMkLst>
            <pc:docMk/>
            <pc:sldMk cId="2885134222" sldId="312"/>
            <ac:picMk id="3" creationId="{FE9788C0-C812-B76D-7CC9-882DDA028B47}"/>
          </ac:picMkLst>
        </pc:picChg>
        <pc:picChg chg="del">
          <ac:chgData name="Akram Atouile" userId="d54f35c6555e4497" providerId="Windows Live" clId="Web-{93665225-5D80-7736-6640-C0690CF0D530}" dt="2025-05-27T12:10:52.321" v="7"/>
          <ac:picMkLst>
            <pc:docMk/>
            <pc:sldMk cId="2885134222" sldId="312"/>
            <ac:picMk id="6" creationId="{3F70678D-6E30-62F4-28CA-16B6A49EADB5}"/>
          </ac:picMkLst>
        </pc:picChg>
      </pc:sldChg>
      <pc:sldChg chg="del">
        <pc:chgData name="Akram Atouile" userId="d54f35c6555e4497" providerId="Windows Live" clId="Web-{93665225-5D80-7736-6640-C0690CF0D530}" dt="2025-05-27T12:14:19.609" v="11"/>
        <pc:sldMkLst>
          <pc:docMk/>
          <pc:sldMk cId="418246136" sldId="329"/>
        </pc:sldMkLst>
      </pc:sldChg>
    </pc:docChg>
  </pc:docChgLst>
  <pc:docChgLst>
    <pc:chgData name="Akram Atouile" userId="d54f35c6555e4497" providerId="Windows Live" clId="Web-{D5A875ED-F639-C24F-4855-49CDFF9C5A31}"/>
    <pc:docChg chg="addSld modSld">
      <pc:chgData name="Akram Atouile" userId="d54f35c6555e4497" providerId="Windows Live" clId="Web-{D5A875ED-F639-C24F-4855-49CDFF9C5A31}" dt="2025-04-14T12:41:12.988" v="385" actId="20577"/>
      <pc:docMkLst>
        <pc:docMk/>
      </pc:docMkLst>
      <pc:sldChg chg="addSp delSp modSp add replId">
        <pc:chgData name="Akram Atouile" userId="d54f35c6555e4497" providerId="Windows Live" clId="Web-{D5A875ED-F639-C24F-4855-49CDFF9C5A31}" dt="2025-04-14T12:41:12.988" v="385" actId="20577"/>
        <pc:sldMkLst>
          <pc:docMk/>
          <pc:sldMk cId="1050026199" sldId="279"/>
        </pc:sldMkLst>
        <pc:spChg chg="mod">
          <ac:chgData name="Akram Atouile" userId="d54f35c6555e4497" providerId="Windows Live" clId="Web-{D5A875ED-F639-C24F-4855-49CDFF9C5A31}" dt="2025-04-14T12:35:47.432" v="7" actId="20577"/>
          <ac:spMkLst>
            <pc:docMk/>
            <pc:sldMk cId="1050026199" sldId="279"/>
            <ac:spMk id="2" creationId="{AF2F73CF-C733-AB09-51E7-E1FCFC388D7F}"/>
          </ac:spMkLst>
        </pc:spChg>
        <pc:spChg chg="add mod">
          <ac:chgData name="Akram Atouile" userId="d54f35c6555e4497" providerId="Windows Live" clId="Web-{D5A875ED-F639-C24F-4855-49CDFF9C5A31}" dt="2025-04-14T12:41:12.988" v="385" actId="20577"/>
          <ac:spMkLst>
            <pc:docMk/>
            <pc:sldMk cId="1050026199" sldId="279"/>
            <ac:spMk id="5" creationId="{3F8DF466-045E-3E11-5B30-B72B0F6697B7}"/>
          </ac:spMkLst>
        </pc:spChg>
      </pc:sldChg>
    </pc:docChg>
  </pc:docChgLst>
  <pc:docChgLst>
    <pc:chgData name="Akram Atouile" userId="d54f35c6555e4497" providerId="Windows Live" clId="Web-{C2BB5E3B-284E-C696-C2C3-FF0306EB50E6}"/>
    <pc:docChg chg="addSld delSld modSld">
      <pc:chgData name="Akram Atouile" userId="d54f35c6555e4497" providerId="Windows Live" clId="Web-{C2BB5E3B-284E-C696-C2C3-FF0306EB50E6}" dt="2025-05-14T15:12:09.596" v="342" actId="20577"/>
      <pc:docMkLst>
        <pc:docMk/>
      </pc:docMkLst>
      <pc:sldChg chg="del">
        <pc:chgData name="Akram Atouile" userId="d54f35c6555e4497" providerId="Windows Live" clId="Web-{C2BB5E3B-284E-C696-C2C3-FF0306EB50E6}" dt="2025-05-14T14:59:04.035" v="1"/>
        <pc:sldMkLst>
          <pc:docMk/>
          <pc:sldMk cId="1201445529" sldId="283"/>
        </pc:sldMkLst>
      </pc:sldChg>
      <pc:sldChg chg="del">
        <pc:chgData name="Akram Atouile" userId="d54f35c6555e4497" providerId="Windows Live" clId="Web-{C2BB5E3B-284E-C696-C2C3-FF0306EB50E6}" dt="2025-05-14T15:11:09.515" v="244"/>
        <pc:sldMkLst>
          <pc:docMk/>
          <pc:sldMk cId="1730821374" sldId="284"/>
        </pc:sldMkLst>
      </pc:sldChg>
      <pc:sldChg chg="addSp modSp add replId">
        <pc:chgData name="Akram Atouile" userId="d54f35c6555e4497" providerId="Windows Live" clId="Web-{C2BB5E3B-284E-C696-C2C3-FF0306EB50E6}" dt="2025-05-14T15:05:36.300" v="26" actId="1076"/>
        <pc:sldMkLst>
          <pc:docMk/>
          <pc:sldMk cId="4036814127" sldId="285"/>
        </pc:sldMkLst>
        <pc:spChg chg="mod">
          <ac:chgData name="Akram Atouile" userId="d54f35c6555e4497" providerId="Windows Live" clId="Web-{C2BB5E3B-284E-C696-C2C3-FF0306EB50E6}" dt="2025-05-14T14:59:29.348" v="16" actId="1076"/>
          <ac:spMkLst>
            <pc:docMk/>
            <pc:sldMk cId="4036814127" sldId="285"/>
            <ac:spMk id="2" creationId="{17AA6988-7D4B-A70C-D120-1920D110D1EB}"/>
          </ac:spMkLst>
        </pc:spChg>
        <pc:picChg chg="add mod">
          <ac:chgData name="Akram Atouile" userId="d54f35c6555e4497" providerId="Windows Live" clId="Web-{C2BB5E3B-284E-C696-C2C3-FF0306EB50E6}" dt="2025-05-14T15:05:33.924" v="25" actId="1076"/>
          <ac:picMkLst>
            <pc:docMk/>
            <pc:sldMk cId="4036814127" sldId="285"/>
            <ac:picMk id="3" creationId="{A7812527-7200-0597-52F6-71B00F22049D}"/>
          </ac:picMkLst>
        </pc:picChg>
        <pc:picChg chg="add mod">
          <ac:chgData name="Akram Atouile" userId="d54f35c6555e4497" providerId="Windows Live" clId="Web-{C2BB5E3B-284E-C696-C2C3-FF0306EB50E6}" dt="2025-05-14T15:05:36.300" v="26" actId="1076"/>
          <ac:picMkLst>
            <pc:docMk/>
            <pc:sldMk cId="4036814127" sldId="285"/>
            <ac:picMk id="5" creationId="{52E3B9FA-2BF4-AAB7-8DD7-DF727AA8D874}"/>
          </ac:picMkLst>
        </pc:picChg>
      </pc:sldChg>
      <pc:sldChg chg="addSp delSp modSp add replId">
        <pc:chgData name="Akram Atouile" userId="d54f35c6555e4497" providerId="Windows Live" clId="Web-{C2BB5E3B-284E-C696-C2C3-FF0306EB50E6}" dt="2025-05-14T15:12:09.596" v="342" actId="20577"/>
        <pc:sldMkLst>
          <pc:docMk/>
          <pc:sldMk cId="1862458570" sldId="286"/>
        </pc:sldMkLst>
        <pc:spChg chg="mod">
          <ac:chgData name="Akram Atouile" userId="d54f35c6555e4497" providerId="Windows Live" clId="Web-{C2BB5E3B-284E-C696-C2C3-FF0306EB50E6}" dt="2025-05-14T15:06:15.004" v="36" actId="1076"/>
          <ac:spMkLst>
            <pc:docMk/>
            <pc:sldMk cId="1862458570" sldId="286"/>
            <ac:spMk id="2" creationId="{8C01D6E6-3AD6-66AC-6927-4E57E0152335}"/>
          </ac:spMkLst>
        </pc:spChg>
        <pc:spChg chg="add mod">
          <ac:chgData name="Akram Atouile" userId="d54f35c6555e4497" providerId="Windows Live" clId="Web-{C2BB5E3B-284E-C696-C2C3-FF0306EB50E6}" dt="2025-05-14T15:11:29.172" v="245" actId="1076"/>
          <ac:spMkLst>
            <pc:docMk/>
            <pc:sldMk cId="1862458570" sldId="286"/>
            <ac:spMk id="10" creationId="{BE60DF6C-ABFE-2B5A-B45C-564685471467}"/>
          </ac:spMkLst>
        </pc:spChg>
        <pc:spChg chg="add mod">
          <ac:chgData name="Akram Atouile" userId="d54f35c6555e4497" providerId="Windows Live" clId="Web-{C2BB5E3B-284E-C696-C2C3-FF0306EB50E6}" dt="2025-05-14T15:12:09.596" v="342" actId="20577"/>
          <ac:spMkLst>
            <pc:docMk/>
            <pc:sldMk cId="1862458570" sldId="286"/>
            <ac:spMk id="11" creationId="{C82AE39F-6EA3-A896-88A6-FDE349589B0E}"/>
          </ac:spMkLst>
        </pc:spChg>
        <pc:picChg chg="add mod">
          <ac:chgData name="Akram Atouile" userId="d54f35c6555e4497" providerId="Windows Live" clId="Web-{C2BB5E3B-284E-C696-C2C3-FF0306EB50E6}" dt="2025-05-14T15:06:12.426" v="35" actId="1076"/>
          <ac:picMkLst>
            <pc:docMk/>
            <pc:sldMk cId="1862458570" sldId="286"/>
            <ac:picMk id="6" creationId="{D97A9563-CDE3-0F54-A3B7-916299B630C7}"/>
          </ac:picMkLst>
        </pc:picChg>
      </pc:sldChg>
    </pc:docChg>
  </pc:docChgLst>
  <pc:docChgLst>
    <pc:chgData name="Akram Atouile" userId="d54f35c6555e4497" providerId="Windows Live" clId="Web-{4C0EDC70-3496-702E-1BA2-57960825693A}"/>
    <pc:docChg chg="modSld">
      <pc:chgData name="Akram Atouile" userId="d54f35c6555e4497" providerId="Windows Live" clId="Web-{4C0EDC70-3496-702E-1BA2-57960825693A}" dt="2025-06-02T08:08:35.658" v="2" actId="20577"/>
      <pc:docMkLst>
        <pc:docMk/>
      </pc:docMkLst>
      <pc:sldChg chg="modSp">
        <pc:chgData name="Akram Atouile" userId="d54f35c6555e4497" providerId="Windows Live" clId="Web-{4C0EDC70-3496-702E-1BA2-57960825693A}" dt="2025-06-02T08:08:35.658" v="2" actId="20577"/>
        <pc:sldMkLst>
          <pc:docMk/>
          <pc:sldMk cId="2287709821" sldId="336"/>
        </pc:sldMkLst>
        <pc:spChg chg="mod">
          <ac:chgData name="Akram Atouile" userId="d54f35c6555e4497" providerId="Windows Live" clId="Web-{4C0EDC70-3496-702E-1BA2-57960825693A}" dt="2025-06-02T08:08:35.658" v="2" actId="20577"/>
          <ac:spMkLst>
            <pc:docMk/>
            <pc:sldMk cId="2287709821" sldId="336"/>
            <ac:spMk id="3" creationId="{176F9782-43E9-4D19-748F-F374BF1ED92F}"/>
          </ac:spMkLst>
        </pc:spChg>
      </pc:sldChg>
    </pc:docChg>
  </pc:docChgLst>
  <pc:docChgLst>
    <pc:chgData name="Akram Atouile" userId="d54f35c6555e4497" providerId="Windows Live" clId="Web-{72B90B8A-9BEB-CBB2-76B5-4DD37E42A0C8}"/>
    <pc:docChg chg="modSld">
      <pc:chgData name="Akram Atouile" userId="d54f35c6555e4497" providerId="Windows Live" clId="Web-{72B90B8A-9BEB-CBB2-76B5-4DD37E42A0C8}" dt="2025-04-14T14:44:56.077" v="73" actId="20577"/>
      <pc:docMkLst>
        <pc:docMk/>
      </pc:docMkLst>
      <pc:sldChg chg="modSp">
        <pc:chgData name="Akram Atouile" userId="d54f35c6555e4497" providerId="Windows Live" clId="Web-{72B90B8A-9BEB-CBB2-76B5-4DD37E42A0C8}" dt="2025-04-14T14:44:56.077" v="73" actId="20577"/>
        <pc:sldMkLst>
          <pc:docMk/>
          <pc:sldMk cId="1050026199" sldId="279"/>
        </pc:sldMkLst>
        <pc:spChg chg="mod">
          <ac:chgData name="Akram Atouile" userId="d54f35c6555e4497" providerId="Windows Live" clId="Web-{72B90B8A-9BEB-CBB2-76B5-4DD37E42A0C8}" dt="2025-04-14T14:44:56.077" v="73" actId="20577"/>
          <ac:spMkLst>
            <pc:docMk/>
            <pc:sldMk cId="1050026199" sldId="279"/>
            <ac:spMk id="5" creationId="{3F8DF466-045E-3E11-5B30-B72B0F6697B7}"/>
          </ac:spMkLst>
        </pc:spChg>
      </pc:sldChg>
    </pc:docChg>
  </pc:docChgLst>
  <pc:docChgLst>
    <pc:chgData name="Akram Atouile" userId="d54f35c6555e4497" providerId="Windows Live" clId="Web-{673396C0-453C-E75E-0C77-977E733E1991}"/>
    <pc:docChg chg="addSld modSld sldOrd modSection">
      <pc:chgData name="Akram Atouile" userId="d54f35c6555e4497" providerId="Windows Live" clId="Web-{673396C0-453C-E75E-0C77-977E733E1991}" dt="2025-05-21T15:23:06.194" v="28" actId="20577"/>
      <pc:docMkLst>
        <pc:docMk/>
      </pc:docMkLst>
      <pc:sldChg chg="addSp delSp modSp mod setBg">
        <pc:chgData name="Akram Atouile" userId="d54f35c6555e4497" providerId="Windows Live" clId="Web-{673396C0-453C-E75E-0C77-977E733E1991}" dt="2025-05-21T15:05:29.141" v="6"/>
        <pc:sldMkLst>
          <pc:docMk/>
          <pc:sldMk cId="3075213808" sldId="311"/>
        </pc:sldMkLst>
        <pc:spChg chg="mod">
          <ac:chgData name="Akram Atouile" userId="d54f35c6555e4497" providerId="Windows Live" clId="Web-{673396C0-453C-E75E-0C77-977E733E1991}" dt="2025-05-21T15:05:29.141" v="6"/>
          <ac:spMkLst>
            <pc:docMk/>
            <pc:sldMk cId="3075213808" sldId="311"/>
            <ac:spMk id="2" creationId="{0ADCAFD0-B204-E901-A06F-4298F80215B2}"/>
          </ac:spMkLst>
        </pc:spChg>
        <pc:spChg chg="del">
          <ac:chgData name="Akram Atouile" userId="d54f35c6555e4497" providerId="Windows Live" clId="Web-{673396C0-453C-E75E-0C77-977E733E1991}" dt="2025-05-21T15:05:05.594" v="0"/>
          <ac:spMkLst>
            <pc:docMk/>
            <pc:sldMk cId="3075213808" sldId="311"/>
            <ac:spMk id="3" creationId="{BA4B81F3-E857-0D07-0059-C706F5F8FA92}"/>
          </ac:spMkLst>
        </pc:spChg>
        <pc:spChg chg="mod ord">
          <ac:chgData name="Akram Atouile" userId="d54f35c6555e4497" providerId="Windows Live" clId="Web-{673396C0-453C-E75E-0C77-977E733E1991}" dt="2025-05-21T15:05:29.141" v="6"/>
          <ac:spMkLst>
            <pc:docMk/>
            <pc:sldMk cId="3075213808" sldId="311"/>
            <ac:spMk id="4" creationId="{84573511-1250-FA58-E4BB-10286CBCC1DD}"/>
          </ac:spMkLst>
        </pc:spChg>
        <pc:spChg chg="add">
          <ac:chgData name="Akram Atouile" userId="d54f35c6555e4497" providerId="Windows Live" clId="Web-{673396C0-453C-E75E-0C77-977E733E1991}" dt="2025-05-21T15:05:29.141" v="6"/>
          <ac:spMkLst>
            <pc:docMk/>
            <pc:sldMk cId="3075213808" sldId="311"/>
            <ac:spMk id="11" creationId="{BB2B8762-61F0-4F1B-9364-D633EE9D6AF5}"/>
          </ac:spMkLst>
        </pc:spChg>
        <pc:spChg chg="add">
          <ac:chgData name="Akram Atouile" userId="d54f35c6555e4497" providerId="Windows Live" clId="Web-{673396C0-453C-E75E-0C77-977E733E1991}" dt="2025-05-21T15:05:29.141" v="6"/>
          <ac:spMkLst>
            <pc:docMk/>
            <pc:sldMk cId="3075213808" sldId="311"/>
            <ac:spMk id="13" creationId="{E97675C8-1328-460C-9EBF-6B446B67EAD3}"/>
          </ac:spMkLst>
        </pc:spChg>
        <pc:spChg chg="add">
          <ac:chgData name="Akram Atouile" userId="d54f35c6555e4497" providerId="Windows Live" clId="Web-{673396C0-453C-E75E-0C77-977E733E1991}" dt="2025-05-21T15:05:29.141" v="6"/>
          <ac:spMkLst>
            <pc:docMk/>
            <pc:sldMk cId="3075213808" sldId="311"/>
            <ac:spMk id="17" creationId="{C6417104-D4C1-4710-9982-2154A7F48492}"/>
          </ac:spMkLst>
        </pc:spChg>
        <pc:spChg chg="add">
          <ac:chgData name="Akram Atouile" userId="d54f35c6555e4497" providerId="Windows Live" clId="Web-{673396C0-453C-E75E-0C77-977E733E1991}" dt="2025-05-21T15:05:29.141" v="6"/>
          <ac:spMkLst>
            <pc:docMk/>
            <pc:sldMk cId="3075213808" sldId="311"/>
            <ac:spMk id="19" creationId="{626F1402-2DEC-4071-84AF-350C7BF00D43}"/>
          </ac:spMkLst>
        </pc:spChg>
        <pc:spChg chg="add">
          <ac:chgData name="Akram Atouile" userId="d54f35c6555e4497" providerId="Windows Live" clId="Web-{673396C0-453C-E75E-0C77-977E733E1991}" dt="2025-05-21T15:05:29.141" v="6"/>
          <ac:spMkLst>
            <pc:docMk/>
            <pc:sldMk cId="3075213808" sldId="311"/>
            <ac:spMk id="23" creationId="{DA52A394-10F4-4AA5-90E4-634D1E919DBA}"/>
          </ac:spMkLst>
        </pc:spChg>
        <pc:spChg chg="add">
          <ac:chgData name="Akram Atouile" userId="d54f35c6555e4497" providerId="Windows Live" clId="Web-{673396C0-453C-E75E-0C77-977E733E1991}" dt="2025-05-21T15:05:29.141" v="6"/>
          <ac:spMkLst>
            <pc:docMk/>
            <pc:sldMk cId="3075213808" sldId="311"/>
            <ac:spMk id="25" creationId="{07BDDC51-8BB2-42BE-8EA8-39B3E9AC1EF6}"/>
          </ac:spMkLst>
        </pc:spChg>
        <pc:picChg chg="add mod ord">
          <ac:chgData name="Akram Atouile" userId="d54f35c6555e4497" providerId="Windows Live" clId="Web-{673396C0-453C-E75E-0C77-977E733E1991}" dt="2025-05-21T15:05:29.141" v="6"/>
          <ac:picMkLst>
            <pc:docMk/>
            <pc:sldMk cId="3075213808" sldId="311"/>
            <ac:picMk id="5" creationId="{55511DAB-EBF3-1412-8A24-4F5C4557B03E}"/>
          </ac:picMkLst>
        </pc:picChg>
        <pc:picChg chg="add mod">
          <ac:chgData name="Akram Atouile" userId="d54f35c6555e4497" providerId="Windows Live" clId="Web-{673396C0-453C-E75E-0C77-977E733E1991}" dt="2025-05-21T15:05:29.141" v="6"/>
          <ac:picMkLst>
            <pc:docMk/>
            <pc:sldMk cId="3075213808" sldId="311"/>
            <ac:picMk id="6" creationId="{C961B31D-6C98-DACA-034A-6ECCD3C22AD7}"/>
          </ac:picMkLst>
        </pc:picChg>
      </pc:sldChg>
      <pc:sldChg chg="addSp delSp modSp mod setBg">
        <pc:chgData name="Akram Atouile" userId="d54f35c6555e4497" providerId="Windows Live" clId="Web-{673396C0-453C-E75E-0C77-977E733E1991}" dt="2025-05-21T15:22:20.536" v="9"/>
        <pc:sldMkLst>
          <pc:docMk/>
          <pc:sldMk cId="2885134222" sldId="312"/>
        </pc:sldMkLst>
        <pc:spChg chg="mod">
          <ac:chgData name="Akram Atouile" userId="d54f35c6555e4497" providerId="Windows Live" clId="Web-{673396C0-453C-E75E-0C77-977E733E1991}" dt="2025-05-21T15:22:20.536" v="9"/>
          <ac:spMkLst>
            <pc:docMk/>
            <pc:sldMk cId="2885134222" sldId="312"/>
            <ac:spMk id="2" creationId="{17F3403F-E64B-EFE9-C9D4-82FA4B38BB15}"/>
          </ac:spMkLst>
        </pc:spChg>
        <pc:spChg chg="del">
          <ac:chgData name="Akram Atouile" userId="d54f35c6555e4497" providerId="Windows Live" clId="Web-{673396C0-453C-E75E-0C77-977E733E1991}" dt="2025-05-21T15:22:07.879" v="7"/>
          <ac:spMkLst>
            <pc:docMk/>
            <pc:sldMk cId="2885134222" sldId="312"/>
            <ac:spMk id="3" creationId="{0E653B08-6DAD-23D5-1AFD-363F100FCB36}"/>
          </ac:spMkLst>
        </pc:spChg>
        <pc:spChg chg="mod ord">
          <ac:chgData name="Akram Atouile" userId="d54f35c6555e4497" providerId="Windows Live" clId="Web-{673396C0-453C-E75E-0C77-977E733E1991}" dt="2025-05-21T15:22:20.536" v="9"/>
          <ac:spMkLst>
            <pc:docMk/>
            <pc:sldMk cId="2885134222" sldId="312"/>
            <ac:spMk id="4" creationId="{3E718BE7-8E42-AB12-79EC-3952C729DCE3}"/>
          </ac:spMkLst>
        </pc:spChg>
        <pc:spChg chg="add">
          <ac:chgData name="Akram Atouile" userId="d54f35c6555e4497" providerId="Windows Live" clId="Web-{673396C0-453C-E75E-0C77-977E733E1991}" dt="2025-05-21T15:22:20.536" v="9"/>
          <ac:spMkLst>
            <pc:docMk/>
            <pc:sldMk cId="2885134222" sldId="312"/>
            <ac:spMk id="11" creationId="{BB2B8762-61F0-4F1B-9364-D633EE9D6AF5}"/>
          </ac:spMkLst>
        </pc:spChg>
        <pc:spChg chg="add">
          <ac:chgData name="Akram Atouile" userId="d54f35c6555e4497" providerId="Windows Live" clId="Web-{673396C0-453C-E75E-0C77-977E733E1991}" dt="2025-05-21T15:22:20.536" v="9"/>
          <ac:spMkLst>
            <pc:docMk/>
            <pc:sldMk cId="2885134222" sldId="312"/>
            <ac:spMk id="13" creationId="{E97675C8-1328-460C-9EBF-6B446B67EAD3}"/>
          </ac:spMkLst>
        </pc:spChg>
        <pc:spChg chg="add">
          <ac:chgData name="Akram Atouile" userId="d54f35c6555e4497" providerId="Windows Live" clId="Web-{673396C0-453C-E75E-0C77-977E733E1991}" dt="2025-05-21T15:22:20.536" v="9"/>
          <ac:spMkLst>
            <pc:docMk/>
            <pc:sldMk cId="2885134222" sldId="312"/>
            <ac:spMk id="17" creationId="{C6417104-D4C1-4710-9982-2154A7F48492}"/>
          </ac:spMkLst>
        </pc:spChg>
        <pc:spChg chg="add">
          <ac:chgData name="Akram Atouile" userId="d54f35c6555e4497" providerId="Windows Live" clId="Web-{673396C0-453C-E75E-0C77-977E733E1991}" dt="2025-05-21T15:22:20.536" v="9"/>
          <ac:spMkLst>
            <pc:docMk/>
            <pc:sldMk cId="2885134222" sldId="312"/>
            <ac:spMk id="19" creationId="{626F1402-2DEC-4071-84AF-350C7BF00D43}"/>
          </ac:spMkLst>
        </pc:spChg>
        <pc:spChg chg="add">
          <ac:chgData name="Akram Atouile" userId="d54f35c6555e4497" providerId="Windows Live" clId="Web-{673396C0-453C-E75E-0C77-977E733E1991}" dt="2025-05-21T15:22:20.536" v="9"/>
          <ac:spMkLst>
            <pc:docMk/>
            <pc:sldMk cId="2885134222" sldId="312"/>
            <ac:spMk id="23" creationId="{DA52A394-10F4-4AA5-90E4-634D1E919DBA}"/>
          </ac:spMkLst>
        </pc:spChg>
        <pc:spChg chg="add">
          <ac:chgData name="Akram Atouile" userId="d54f35c6555e4497" providerId="Windows Live" clId="Web-{673396C0-453C-E75E-0C77-977E733E1991}" dt="2025-05-21T15:22:20.536" v="9"/>
          <ac:spMkLst>
            <pc:docMk/>
            <pc:sldMk cId="2885134222" sldId="312"/>
            <ac:spMk id="25" creationId="{07BDDC51-8BB2-42BE-8EA8-39B3E9AC1EF6}"/>
          </ac:spMkLst>
        </pc:spChg>
        <pc:picChg chg="add mod ord">
          <ac:chgData name="Akram Atouile" userId="d54f35c6555e4497" providerId="Windows Live" clId="Web-{673396C0-453C-E75E-0C77-977E733E1991}" dt="2025-05-21T15:22:20.536" v="9"/>
          <ac:picMkLst>
            <pc:docMk/>
            <pc:sldMk cId="2885134222" sldId="312"/>
            <ac:picMk id="5" creationId="{D192CF05-76EB-6CDB-0319-A10222D3D059}"/>
          </ac:picMkLst>
        </pc:picChg>
        <pc:picChg chg="add mod">
          <ac:chgData name="Akram Atouile" userId="d54f35c6555e4497" providerId="Windows Live" clId="Web-{673396C0-453C-E75E-0C77-977E733E1991}" dt="2025-05-21T15:22:20.536" v="9"/>
          <ac:picMkLst>
            <pc:docMk/>
            <pc:sldMk cId="2885134222" sldId="312"/>
            <ac:picMk id="6" creationId="{3F70678D-6E30-62F4-28CA-16B6A49EADB5}"/>
          </ac:picMkLst>
        </pc:picChg>
      </pc:sldChg>
      <pc:sldChg chg="modSp add ord replId">
        <pc:chgData name="Akram Atouile" userId="d54f35c6555e4497" providerId="Windows Live" clId="Web-{673396C0-453C-E75E-0C77-977E733E1991}" dt="2025-05-21T15:23:06.194" v="28" actId="20577"/>
        <pc:sldMkLst>
          <pc:docMk/>
          <pc:sldMk cId="418246136" sldId="329"/>
        </pc:sldMkLst>
        <pc:spChg chg="mod">
          <ac:chgData name="Akram Atouile" userId="d54f35c6555e4497" providerId="Windows Live" clId="Web-{673396C0-453C-E75E-0C77-977E733E1991}" dt="2025-05-21T15:23:03.131" v="26" actId="20577"/>
          <ac:spMkLst>
            <pc:docMk/>
            <pc:sldMk cId="418246136" sldId="329"/>
            <ac:spMk id="2" creationId="{E0BE750A-17BA-C094-CDFB-35C4EBD0C93F}"/>
          </ac:spMkLst>
        </pc:spChg>
        <pc:spChg chg="mod">
          <ac:chgData name="Akram Atouile" userId="d54f35c6555e4497" providerId="Windows Live" clId="Web-{673396C0-453C-E75E-0C77-977E733E1991}" dt="2025-05-21T15:23:06.194" v="28" actId="20577"/>
          <ac:spMkLst>
            <pc:docMk/>
            <pc:sldMk cId="418246136" sldId="329"/>
            <ac:spMk id="3" creationId="{86AB2825-518B-6726-E097-E00BC0829AFB}"/>
          </ac:spMkLst>
        </pc:spChg>
      </pc:sldChg>
    </pc:docChg>
  </pc:docChgLst>
  <pc:docChgLst>
    <pc:chgData name="Akram Atouile" userId="d54f35c6555e4497" providerId="Windows Live" clId="Web-{A5284154-52AC-2769-0B2B-1A58F34CDA4E}"/>
    <pc:docChg chg="addSld modSld">
      <pc:chgData name="Akram Atouile" userId="d54f35c6555e4497" providerId="Windows Live" clId="Web-{A5284154-52AC-2769-0B2B-1A58F34CDA4E}" dt="2025-05-16T14:08:08.817" v="68" actId="20577"/>
      <pc:docMkLst>
        <pc:docMk/>
      </pc:docMkLst>
      <pc:sldChg chg="delSp modSp add replId">
        <pc:chgData name="Akram Atouile" userId="d54f35c6555e4497" providerId="Windows Live" clId="Web-{A5284154-52AC-2769-0B2B-1A58F34CDA4E}" dt="2025-05-16T14:08:08.817" v="68" actId="20577"/>
        <pc:sldMkLst>
          <pc:docMk/>
          <pc:sldMk cId="482571265" sldId="294"/>
        </pc:sldMkLst>
        <pc:spChg chg="mod">
          <ac:chgData name="Akram Atouile" userId="d54f35c6555e4497" providerId="Windows Live" clId="Web-{A5284154-52AC-2769-0B2B-1A58F34CDA4E}" dt="2025-05-16T12:23:54.429" v="27" actId="20577"/>
          <ac:spMkLst>
            <pc:docMk/>
            <pc:sldMk cId="482571265" sldId="294"/>
            <ac:spMk id="2" creationId="{50CCE443-2B37-6A1C-A990-486066802E93}"/>
          </ac:spMkLst>
        </pc:spChg>
        <pc:spChg chg="mod">
          <ac:chgData name="Akram Atouile" userId="d54f35c6555e4497" providerId="Windows Live" clId="Web-{A5284154-52AC-2769-0B2B-1A58F34CDA4E}" dt="2025-05-16T14:08:08.817" v="68" actId="20577"/>
          <ac:spMkLst>
            <pc:docMk/>
            <pc:sldMk cId="482571265" sldId="294"/>
            <ac:spMk id="7" creationId="{12FA17AB-B133-B5F1-F327-95B71DDB075F}"/>
          </ac:spMkLst>
        </pc:spChg>
      </pc:sldChg>
    </pc:docChg>
  </pc:docChgLst>
  <pc:docChgLst>
    <pc:chgData name="Akram Atouile" userId="d54f35c6555e4497" providerId="Windows Live" clId="Web-{6D6CE5AE-6ECE-AADB-7C0C-22C1C1C1F2C6}"/>
    <pc:docChg chg="modSld">
      <pc:chgData name="Akram Atouile" userId="d54f35c6555e4497" providerId="Windows Live" clId="Web-{6D6CE5AE-6ECE-AADB-7C0C-22C1C1C1F2C6}" dt="2025-04-08T15:26:42.149" v="4" actId="20577"/>
      <pc:docMkLst>
        <pc:docMk/>
      </pc:docMkLst>
      <pc:sldChg chg="modSp">
        <pc:chgData name="Akram Atouile" userId="d54f35c6555e4497" providerId="Windows Live" clId="Web-{6D6CE5AE-6ECE-AADB-7C0C-22C1C1C1F2C6}" dt="2025-04-08T15:26:42.149" v="4" actId="20577"/>
        <pc:sldMkLst>
          <pc:docMk/>
          <pc:sldMk cId="3726603547" sldId="276"/>
        </pc:sldMkLst>
        <pc:spChg chg="mod">
          <ac:chgData name="Akram Atouile" userId="d54f35c6555e4497" providerId="Windows Live" clId="Web-{6D6CE5AE-6ECE-AADB-7C0C-22C1C1C1F2C6}" dt="2025-04-08T15:26:42.149" v="4" actId="20577"/>
          <ac:spMkLst>
            <pc:docMk/>
            <pc:sldMk cId="3726603547" sldId="276"/>
            <ac:spMk id="2" creationId="{BA2472EB-7F09-1AA5-C0F1-CD6220CC3A8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B0EF3-ADC8-4162-A849-2660E8E760D8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DD837-F193-40D3-94C8-C4DDA040632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7169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E4B01-66E1-467C-903B-FBDD66D1E153}" type="datetime1">
              <a:rPr lang="fr-FR" smtClean="0"/>
              <a:t>11/06/2025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67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B0E42-3CA6-41E0-AC26-F7F1A703E52A}" type="datetime1">
              <a:rPr lang="fr-FR" smtClean="0"/>
              <a:t>11/06/2025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43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D34A-FE3C-4741-B50B-592BF878F6C4}" type="datetime1">
              <a:rPr lang="fr-FR" smtClean="0"/>
              <a:t>11/06/2025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66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0110B-F71F-4E8C-ABA3-ECF6A23A9EFE}" type="datetime1">
              <a:rPr lang="fr-FR" smtClean="0"/>
              <a:t>11/06/2025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86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00F6A-D23A-4A56-89A3-A62BDC85B2A6}" type="datetime1">
              <a:rPr lang="fr-FR" smtClean="0"/>
              <a:t>11/06/2025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01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AA74-5C57-433C-AA64-6F7EEDBA53DF}" type="datetime1">
              <a:rPr lang="fr-FR" smtClean="0"/>
              <a:t>11/06/2025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36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0C9DB-F283-4D52-8BF9-86B74522DA7D}" type="datetime1">
              <a:rPr lang="fr-FR" smtClean="0"/>
              <a:t>11/06/2025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13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4B70-8CE9-4B76-9B78-D73AD5AEBA33}" type="datetime1">
              <a:rPr lang="fr-FR" smtClean="0"/>
              <a:t>11/06/2025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48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1A35-46E7-4A30-86BC-28358AF7E071}" type="datetime1">
              <a:rPr lang="fr-FR" smtClean="0"/>
              <a:t>11/06/2025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97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62AAAB-5D7E-46FA-B3BD-2245BC86F25F}" type="datetime1">
              <a:rPr lang="fr-FR" smtClean="0"/>
              <a:t>11/06/2025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56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EB05-1AC0-4680-97EC-3AEBE10AB61C}" type="datetime1">
              <a:rPr lang="fr-FR" smtClean="0"/>
              <a:t>11/06/2025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74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5DAE13-4D4C-4541-B19E-F04C3906654A}" type="datetime1">
              <a:rPr lang="fr-FR" smtClean="0"/>
              <a:t>11/06/2025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47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/>
              <a:t>Dimensionnement Assemblage</a:t>
            </a:r>
            <a:br>
              <a:rPr lang="fr-FR"/>
            </a:br>
            <a:r>
              <a:rPr lang="fr-FR"/>
              <a:t>DashBoard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Promo MT 2026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96FE-1EA9-7749-2E89-ABF85312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Calibri Light"/>
                <a:cs typeface="Calibri Light"/>
              </a:rPr>
              <a:t>Simulation FFT - </a:t>
            </a:r>
            <a:r>
              <a:rPr lang="fr-FR" err="1">
                <a:ea typeface="Calibri Light"/>
                <a:cs typeface="Calibri Light"/>
              </a:rPr>
              <a:t>mich</a:t>
            </a:r>
            <a:endParaRPr lang="fr-FR" err="1"/>
          </a:p>
        </p:txBody>
      </p:sp>
      <p:pic>
        <p:nvPicPr>
          <p:cNvPr id="5" name="Content Placeholder 4" descr="Une image contenant texte, diagramme, Plan, ligne&#10;&#10;Le contenu généré par l’IA peut être incorrect.">
            <a:extLst>
              <a:ext uri="{FF2B5EF4-FFF2-40B4-BE49-F238E27FC236}">
                <a16:creationId xmlns:a16="http://schemas.microsoft.com/office/drawing/2014/main" id="{FE02A537-CAB5-CF19-2A7D-FCFE81B26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3086513"/>
            <a:ext cx="10312400" cy="165821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E6E42-F989-D6C8-9FED-64F89EFD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797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A42D0-69C1-BE50-4855-5D2E8A9AF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Calibri Light"/>
                <a:cs typeface="Calibri Light"/>
              </a:rPr>
              <a:t>Résultats</a:t>
            </a:r>
          </a:p>
        </p:txBody>
      </p:sp>
      <p:pic>
        <p:nvPicPr>
          <p:cNvPr id="7" name="Content Placeholder 6" descr="Une image contenant texte, capture d’écran, Police, nombre&#10;&#10;Le contenu généré par l’IA peut être incorrect.">
            <a:extLst>
              <a:ext uri="{FF2B5EF4-FFF2-40B4-BE49-F238E27FC236}">
                <a16:creationId xmlns:a16="http://schemas.microsoft.com/office/drawing/2014/main" id="{0FC9D626-55B7-7487-8CFC-3E02A64E4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842" y="2957832"/>
            <a:ext cx="8243358" cy="144991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B22EE-2A73-21EA-9E7B-6CAD4265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812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E32F9-E618-2EFC-6438-301854720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ea typeface="Calibri Light"/>
                <a:cs typeface="Calibri Light"/>
              </a:rPr>
              <a:t>LNA+deux</a:t>
            </a:r>
            <a:r>
              <a:rPr lang="fr-FR" dirty="0">
                <a:ea typeface="Calibri Light"/>
                <a:cs typeface="Calibri Light"/>
              </a:rPr>
              <a:t> mixer- Schéma</a:t>
            </a:r>
            <a:endParaRPr lang="fr-FR" dirty="0"/>
          </a:p>
        </p:txBody>
      </p:sp>
      <p:pic>
        <p:nvPicPr>
          <p:cNvPr id="5" name="Content Placeholder 4" descr="Une image contenant texte, diagramme, Plan, schématique&#10;&#10;Le contenu généré par l’IA peut être incorrect.">
            <a:extLst>
              <a:ext uri="{FF2B5EF4-FFF2-40B4-BE49-F238E27FC236}">
                <a16:creationId xmlns:a16="http://schemas.microsoft.com/office/drawing/2014/main" id="{52855A8D-8364-A860-2D26-2AE164BC7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053" b="-263"/>
          <a:stretch>
            <a:fillRect/>
          </a:stretch>
        </p:blipFill>
        <p:spPr>
          <a:xfrm>
            <a:off x="2516765" y="1841500"/>
            <a:ext cx="7217614" cy="428793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11500-BE3A-98E0-A529-21F6AA3B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7441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0DBF-4B26-9D12-5198-C5711BDE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Calibri Light"/>
                <a:cs typeface="Calibri Light"/>
              </a:rPr>
              <a:t>Simulation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6A623-745C-739F-3217-714977C52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51214-4759-7D8B-1173-D3F0C3DA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170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FD4A4-8BCB-A09B-A259-A95B14B1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D6B1360-F065-F33B-E55D-B26D435657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7726329"/>
              </p:ext>
            </p:extLst>
          </p:nvPr>
        </p:nvGraphicFramePr>
        <p:xfrm>
          <a:off x="1096963" y="1846263"/>
          <a:ext cx="10058399" cy="137287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759031">
                  <a:extLst>
                    <a:ext uri="{9D8B030D-6E8A-4147-A177-3AD203B41FA5}">
                      <a16:colId xmlns:a16="http://schemas.microsoft.com/office/drawing/2014/main" val="2587305300"/>
                    </a:ext>
                  </a:extLst>
                </a:gridCol>
                <a:gridCol w="2016987">
                  <a:extLst>
                    <a:ext uri="{9D8B030D-6E8A-4147-A177-3AD203B41FA5}">
                      <a16:colId xmlns:a16="http://schemas.microsoft.com/office/drawing/2014/main" val="789449895"/>
                    </a:ext>
                  </a:extLst>
                </a:gridCol>
                <a:gridCol w="2282381">
                  <a:extLst>
                    <a:ext uri="{9D8B030D-6E8A-4147-A177-3AD203B41FA5}">
                      <a16:colId xmlns:a16="http://schemas.microsoft.com/office/drawing/2014/main" val="421967130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00"/>
                        </a:lnSpc>
                        <a:buNone/>
                      </a:pPr>
                      <a:r>
                        <a:rPr lang="fr-FR" sz="12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RX</a:t>
                      </a:r>
                      <a:r>
                        <a:rPr lang="fr-FR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fr-FR" b="0" i="0">
                        <a:effectLst/>
                      </a:endParaRPr>
                    </a:p>
                  </a:txBody>
                  <a:tcPr marL="38100" marR="38100" anchor="b">
                    <a:lnL w="9525" cap="flat" cmpd="sng" algn="ctr">
                      <a:solidFill>
                        <a:srgbClr val="60C2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C2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60C2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00"/>
                        </a:lnSpc>
                        <a:buNone/>
                      </a:pPr>
                      <a:r>
                        <a:rPr lang="fr-FR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Schematic </a:t>
                      </a:r>
                      <a:endParaRPr lang="fr-FR" b="0" i="0">
                        <a:effectLst/>
                      </a:endParaRPr>
                    </a:p>
                  </a:txBody>
                  <a:tcPr marL="38100" marR="38100" anchor="b">
                    <a:lnL w="9525" cap="flat" cmpd="sng" algn="ctr">
                      <a:solidFill>
                        <a:srgbClr val="60C2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C1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0C1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00"/>
                        </a:lnSpc>
                        <a:buNone/>
                      </a:pPr>
                      <a:r>
                        <a:rPr lang="fr-FR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PLS </a:t>
                      </a:r>
                      <a:endParaRPr lang="fr-FR" b="0" i="0">
                        <a:effectLst/>
                      </a:endParaRPr>
                    </a:p>
                  </a:txBody>
                  <a:tcPr marL="38100" marR="38100" anchor="b">
                    <a:lnL w="9525" cap="flat" cmpd="sng" algn="ctr">
                      <a:solidFill>
                        <a:srgbClr val="E0C1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A0C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6564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00"/>
                        </a:lnSpc>
                        <a:buNone/>
                      </a:pPr>
                      <a:r>
                        <a:rPr lang="fr-FR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Conso (mA) </a:t>
                      </a:r>
                      <a:endParaRPr lang="fr-FR" b="0" i="0">
                        <a:effectLst/>
                      </a:endParaRPr>
                    </a:p>
                  </a:txBody>
                  <a:tcPr marL="38100" marR="38100" anchor="b">
                    <a:lnL w="9525" cap="flat" cmpd="sng" algn="ctr">
                      <a:solidFill>
                        <a:srgbClr val="A0CF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CF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C2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CF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00"/>
                        </a:lnSpc>
                        <a:buNone/>
                      </a:pPr>
                      <a:r>
                        <a:rPr lang="fr-FR" sz="1200" b="0" i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  7.37mA</a:t>
                      </a:r>
                      <a:endParaRPr lang="fr-FR" b="0" i="0">
                        <a:effectLst/>
                      </a:endParaRPr>
                    </a:p>
                  </a:txBody>
                  <a:tcPr marL="38100" marR="38100" anchor="b">
                    <a:lnL w="9525" cap="flat" cmpd="sng" algn="ctr">
                      <a:solidFill>
                        <a:srgbClr val="A0CF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D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C1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D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00"/>
                        </a:lnSpc>
                        <a:buNone/>
                      </a:pPr>
                      <a:r>
                        <a:rPr lang="fr-FR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  </a:t>
                      </a:r>
                      <a:endParaRPr lang="fr-FR" b="0" i="0">
                        <a:effectLst/>
                      </a:endParaRPr>
                    </a:p>
                  </a:txBody>
                  <a:tcPr marL="38100" marR="38100" anchor="b">
                    <a:lnL w="9525" cap="flat" cmpd="sng" algn="ctr">
                      <a:solidFill>
                        <a:srgbClr val="40D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D5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6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D5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9854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00"/>
                        </a:lnSpc>
                        <a:buNone/>
                      </a:pPr>
                      <a:r>
                        <a:rPr lang="fr-FR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IIP3 </a:t>
                      </a:r>
                      <a:endParaRPr lang="fr-FR" b="0" i="0">
                        <a:effectLst/>
                      </a:endParaRPr>
                    </a:p>
                  </a:txBody>
                  <a:tcPr marL="38100" marR="38100" anchor="b">
                    <a:lnL w="9525" cap="flat" cmpd="sng" algn="ctr">
                      <a:solidFill>
                        <a:srgbClr val="A0D3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D3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CF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D3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00"/>
                        </a:lnSpc>
                        <a:buNone/>
                      </a:pPr>
                      <a:r>
                        <a:rPr lang="fr-FR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  </a:t>
                      </a:r>
                      <a:endParaRPr lang="fr-FR" b="0" i="0">
                        <a:effectLst/>
                      </a:endParaRPr>
                    </a:p>
                  </a:txBody>
                  <a:tcPr marL="38100" marR="38100" anchor="b">
                    <a:lnL w="9525" cap="flat" cmpd="sng" algn="ctr">
                      <a:solidFill>
                        <a:srgbClr val="A0D3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D5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D4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D5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00"/>
                        </a:lnSpc>
                        <a:buNone/>
                      </a:pPr>
                      <a:r>
                        <a:rPr lang="fr-FR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  </a:t>
                      </a:r>
                      <a:endParaRPr lang="fr-FR" b="0" i="0">
                        <a:effectLst/>
                      </a:endParaRPr>
                    </a:p>
                  </a:txBody>
                  <a:tcPr marL="38100" marR="38100" anchor="b">
                    <a:lnL w="9525" cap="flat" cmpd="sng" algn="ctr">
                      <a:solidFill>
                        <a:srgbClr val="C0D5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DB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D5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DB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9864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00"/>
                        </a:lnSpc>
                        <a:buNone/>
                      </a:pPr>
                      <a:r>
                        <a:rPr lang="fr-FR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 </a:t>
                      </a:r>
                      <a:endParaRPr lang="fr-FR" b="0" i="0">
                        <a:effectLst/>
                      </a:endParaRPr>
                    </a:p>
                  </a:txBody>
                  <a:tcPr marL="38100" marR="38100" anchor="b">
                    <a:lnL w="9525" cap="flat" cmpd="sng" algn="ctr">
                      <a:solidFill>
                        <a:srgbClr val="20DE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DE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D3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DE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00"/>
                        </a:lnSpc>
                        <a:buNone/>
                      </a:pPr>
                      <a:r>
                        <a:rPr lang="fr-FR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  </a:t>
                      </a:r>
                      <a:endParaRPr lang="fr-FR" b="0" i="0">
                        <a:effectLst/>
                      </a:endParaRPr>
                    </a:p>
                  </a:txBody>
                  <a:tcPr marL="38100" marR="38100" anchor="b">
                    <a:lnL w="9525" cap="flat" cmpd="sng" algn="ctr">
                      <a:solidFill>
                        <a:srgbClr val="20DE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2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D5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2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00"/>
                        </a:lnSpc>
                        <a:buNone/>
                      </a:pPr>
                      <a:r>
                        <a:rPr lang="fr-FR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  </a:t>
                      </a:r>
                      <a:endParaRPr lang="fr-FR" b="0" i="0">
                        <a:effectLst/>
                      </a:endParaRPr>
                    </a:p>
                  </a:txBody>
                  <a:tcPr marL="38100" marR="38100" anchor="b">
                    <a:lnL w="9525" cap="flat" cmpd="sng" algn="ctr">
                      <a:solidFill>
                        <a:srgbClr val="E0E2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5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DB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5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8765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00"/>
                        </a:lnSpc>
                        <a:buNone/>
                      </a:pPr>
                      <a:r>
                        <a:rPr lang="fr-FR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NF </a:t>
                      </a:r>
                      <a:endParaRPr lang="fr-FR" b="0" i="0">
                        <a:effectLst/>
                      </a:endParaRPr>
                    </a:p>
                  </a:txBody>
                  <a:tcPr marL="38100" marR="38100" anchor="b">
                    <a:lnL w="9525" cap="flat" cmpd="sng" algn="ctr">
                      <a:solidFill>
                        <a:srgbClr val="60E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E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DE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E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00"/>
                        </a:lnSpc>
                        <a:buNone/>
                      </a:pPr>
                      <a:r>
                        <a:rPr lang="fr-FR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  </a:t>
                      </a:r>
                      <a:endParaRPr lang="fr-FR" b="0" i="0">
                        <a:effectLst/>
                      </a:endParaRPr>
                    </a:p>
                  </a:txBody>
                  <a:tcPr marL="38100" marR="38100" anchor="b">
                    <a:lnL w="9525" cap="flat" cmpd="sng" algn="ctr">
                      <a:solidFill>
                        <a:srgbClr val="60E7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E2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2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E2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00"/>
                        </a:lnSpc>
                        <a:buNone/>
                      </a:pPr>
                      <a:r>
                        <a:rPr lang="fr-FR" sz="12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  </a:t>
                      </a:r>
                      <a:endParaRPr lang="fr-FR" b="0" i="0">
                        <a:effectLst/>
                      </a:endParaRPr>
                    </a:p>
                  </a:txBody>
                  <a:tcPr marL="38100" marR="38100" anchor="b">
                    <a:lnL w="9525" cap="flat" cmpd="sng" algn="ctr">
                      <a:solidFill>
                        <a:srgbClr val="40E2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E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5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EC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23139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0CA6B-8C19-0DE1-9A88-79C47365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269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D7830-6F42-FEA0-CB5C-A9DC5E94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a typeface="Calibri Light"/>
                <a:cs typeface="Calibri Light"/>
              </a:rPr>
              <a:t>FFT</a:t>
            </a:r>
          </a:p>
        </p:txBody>
      </p:sp>
      <p:pic>
        <p:nvPicPr>
          <p:cNvPr id="5" name="Content Placeholder 4" descr="Une image contenant texte, diagramme, Plan, Parallèle&#10;&#10;Le contenu généré par l’IA peut être incorrect.">
            <a:extLst>
              <a:ext uri="{FF2B5EF4-FFF2-40B4-BE49-F238E27FC236}">
                <a16:creationId xmlns:a16="http://schemas.microsoft.com/office/drawing/2014/main" id="{57270160-D032-BB19-1BBF-767DF48F6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947" y="2373631"/>
            <a:ext cx="10153650" cy="257598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FC995-CB3F-EC99-6880-55E5DB9A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970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, diagramme, Plan, ligne&#10;&#10;Le contenu généré par l’IA peut être incorrect.">
            <a:extLst>
              <a:ext uri="{FF2B5EF4-FFF2-40B4-BE49-F238E27FC236}">
                <a16:creationId xmlns:a16="http://schemas.microsoft.com/office/drawing/2014/main" id="{42A92978-8A71-FDB7-57C8-30FFDBB28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21920"/>
            <a:ext cx="11006667" cy="43042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7927AE-5336-FC8B-6E62-40A33773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>
                <a:ea typeface="Calibri Light"/>
                <a:cs typeface="Calibri Light"/>
              </a:rPr>
              <a:t>Mixer+VCO-michel</a:t>
            </a:r>
            <a:endParaRPr lang="fr-FR" err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43699-6B44-B9E0-EFB1-0F18A6772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2</a:t>
            </a:fld>
            <a:endParaRPr lang="fr-FR"/>
          </a:p>
        </p:txBody>
      </p:sp>
      <p:pic>
        <p:nvPicPr>
          <p:cNvPr id="7" name="Image 6" descr="Une image contenant texte, capture d’écran, ligne, Police&#10;&#10;Le contenu généré par l’IA peut être incorrect.">
            <a:extLst>
              <a:ext uri="{FF2B5EF4-FFF2-40B4-BE49-F238E27FC236}">
                <a16:creationId xmlns:a16="http://schemas.microsoft.com/office/drawing/2014/main" id="{252B2FB0-C970-4142-C965-C7AAA7597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6946" y="4233333"/>
            <a:ext cx="2496609" cy="189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0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B47CD-B0F6-37CE-ABCE-139E718E3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ea typeface="Calibri Light"/>
                <a:cs typeface="Calibri Light"/>
              </a:rPr>
              <a:t>VCO_tim</a:t>
            </a:r>
            <a:endParaRPr lang="fr-FR" dirty="0" err="1"/>
          </a:p>
        </p:txBody>
      </p:sp>
      <p:pic>
        <p:nvPicPr>
          <p:cNvPr id="5" name="Content Placeholder 4" descr="Une image contenant texte, diagramme, ligne, Parallèle&#10;&#10;Le contenu généré par l’IA peut être incorrect.">
            <a:extLst>
              <a:ext uri="{FF2B5EF4-FFF2-40B4-BE49-F238E27FC236}">
                <a16:creationId xmlns:a16="http://schemas.microsoft.com/office/drawing/2014/main" id="{EDA2F5FC-F1B8-2C56-F9AB-721D2ED46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3614" y="1009651"/>
            <a:ext cx="6256150" cy="509227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C5354-2A68-2A6A-5C53-1249B9C0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3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DCE90E9-A121-CCB0-FFBC-AD08BED0138D}"/>
              </a:ext>
            </a:extLst>
          </p:cNvPr>
          <p:cNvSpPr txBox="1"/>
          <p:nvPr/>
        </p:nvSpPr>
        <p:spPr>
          <a:xfrm>
            <a:off x="450272" y="1951181"/>
            <a:ext cx="516081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>
                <a:ea typeface="Calibri"/>
                <a:cs typeface="Calibri"/>
              </a:rPr>
              <a:t>Ajout d'une capa de liaison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fr-FR" dirty="0">
                <a:ea typeface="Calibri"/>
                <a:cs typeface="Calibri"/>
              </a:rPr>
              <a:t>Ajout d'un pont diviseur de tension pour avoir 0.8V de polarisation en entrée du mixer</a:t>
            </a:r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204E059-DBFC-EF74-D08B-9D235315B8F8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Capture du 2025-06-11 16-14-21</a:t>
            </a:r>
          </a:p>
        </p:txBody>
      </p:sp>
    </p:spTree>
    <p:extLst>
      <p:ext uri="{BB962C8B-B14F-4D97-AF65-F5344CB8AC3E}">
        <p14:creationId xmlns:p14="http://schemas.microsoft.com/office/powerpoint/2010/main" val="19116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93A5-7ABD-37B9-E5AA-FDC235D64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>
                <a:ea typeface="Calibri Light"/>
                <a:cs typeface="Calibri Light"/>
              </a:rPr>
              <a:t>Mixer+VCO-tim</a:t>
            </a:r>
            <a:endParaRPr lang="fr-FR" err="1"/>
          </a:p>
        </p:txBody>
      </p:sp>
      <p:pic>
        <p:nvPicPr>
          <p:cNvPr id="5" name="Content Placeholder 4" descr="Une image contenant texte, diagramme, ligne, écriture manuscrite&#10;&#10;Le contenu généré par l’IA peut être incorrect.">
            <a:extLst>
              <a:ext uri="{FF2B5EF4-FFF2-40B4-BE49-F238E27FC236}">
                <a16:creationId xmlns:a16="http://schemas.microsoft.com/office/drawing/2014/main" id="{77B5B2AD-6165-C0D6-4AD3-5366D6E33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257" y="1739901"/>
            <a:ext cx="9730445" cy="402336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68B69-50AB-9014-1B49-5D301AF6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4</a:t>
            </a:fld>
            <a:endParaRPr lang="fr-FR"/>
          </a:p>
        </p:txBody>
      </p:sp>
      <p:pic>
        <p:nvPicPr>
          <p:cNvPr id="3" name="Image 2" descr="Une image contenant texte, ligne, Tracé, Police&#10;&#10;Le contenu généré par l’IA peut être incorrect.">
            <a:extLst>
              <a:ext uri="{FF2B5EF4-FFF2-40B4-BE49-F238E27FC236}">
                <a16:creationId xmlns:a16="http://schemas.microsoft.com/office/drawing/2014/main" id="{036499E3-7C50-7A85-13F6-05062ABCF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655" y="3897842"/>
            <a:ext cx="2697691" cy="187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4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B6B0D-B9AC-A0F5-2442-5AE9C75E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>
                <a:ea typeface="Calibri Light"/>
                <a:cs typeface="Calibri Light"/>
              </a:rPr>
              <a:t>LNA+Mixer+VCO-tim</a:t>
            </a:r>
            <a:endParaRPr lang="fr-FR" err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AAD28-0DFD-A88C-E23E-5DADC745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5</a:t>
            </a:fld>
            <a:endParaRPr lang="fr-FR"/>
          </a:p>
        </p:txBody>
      </p:sp>
      <p:pic>
        <p:nvPicPr>
          <p:cNvPr id="8" name="Content Placeholder 7" descr="Une image contenant texte, diagramme, Plan, nombre&#10;&#10;Le contenu généré par l’IA peut être incorrect.">
            <a:extLst>
              <a:ext uri="{FF2B5EF4-FFF2-40B4-BE49-F238E27FC236}">
                <a16:creationId xmlns:a16="http://schemas.microsoft.com/office/drawing/2014/main" id="{B5003398-C5A0-57C8-16C9-431937E20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22033"/>
            <a:ext cx="10058400" cy="3270761"/>
          </a:xfrm>
        </p:spPr>
      </p:pic>
    </p:spTree>
    <p:extLst>
      <p:ext uri="{BB962C8B-B14F-4D97-AF65-F5344CB8AC3E}">
        <p14:creationId xmlns:p14="http://schemas.microsoft.com/office/powerpoint/2010/main" val="1258606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1B8C-5EEE-B6D9-AD1C-C5A6BAD6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Calibri Light"/>
                <a:cs typeface="Calibri Light"/>
              </a:rPr>
              <a:t>Simulation transitoire  - </a:t>
            </a:r>
            <a:r>
              <a:rPr lang="fr-FR" err="1">
                <a:ea typeface="Calibri Light"/>
                <a:cs typeface="Calibri Light"/>
              </a:rPr>
              <a:t>tim</a:t>
            </a:r>
            <a:endParaRPr lang="fr-FR" err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B1500-B620-60CD-D66C-9A66713C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6</a:t>
            </a:fld>
            <a:endParaRPr lang="fr-FR"/>
          </a:p>
        </p:txBody>
      </p:sp>
      <p:pic>
        <p:nvPicPr>
          <p:cNvPr id="3" name="Image 2" descr="Une image contenant texte, diagramme, ligne, Tracé&#10;&#10;Le contenu généré par l’IA peut être incorrect.">
            <a:extLst>
              <a:ext uri="{FF2B5EF4-FFF2-40B4-BE49-F238E27FC236}">
                <a16:creationId xmlns:a16="http://schemas.microsoft.com/office/drawing/2014/main" id="{0A9D26AF-7F32-C7A4-4997-6DFCEEEDC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1506"/>
            <a:ext cx="12192000" cy="203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6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C80A0-2F02-2E40-646B-B8E3F51E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Calibri Light"/>
                <a:cs typeface="Calibri Light"/>
              </a:rPr>
              <a:t>Simulation FFT -</a:t>
            </a:r>
            <a:r>
              <a:rPr lang="fr-FR" err="1">
                <a:ea typeface="Calibri Light"/>
                <a:cs typeface="Calibri Light"/>
              </a:rPr>
              <a:t>tim</a:t>
            </a:r>
            <a:endParaRPr lang="fr-FR" err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3ED94-0301-327B-E65B-09291714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7</a:t>
            </a:fld>
            <a:endParaRPr lang="fr-FR"/>
          </a:p>
        </p:txBody>
      </p:sp>
      <p:pic>
        <p:nvPicPr>
          <p:cNvPr id="3" name="Image 2" descr="Une image contenant texte, diagramme, ligne, Plan&#10;&#10;Le contenu généré par l’IA peut être incorrect.">
            <a:extLst>
              <a:ext uri="{FF2B5EF4-FFF2-40B4-BE49-F238E27FC236}">
                <a16:creationId xmlns:a16="http://schemas.microsoft.com/office/drawing/2014/main" id="{F215099B-053F-BB3D-0B38-49E6DB275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8354"/>
            <a:ext cx="12192000" cy="211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3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FB46-69A2-A772-13CB-77DBB8122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>
                <a:ea typeface="Calibri Light"/>
                <a:cs typeface="Calibri Light"/>
              </a:rPr>
              <a:t>LNA+Mixer+VCO-mich</a:t>
            </a:r>
          </a:p>
        </p:txBody>
      </p:sp>
      <p:pic>
        <p:nvPicPr>
          <p:cNvPr id="5" name="Content Placeholder 4" descr="Une image contenant texte, diagramme, carte, Plan&#10;&#10;Le contenu généré par l’IA peut être incorrect.">
            <a:extLst>
              <a:ext uri="{FF2B5EF4-FFF2-40B4-BE49-F238E27FC236}">
                <a16:creationId xmlns:a16="http://schemas.microsoft.com/office/drawing/2014/main" id="{D85141D9-C865-D27B-6660-A600A4F75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863" y="2133207"/>
            <a:ext cx="10058400" cy="321558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AA280-1976-046D-904D-ED3440E9C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952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DDD20-86AE-A7C7-D7A0-EC1443D0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ea typeface="Calibri Light"/>
                <a:cs typeface="Calibri Light"/>
              </a:rPr>
              <a:t>Simulation transitoire - </a:t>
            </a:r>
            <a:r>
              <a:rPr lang="fr-FR" err="1">
                <a:ea typeface="Calibri Light"/>
                <a:cs typeface="Calibri Light"/>
              </a:rPr>
              <a:t>mich</a:t>
            </a:r>
          </a:p>
        </p:txBody>
      </p:sp>
      <p:pic>
        <p:nvPicPr>
          <p:cNvPr id="5" name="Content Placeholder 4" descr="Une image contenant texte, diagramme, lign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6E4DB987-2116-1F8B-D68B-C699A3EC7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387" y="2731849"/>
            <a:ext cx="12037483" cy="193363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4308A-B53E-31FD-2AC0-F2F9AE4E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7335806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Rétrospective</vt:lpstr>
      <vt:lpstr>Dimensionnement Assemblage DashBoard</vt:lpstr>
      <vt:lpstr>Mixer+VCO-michel</vt:lpstr>
      <vt:lpstr>VCO_tim</vt:lpstr>
      <vt:lpstr>Mixer+VCO-tim</vt:lpstr>
      <vt:lpstr>LNA+Mixer+VCO-tim</vt:lpstr>
      <vt:lpstr>Simulation transitoire  - tim</vt:lpstr>
      <vt:lpstr>Simulation FFT -tim</vt:lpstr>
      <vt:lpstr>LNA+Mixer+VCO-mich</vt:lpstr>
      <vt:lpstr>Simulation transitoire - mich</vt:lpstr>
      <vt:lpstr>Simulation FFT - mich</vt:lpstr>
      <vt:lpstr>Résultats</vt:lpstr>
      <vt:lpstr>LNA+deux mixer- Schéma</vt:lpstr>
      <vt:lpstr>Simulation</vt:lpstr>
      <vt:lpstr>PowerPoint Presentation</vt:lpstr>
      <vt:lpstr>FFT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60</cp:revision>
  <dcterms:created xsi:type="dcterms:W3CDTF">2025-03-14T13:36:58Z</dcterms:created>
  <dcterms:modified xsi:type="dcterms:W3CDTF">2025-06-11T14:30:10Z</dcterms:modified>
</cp:coreProperties>
</file>