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sldIdLst>
    <p:sldId id="256" r:id="rId3"/>
    <p:sldId id="257" r:id="rId4"/>
    <p:sldId id="260" r:id="rId5"/>
    <p:sldId id="263" r:id="rId6"/>
    <p:sldId id="262" r:id="rId7"/>
    <p:sldId id="261" r:id="rId8"/>
    <p:sldId id="266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67B0FF-E1E1-1A3D-E428-BF35B0516C38}" name="Baptiste Monget" initials="BM" userId="dcb48374e8be4b1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FF"/>
    <a:srgbClr val="CC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D10D8-B47C-4FA5-AD68-363AE1E812CD}" v="4" dt="2025-06-04T07:10:0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hadi" userId="93ee62a5e095bd60" providerId="Windows Live" clId="Web-{234CE66B-601B-B1CA-6913-CB96196230BC}"/>
    <pc:docChg chg="modSld sldOrd">
      <pc:chgData name="sarah hadi" userId="93ee62a5e095bd60" providerId="Windows Live" clId="Web-{234CE66B-601B-B1CA-6913-CB96196230BC}" dt="2025-03-27T13:11:34.062" v="20"/>
      <pc:docMkLst>
        <pc:docMk/>
      </pc:docMkLst>
      <pc:sldChg chg="ord">
        <pc:chgData name="sarah hadi" userId="93ee62a5e095bd60" providerId="Windows Live" clId="Web-{234CE66B-601B-B1CA-6913-CB96196230BC}" dt="2025-03-27T13:08:19.166" v="0"/>
        <pc:sldMkLst>
          <pc:docMk/>
          <pc:sldMk cId="2713368553" sldId="283"/>
        </pc:sldMkLst>
      </pc:sldChg>
      <pc:sldChg chg="modSp">
        <pc:chgData name="sarah hadi" userId="93ee62a5e095bd60" providerId="Windows Live" clId="Web-{234CE66B-601B-B1CA-6913-CB96196230BC}" dt="2025-03-27T13:11:34.062" v="20"/>
        <pc:sldMkLst>
          <pc:docMk/>
          <pc:sldMk cId="1183018705" sldId="290"/>
        </pc:sldMkLst>
      </pc:sldChg>
    </pc:docChg>
  </pc:docChgLst>
  <pc:docChgLst>
    <pc:chgData name="Elyas Arfaoui" userId="b68ce78a2a4adbb6" providerId="Windows Live" clId="Web-{A84E91A5-FDC0-FCC3-CBF4-FF0278D4D810}"/>
    <pc:docChg chg="modSld">
      <pc:chgData name="Elyas Arfaoui" userId="b68ce78a2a4adbb6" providerId="Windows Live" clId="Web-{A84E91A5-FDC0-FCC3-CBF4-FF0278D4D810}" dt="2025-03-27T13:12:42.042" v="12" actId="1076"/>
      <pc:docMkLst>
        <pc:docMk/>
      </pc:docMkLst>
      <pc:sldChg chg="modSp">
        <pc:chgData name="Elyas Arfaoui" userId="b68ce78a2a4adbb6" providerId="Windows Live" clId="Web-{A84E91A5-FDC0-FCC3-CBF4-FF0278D4D810}" dt="2025-03-27T13:12:42.042" v="12" actId="1076"/>
        <pc:sldMkLst>
          <pc:docMk/>
          <pc:sldMk cId="1582743810" sldId="284"/>
        </pc:sldMkLst>
      </pc:sldChg>
      <pc:sldChg chg="modSp">
        <pc:chgData name="Elyas Arfaoui" userId="b68ce78a2a4adbb6" providerId="Windows Live" clId="Web-{A84E91A5-FDC0-FCC3-CBF4-FF0278D4D810}" dt="2025-03-27T13:11:08.414" v="11"/>
        <pc:sldMkLst>
          <pc:docMk/>
          <pc:sldMk cId="1183018705" sldId="290"/>
        </pc:sldMkLst>
      </pc:sldChg>
    </pc:docChg>
  </pc:docChgLst>
  <pc:docChgLst>
    <pc:chgData name="Ndéye Fatou FALL" userId="198cc104da85ffbb" providerId="Windows Live" clId="Web-{1B752389-02DF-6C69-EC0E-BCFA17003991}"/>
    <pc:docChg chg="modSld">
      <pc:chgData name="Ndéye Fatou FALL" userId="198cc104da85ffbb" providerId="Windows Live" clId="Web-{1B752389-02DF-6C69-EC0E-BCFA17003991}" dt="2025-03-26T07:32:51.642" v="15"/>
      <pc:docMkLst>
        <pc:docMk/>
      </pc:docMkLst>
      <pc:sldChg chg="modSp">
        <pc:chgData name="Ndéye Fatou FALL" userId="198cc104da85ffbb" providerId="Windows Live" clId="Web-{1B752389-02DF-6C69-EC0E-BCFA17003991}" dt="2025-03-26T07:32:51.642" v="15"/>
        <pc:sldMkLst>
          <pc:docMk/>
          <pc:sldMk cId="1328354506" sldId="279"/>
        </pc:sldMkLst>
      </pc:sldChg>
    </pc:docChg>
  </pc:docChgLst>
  <pc:docChgLst>
    <pc:chgData name="Brice Gogué-Meunier" userId="0d14b2f8b916df3b" providerId="Windows Live" clId="Web-{16D715BD-860A-D915-6106-2C053056E60F}"/>
    <pc:docChg chg="modSld">
      <pc:chgData name="Brice Gogué-Meunier" userId="0d14b2f8b916df3b" providerId="Windows Live" clId="Web-{16D715BD-860A-D915-6106-2C053056E60F}" dt="2025-03-27T13:49:20.772" v="28"/>
      <pc:docMkLst>
        <pc:docMk/>
      </pc:docMkLst>
      <pc:sldChg chg="modSp">
        <pc:chgData name="Brice Gogué-Meunier" userId="0d14b2f8b916df3b" providerId="Windows Live" clId="Web-{16D715BD-860A-D915-6106-2C053056E60F}" dt="2025-03-27T13:24:17.470" v="12" actId="20577"/>
        <pc:sldMkLst>
          <pc:docMk/>
          <pc:sldMk cId="3067682189" sldId="292"/>
        </pc:sldMkLst>
      </pc:sldChg>
    </pc:docChg>
  </pc:docChgLst>
  <pc:docChgLst>
    <pc:chgData name="Coco B." userId="2f810c6f01a863e8" providerId="Windows Live" clId="Web-{38499604-D093-3772-FBF5-AFD23262C480}"/>
    <pc:docChg chg="modSld">
      <pc:chgData name="Coco B." userId="2f810c6f01a863e8" providerId="Windows Live" clId="Web-{38499604-D093-3772-FBF5-AFD23262C480}" dt="2025-03-27T14:16:09.237" v="10" actId="20577"/>
      <pc:docMkLst>
        <pc:docMk/>
      </pc:docMkLst>
      <pc:sldChg chg="modSp">
        <pc:chgData name="Coco B." userId="2f810c6f01a863e8" providerId="Windows Live" clId="Web-{38499604-D093-3772-FBF5-AFD23262C480}" dt="2025-03-27T14:16:09.237" v="10" actId="20577"/>
        <pc:sldMkLst>
          <pc:docMk/>
          <pc:sldMk cId="800675442" sldId="286"/>
        </pc:sldMkLst>
      </pc:sldChg>
      <pc:sldChg chg="modSp">
        <pc:chgData name="Coco B." userId="2f810c6f01a863e8" providerId="Windows Live" clId="Web-{38499604-D093-3772-FBF5-AFD23262C480}" dt="2025-03-27T13:23:44.924" v="3"/>
        <pc:sldMkLst>
          <pc:docMk/>
          <pc:sldMk cId="1183018705" sldId="290"/>
        </pc:sldMkLst>
      </pc:sldChg>
      <pc:sldChg chg="modSp">
        <pc:chgData name="Coco B." userId="2f810c6f01a863e8" providerId="Windows Live" clId="Web-{38499604-D093-3772-FBF5-AFD23262C480}" dt="2025-03-27T13:31:51.912" v="6" actId="20577"/>
        <pc:sldMkLst>
          <pc:docMk/>
          <pc:sldMk cId="2888189774" sldId="297"/>
        </pc:sldMkLst>
      </pc:sldChg>
    </pc:docChg>
  </pc:docChgLst>
  <pc:docChgLst>
    <pc:chgData name="Sacha LUTOFF" userId="a37079e7ccb5967d" providerId="LiveId" clId="{CF49317F-998A-4A23-BBC7-232D0E82DD0E}"/>
    <pc:docChg chg="undo custSel addSld delSld modSld sldOrd addSection delSection modSection">
      <pc:chgData name="Sacha LUTOFF" userId="a37079e7ccb5967d" providerId="LiveId" clId="{CF49317F-998A-4A23-BBC7-232D0E82DD0E}" dt="2025-03-27T15:11:37.917" v="3899" actId="47"/>
      <pc:docMkLst>
        <pc:docMk/>
      </pc:docMkLst>
      <pc:sldChg chg="modSp mod">
        <pc:chgData name="Sacha LUTOFF" userId="a37079e7ccb5967d" providerId="LiveId" clId="{CF49317F-998A-4A23-BBC7-232D0E82DD0E}" dt="2025-03-27T09:16:36.940" v="786" actId="20577"/>
        <pc:sldMkLst>
          <pc:docMk/>
          <pc:sldMk cId="2758585462" sldId="256"/>
        </pc:sldMkLst>
        <pc:spChg chg="mod">
          <ac:chgData name="Sacha LUTOFF" userId="a37079e7ccb5967d" providerId="LiveId" clId="{CF49317F-998A-4A23-BBC7-232D0E82DD0E}" dt="2025-03-27T09:16:36.940" v="786" actId="20577"/>
          <ac:spMkLst>
            <pc:docMk/>
            <pc:sldMk cId="2758585462" sldId="256"/>
            <ac:spMk id="2" creationId="{1220BBB8-25B1-7912-8101-FDF788C7F9CA}"/>
          </ac:spMkLst>
        </pc:spChg>
      </pc:sldChg>
      <pc:sldChg chg="addSp delSp modSp mod">
        <pc:chgData name="Sacha LUTOFF" userId="a37079e7ccb5967d" providerId="LiveId" clId="{CF49317F-998A-4A23-BBC7-232D0E82DD0E}" dt="2025-03-27T11:05:17.724" v="3344" actId="1076"/>
        <pc:sldMkLst>
          <pc:docMk/>
          <pc:sldMk cId="4235611116" sldId="257"/>
        </pc:sldMkLst>
        <pc:spChg chg="add mod">
          <ac:chgData name="Sacha LUTOFF" userId="a37079e7ccb5967d" providerId="LiveId" clId="{CF49317F-998A-4A23-BBC7-232D0E82DD0E}" dt="2025-03-27T11:05:04.379" v="3339" actId="465"/>
          <ac:spMkLst>
            <pc:docMk/>
            <pc:sldMk cId="4235611116" sldId="257"/>
            <ac:spMk id="4" creationId="{92875DAB-2D93-5E0E-72C3-A582C40D4648}"/>
          </ac:spMkLst>
        </pc:spChg>
        <pc:spChg chg="mod">
          <ac:chgData name="Sacha LUTOFF" userId="a37079e7ccb5967d" providerId="LiveId" clId="{CF49317F-998A-4A23-BBC7-232D0E82DD0E}" dt="2025-03-27T11:05:04.379" v="3339" actId="465"/>
          <ac:spMkLst>
            <pc:docMk/>
            <pc:sldMk cId="4235611116" sldId="257"/>
            <ac:spMk id="5" creationId="{182F7D70-EAF8-8B3F-DC8B-3C1A898ECDE8}"/>
          </ac:spMkLst>
        </pc:spChg>
        <pc:spChg chg="add mod">
          <ac:chgData name="Sacha LUTOFF" userId="a37079e7ccb5967d" providerId="LiveId" clId="{CF49317F-998A-4A23-BBC7-232D0E82DD0E}" dt="2025-03-27T11:05:13.065" v="3343" actId="1076"/>
          <ac:spMkLst>
            <pc:docMk/>
            <pc:sldMk cId="4235611116" sldId="257"/>
            <ac:spMk id="6" creationId="{83CB9006-D46B-AF53-6F92-EEF84CD4D4B1}"/>
          </ac:spMkLst>
        </pc:spChg>
        <pc:spChg chg="mod">
          <ac:chgData name="Sacha LUTOFF" userId="a37079e7ccb5967d" providerId="LiveId" clId="{CF49317F-998A-4A23-BBC7-232D0E82DD0E}" dt="2025-03-27T11:05:09.985" v="3341" actId="1076"/>
          <ac:spMkLst>
            <pc:docMk/>
            <pc:sldMk cId="4235611116" sldId="257"/>
            <ac:spMk id="7" creationId="{52270700-6407-E3C3-0A05-2843E97F50BB}"/>
          </ac:spMkLst>
        </pc:spChg>
        <pc:spChg chg="add mod">
          <ac:chgData name="Sacha LUTOFF" userId="a37079e7ccb5967d" providerId="LiveId" clId="{CF49317F-998A-4A23-BBC7-232D0E82DD0E}" dt="2025-03-27T07:21:40.355" v="203" actId="20577"/>
          <ac:spMkLst>
            <pc:docMk/>
            <pc:sldMk cId="4235611116" sldId="257"/>
            <ac:spMk id="8" creationId="{8396A3B0-309F-AB05-DD4D-9B3D882E4167}"/>
          </ac:spMkLst>
        </pc:spChg>
        <pc:spChg chg="add mod">
          <ac:chgData name="Sacha LUTOFF" userId="a37079e7ccb5967d" providerId="LiveId" clId="{CF49317F-998A-4A23-BBC7-232D0E82DD0E}" dt="2025-03-27T11:05:17.724" v="3344" actId="1076"/>
          <ac:spMkLst>
            <pc:docMk/>
            <pc:sldMk cId="4235611116" sldId="257"/>
            <ac:spMk id="9" creationId="{3D9CC3D9-DC55-BC82-2F69-F7914B0A37C1}"/>
          </ac:spMkLst>
        </pc:spChg>
        <pc:spChg chg="mod">
          <ac:chgData name="Sacha LUTOFF" userId="a37079e7ccb5967d" providerId="LiveId" clId="{CF49317F-998A-4A23-BBC7-232D0E82DD0E}" dt="2025-03-27T11:05:08.115" v="3340" actId="1076"/>
          <ac:spMkLst>
            <pc:docMk/>
            <pc:sldMk cId="4235611116" sldId="257"/>
            <ac:spMk id="16" creationId="{716C128B-94E0-541D-55EC-3456DA6ACFFF}"/>
          </ac:spMkLst>
        </pc:spChg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299153091" sldId="259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62519489" sldId="262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466858536" sldId="267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3509411141" sldId="269"/>
        </pc:sldMkLst>
      </pc:sldChg>
      <pc:sldChg chg="addSp delSp modSp mod ord">
        <pc:chgData name="Sacha LUTOFF" userId="a37079e7ccb5967d" providerId="LiveId" clId="{CF49317F-998A-4A23-BBC7-232D0E82DD0E}" dt="2025-03-27T13:07:06.088" v="3728" actId="20577"/>
        <pc:sldMkLst>
          <pc:docMk/>
          <pc:sldMk cId="3039292964" sldId="278"/>
        </pc:sldMkLst>
      </pc:sldChg>
      <pc:sldChg chg="modSp new mod">
        <pc:chgData name="Sacha LUTOFF" userId="a37079e7ccb5967d" providerId="LiveId" clId="{CF49317F-998A-4A23-BBC7-232D0E82DD0E}" dt="2025-03-27T08:52:26.063" v="629" actId="20577"/>
        <pc:sldMkLst>
          <pc:docMk/>
          <pc:sldMk cId="333731023" sldId="279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1328354506" sldId="279"/>
        </pc:sldMkLst>
      </pc:sldChg>
      <pc:sldChg chg="modSp new mod">
        <pc:chgData name="Sacha LUTOFF" userId="a37079e7ccb5967d" providerId="LiveId" clId="{CF49317F-998A-4A23-BBC7-232D0E82DD0E}" dt="2025-03-27T08:54:35.807" v="720" actId="20577"/>
        <pc:sldMkLst>
          <pc:docMk/>
          <pc:sldMk cId="2995532751" sldId="280"/>
        </pc:sldMkLst>
      </pc:sldChg>
      <pc:sldChg chg="addSp delSp modSp new mod">
        <pc:chgData name="Sacha LUTOFF" userId="a37079e7ccb5967d" providerId="LiveId" clId="{CF49317F-998A-4A23-BBC7-232D0E82DD0E}" dt="2025-03-27T08:47:28.727" v="455" actId="21"/>
        <pc:sldMkLst>
          <pc:docMk/>
          <pc:sldMk cId="2870343966" sldId="281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4023866102" sldId="281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305604281" sldId="282"/>
        </pc:sldMkLst>
      </pc:sldChg>
      <pc:sldChg chg="addSp delSp modSp new mod">
        <pc:chgData name="Sacha LUTOFF" userId="a37079e7ccb5967d" providerId="LiveId" clId="{CF49317F-998A-4A23-BBC7-232D0E82DD0E}" dt="2025-03-27T09:05:36.776" v="744" actId="1076"/>
        <pc:sldMkLst>
          <pc:docMk/>
          <pc:sldMk cId="641882350" sldId="282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1420296367" sldId="283"/>
        </pc:sldMkLst>
      </pc:sldChg>
      <pc:sldChg chg="modSp new mod">
        <pc:chgData name="Sacha LUTOFF" userId="a37079e7ccb5967d" providerId="LiveId" clId="{CF49317F-998A-4A23-BBC7-232D0E82DD0E}" dt="2025-03-27T11:00:10.030" v="3222" actId="20577"/>
        <pc:sldMkLst>
          <pc:docMk/>
          <pc:sldMk cId="2713368553" sldId="283"/>
        </pc:sldMkLst>
      </pc:sldChg>
      <pc:sldChg chg="modSp new del mod">
        <pc:chgData name="Sacha LUTOFF" userId="a37079e7ccb5967d" providerId="LiveId" clId="{CF49317F-998A-4A23-BBC7-232D0E82DD0E}" dt="2025-03-27T08:52:28.369" v="630" actId="47"/>
        <pc:sldMkLst>
          <pc:docMk/>
          <pc:sldMk cId="1142452352" sldId="284"/>
        </pc:sldMkLst>
      </pc:sldChg>
      <pc:sldChg chg="addSp delSp modSp new mod ord">
        <pc:chgData name="Sacha LUTOFF" userId="a37079e7ccb5967d" providerId="LiveId" clId="{CF49317F-998A-4A23-BBC7-232D0E82DD0E}" dt="2025-03-27T12:38:22.220" v="3429" actId="20577"/>
        <pc:sldMkLst>
          <pc:docMk/>
          <pc:sldMk cId="1582743810" sldId="284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4155278141" sldId="284"/>
        </pc:sldMkLst>
      </pc:sldChg>
      <pc:sldChg chg="add del">
        <pc:chgData name="Sacha LUTOFF" userId="a37079e7ccb5967d" providerId="LiveId" clId="{CF49317F-998A-4A23-BBC7-232D0E82DD0E}" dt="2025-03-27T09:05:44.533" v="746" actId="47"/>
        <pc:sldMkLst>
          <pc:docMk/>
          <pc:sldMk cId="4160796237" sldId="284"/>
        </pc:sldMkLst>
      </pc:sldChg>
      <pc:sldChg chg="addSp modSp new mod ord">
        <pc:chgData name="Sacha LUTOFF" userId="a37079e7ccb5967d" providerId="LiveId" clId="{CF49317F-998A-4A23-BBC7-232D0E82DD0E}" dt="2025-03-27T12:42:02.835" v="3473" actId="14100"/>
        <pc:sldMkLst>
          <pc:docMk/>
          <pc:sldMk cId="790603655" sldId="285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3291473876" sldId="285"/>
        </pc:sldMkLst>
      </pc:sldChg>
      <pc:sldChg chg="addSp modSp new mod ord">
        <pc:chgData name="Sacha LUTOFF" userId="a37079e7ccb5967d" providerId="LiveId" clId="{CF49317F-998A-4A23-BBC7-232D0E82DD0E}" dt="2025-03-27T13:17:46.562" v="3749" actId="20577"/>
        <pc:sldMkLst>
          <pc:docMk/>
          <pc:sldMk cId="800675442" sldId="286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291665463" sldId="287"/>
        </pc:sldMkLst>
      </pc:sldChg>
      <pc:sldChg chg="addSp delSp modSp new mod">
        <pc:chgData name="Sacha LUTOFF" userId="a37079e7ccb5967d" providerId="LiveId" clId="{CF49317F-998A-4A23-BBC7-232D0E82DD0E}" dt="2025-03-27T11:00:25.082" v="3230" actId="20577"/>
        <pc:sldMkLst>
          <pc:docMk/>
          <pc:sldMk cId="1297608473" sldId="287"/>
        </pc:sldMkLst>
      </pc:sldChg>
      <pc:sldChg chg="modSp new mod">
        <pc:chgData name="Sacha LUTOFF" userId="a37079e7ccb5967d" providerId="LiveId" clId="{CF49317F-998A-4A23-BBC7-232D0E82DD0E}" dt="2025-03-27T10:58:54.924" v="3187" actId="2711"/>
        <pc:sldMkLst>
          <pc:docMk/>
          <pc:sldMk cId="445875162" sldId="288"/>
        </pc:sldMkLst>
      </pc:sldChg>
      <pc:sldChg chg="del ord">
        <pc:chgData name="Sacha LUTOFF" userId="a37079e7ccb5967d" providerId="LiveId" clId="{CF49317F-998A-4A23-BBC7-232D0E82DD0E}" dt="2025-03-27T07:19:47.646" v="199" actId="47"/>
        <pc:sldMkLst>
          <pc:docMk/>
          <pc:sldMk cId="3257050474" sldId="288"/>
        </pc:sldMkLst>
      </pc:sldChg>
      <pc:sldChg chg="del">
        <pc:chgData name="Sacha LUTOFF" userId="a37079e7ccb5967d" providerId="LiveId" clId="{CF49317F-998A-4A23-BBC7-232D0E82DD0E}" dt="2025-03-27T07:14:22.206" v="0" actId="47"/>
        <pc:sldMkLst>
          <pc:docMk/>
          <pc:sldMk cId="3105753648" sldId="289"/>
        </pc:sldMkLst>
      </pc:sldChg>
      <pc:sldChg chg="addSp delSp modSp new mod">
        <pc:chgData name="Sacha LUTOFF" userId="a37079e7ccb5967d" providerId="LiveId" clId="{CF49317F-998A-4A23-BBC7-232D0E82DD0E}" dt="2025-03-27T11:16:35.857" v="3360" actId="14100"/>
        <pc:sldMkLst>
          <pc:docMk/>
          <pc:sldMk cId="3959648069" sldId="289"/>
        </pc:sldMkLst>
      </pc:sldChg>
      <pc:sldChg chg="addSp delSp modSp new mod">
        <pc:chgData name="Sacha LUTOFF" userId="a37079e7ccb5967d" providerId="LiveId" clId="{CF49317F-998A-4A23-BBC7-232D0E82DD0E}" dt="2025-03-27T14:03:19.169" v="3897" actId="14734"/>
        <pc:sldMkLst>
          <pc:docMk/>
          <pc:sldMk cId="1183018705" sldId="290"/>
        </pc:sldMkLst>
      </pc:sldChg>
      <pc:sldChg chg="addSp delSp modSp new mod">
        <pc:chgData name="Sacha LUTOFF" userId="a37079e7ccb5967d" providerId="LiveId" clId="{CF49317F-998A-4A23-BBC7-232D0E82DD0E}" dt="2025-03-27T12:39:23.474" v="3440" actId="207"/>
        <pc:sldMkLst>
          <pc:docMk/>
          <pc:sldMk cId="2260208583" sldId="291"/>
        </pc:sldMkLst>
      </pc:sldChg>
      <pc:sldChg chg="addSp delSp modSp add mod ord">
        <pc:chgData name="Sacha LUTOFF" userId="a37079e7ccb5967d" providerId="LiveId" clId="{CF49317F-998A-4A23-BBC7-232D0E82DD0E}" dt="2025-03-27T13:36:50.848" v="3895" actId="1076"/>
        <pc:sldMkLst>
          <pc:docMk/>
          <pc:sldMk cId="3067682189" sldId="292"/>
        </pc:sldMkLst>
      </pc:sldChg>
      <pc:sldChg chg="addSp delSp add mod">
        <pc:chgData name="Sacha LUTOFF" userId="a37079e7ccb5967d" providerId="LiveId" clId="{CF49317F-998A-4A23-BBC7-232D0E82DD0E}" dt="2025-03-27T12:38:56.401" v="3432" actId="478"/>
        <pc:sldMkLst>
          <pc:docMk/>
          <pc:sldMk cId="3405910768" sldId="293"/>
        </pc:sldMkLst>
      </pc:sldChg>
      <pc:sldChg chg="addSp delSp modSp add del mod">
        <pc:chgData name="Sacha LUTOFF" userId="a37079e7ccb5967d" providerId="LiveId" clId="{CF49317F-998A-4A23-BBC7-232D0E82DD0E}" dt="2025-03-27T12:44:43.520" v="3665" actId="47"/>
        <pc:sldMkLst>
          <pc:docMk/>
          <pc:sldMk cId="248571309" sldId="294"/>
        </pc:sldMkLst>
      </pc:sldChg>
      <pc:sldChg chg="addSp modSp add mod">
        <pc:chgData name="Sacha LUTOFF" userId="a37079e7ccb5967d" providerId="LiveId" clId="{CF49317F-998A-4A23-BBC7-232D0E82DD0E}" dt="2025-03-27T12:44:36.294" v="3663" actId="1076"/>
        <pc:sldMkLst>
          <pc:docMk/>
          <pc:sldMk cId="226383869" sldId="295"/>
        </pc:sldMkLst>
      </pc:sldChg>
      <pc:sldChg chg="addSp modSp add mod">
        <pc:chgData name="Sacha LUTOFF" userId="a37079e7ccb5967d" providerId="LiveId" clId="{CF49317F-998A-4A23-BBC7-232D0E82DD0E}" dt="2025-03-27T12:44:07.300" v="3613" actId="14100"/>
        <pc:sldMkLst>
          <pc:docMk/>
          <pc:sldMk cId="4127160558" sldId="296"/>
        </pc:sldMkLst>
      </pc:sldChg>
      <pc:sldChg chg="add del replId">
        <pc:chgData name="Sacha LUTOFF" userId="a37079e7ccb5967d" providerId="LiveId" clId="{CF49317F-998A-4A23-BBC7-232D0E82DD0E}" dt="2025-03-27T12:44:42.172" v="3664" actId="47"/>
        <pc:sldMkLst>
          <pc:docMk/>
          <pc:sldMk cId="227642161" sldId="297"/>
        </pc:sldMkLst>
      </pc:sldChg>
      <pc:sldChg chg="modSp del mod">
        <pc:chgData name="Sacha LUTOFF" userId="a37079e7ccb5967d" providerId="LiveId" clId="{CF49317F-998A-4A23-BBC7-232D0E82DD0E}" dt="2025-03-27T15:11:37.917" v="3899" actId="47"/>
        <pc:sldMkLst>
          <pc:docMk/>
          <pc:sldMk cId="2888189774" sldId="297"/>
        </pc:sldMkLst>
      </pc:sldChg>
    </pc:docChg>
  </pc:docChgLst>
  <pc:docChgLst>
    <pc:chgData name="Ndéye Fatou FALL" userId="198cc104da85ffbb" providerId="Windows Live" clId="Web-{67B2A6D0-A465-4584-7162-D7DC5E2813DE}"/>
    <pc:docChg chg="modSld">
      <pc:chgData name="Ndéye Fatou FALL" userId="198cc104da85ffbb" providerId="Windows Live" clId="Web-{67B2A6D0-A465-4584-7162-D7DC5E2813DE}" dt="2025-03-27T13:12:16.355" v="23"/>
      <pc:docMkLst>
        <pc:docMk/>
      </pc:docMkLst>
      <pc:sldChg chg="modSp">
        <pc:chgData name="Ndéye Fatou FALL" userId="198cc104da85ffbb" providerId="Windows Live" clId="Web-{67B2A6D0-A465-4584-7162-D7DC5E2813DE}" dt="2025-03-27T13:12:16.355" v="23"/>
        <pc:sldMkLst>
          <pc:docMk/>
          <pc:sldMk cId="1183018705" sldId="290"/>
        </pc:sldMkLst>
      </pc:sldChg>
    </pc:docChg>
  </pc:docChgLst>
  <pc:docChgLst>
    <pc:chgData name="Sacha LUTOFF" userId="a37079e7ccb5967d" providerId="LiveId" clId="{2D2CFAA2-535C-9841-BFBC-D5D73557E5EA}"/>
    <pc:docChg chg="modSld">
      <pc:chgData name="Sacha LUTOFF" userId="a37079e7ccb5967d" providerId="LiveId" clId="{2D2CFAA2-535C-9841-BFBC-D5D73557E5EA}" dt="2025-03-30T12:13:13.099" v="0" actId="1076"/>
      <pc:docMkLst>
        <pc:docMk/>
      </pc:docMkLst>
      <pc:sldChg chg="modSp">
        <pc:chgData name="Sacha LUTOFF" userId="a37079e7ccb5967d" providerId="LiveId" clId="{2D2CFAA2-535C-9841-BFBC-D5D73557E5EA}" dt="2025-03-30T12:13:13.099" v="0" actId="1076"/>
        <pc:sldMkLst>
          <pc:docMk/>
          <pc:sldMk cId="1183018705" sldId="290"/>
        </pc:sldMkLst>
      </pc:sldChg>
    </pc:docChg>
  </pc:docChgLst>
  <pc:docChgLst>
    <pc:chgData name="Baptiste Monget" userId="dcb48374e8be4b16" providerId="LiveId" clId="{9A3D10D8-B47C-4FA5-AD68-363AE1E812CD}"/>
    <pc:docChg chg="undo custSel modSld">
      <pc:chgData name="Baptiste Monget" userId="dcb48374e8be4b16" providerId="LiveId" clId="{9A3D10D8-B47C-4FA5-AD68-363AE1E812CD}" dt="2025-06-04T07:17:13.666" v="197" actId="20577"/>
      <pc:docMkLst>
        <pc:docMk/>
      </pc:docMkLst>
      <pc:sldChg chg="addSp modSp mod">
        <pc:chgData name="Baptiste Monget" userId="dcb48374e8be4b16" providerId="LiveId" clId="{9A3D10D8-B47C-4FA5-AD68-363AE1E812CD}" dt="2025-06-04T07:17:13.666" v="197" actId="20577"/>
        <pc:sldMkLst>
          <pc:docMk/>
          <pc:sldMk cId="4192628275" sldId="269"/>
        </pc:sldMkLst>
        <pc:spChg chg="mod">
          <ac:chgData name="Baptiste Monget" userId="dcb48374e8be4b16" providerId="LiveId" clId="{9A3D10D8-B47C-4FA5-AD68-363AE1E812CD}" dt="2025-06-04T07:08:53.488" v="0" actId="20577"/>
          <ac:spMkLst>
            <pc:docMk/>
            <pc:sldMk cId="4192628275" sldId="269"/>
            <ac:spMk id="2" creationId="{DE5385C5-7FD2-D13B-0D88-A350D10B080C}"/>
          </ac:spMkLst>
        </pc:spChg>
        <pc:spChg chg="add mod">
          <ac:chgData name="Baptiste Monget" userId="dcb48374e8be4b16" providerId="LiveId" clId="{9A3D10D8-B47C-4FA5-AD68-363AE1E812CD}" dt="2025-06-04T07:09:19.798" v="21" actId="1076"/>
          <ac:spMkLst>
            <pc:docMk/>
            <pc:sldMk cId="4192628275" sldId="269"/>
            <ac:spMk id="3" creationId="{5F836AD4-0471-A76B-125D-054225D33D31}"/>
          </ac:spMkLst>
        </pc:spChg>
        <pc:spChg chg="mod">
          <ac:chgData name="Baptiste Monget" userId="dcb48374e8be4b16" providerId="LiveId" clId="{9A3D10D8-B47C-4FA5-AD68-363AE1E812CD}" dt="2025-06-04T07:09:41.116" v="25" actId="1076"/>
          <ac:spMkLst>
            <pc:docMk/>
            <pc:sldMk cId="4192628275" sldId="269"/>
            <ac:spMk id="8" creationId="{F03EAE8F-45E1-0174-3072-B7BFFB106356}"/>
          </ac:spMkLst>
        </pc:spChg>
        <pc:spChg chg="add mod">
          <ac:chgData name="Baptiste Monget" userId="dcb48374e8be4b16" providerId="LiveId" clId="{9A3D10D8-B47C-4FA5-AD68-363AE1E812CD}" dt="2025-06-04T07:09:35.830" v="24" actId="1076"/>
          <ac:spMkLst>
            <pc:docMk/>
            <pc:sldMk cId="4192628275" sldId="269"/>
            <ac:spMk id="11" creationId="{C5F12EC2-6194-3DC8-6C26-14146B6DBD84}"/>
          </ac:spMkLst>
        </pc:spChg>
        <pc:spChg chg="add mod">
          <ac:chgData name="Baptiste Monget" userId="dcb48374e8be4b16" providerId="LiveId" clId="{9A3D10D8-B47C-4FA5-AD68-363AE1E812CD}" dt="2025-06-04T07:10:04.914" v="37" actId="1076"/>
          <ac:spMkLst>
            <pc:docMk/>
            <pc:sldMk cId="4192628275" sldId="269"/>
            <ac:spMk id="12" creationId="{E7A1141A-EDE6-7E4B-2D42-ECDF74B20A6D}"/>
          </ac:spMkLst>
        </pc:spChg>
        <pc:spChg chg="add mod">
          <ac:chgData name="Baptiste Monget" userId="dcb48374e8be4b16" providerId="LiveId" clId="{9A3D10D8-B47C-4FA5-AD68-363AE1E812CD}" dt="2025-06-04T07:10:12.321" v="42" actId="20577"/>
          <ac:spMkLst>
            <pc:docMk/>
            <pc:sldMk cId="4192628275" sldId="269"/>
            <ac:spMk id="13" creationId="{B382D92D-D694-2D88-D82B-71663BFB0B57}"/>
          </ac:spMkLst>
        </pc:spChg>
        <pc:graphicFrameChg chg="mod">
          <ac:chgData name="Baptiste Monget" userId="dcb48374e8be4b16" providerId="LiveId" clId="{9A3D10D8-B47C-4FA5-AD68-363AE1E812CD}" dt="2025-06-04T07:09:41.116" v="25" actId="1076"/>
          <ac:graphicFrameMkLst>
            <pc:docMk/>
            <pc:sldMk cId="4192628275" sldId="269"/>
            <ac:graphicFrameMk id="6" creationId="{6E52A1B4-D72C-F33C-2481-1D1D6F73485B}"/>
          </ac:graphicFrameMkLst>
        </pc:graphicFrameChg>
        <pc:graphicFrameChg chg="mod">
          <ac:chgData name="Baptiste Monget" userId="dcb48374e8be4b16" providerId="LiveId" clId="{9A3D10D8-B47C-4FA5-AD68-363AE1E812CD}" dt="2025-06-04T07:09:41.116" v="25" actId="1076"/>
          <ac:graphicFrameMkLst>
            <pc:docMk/>
            <pc:sldMk cId="4192628275" sldId="269"/>
            <ac:graphicFrameMk id="7" creationId="{BCE684BA-675A-E13E-7B3F-D16836114029}"/>
          </ac:graphicFrameMkLst>
        </pc:graphicFrameChg>
        <pc:graphicFrameChg chg="add mod modGraphic">
          <ac:chgData name="Baptiste Monget" userId="dcb48374e8be4b16" providerId="LiveId" clId="{9A3D10D8-B47C-4FA5-AD68-363AE1E812CD}" dt="2025-06-04T07:16:08.399" v="154" actId="20577"/>
          <ac:graphicFrameMkLst>
            <pc:docMk/>
            <pc:sldMk cId="4192628275" sldId="269"/>
            <ac:graphicFrameMk id="9" creationId="{0FB3699B-147F-A564-1857-9167FA2BEE78}"/>
          </ac:graphicFrameMkLst>
        </pc:graphicFrameChg>
        <pc:graphicFrameChg chg="add mod modGraphic">
          <ac:chgData name="Baptiste Monget" userId="dcb48374e8be4b16" providerId="LiveId" clId="{9A3D10D8-B47C-4FA5-AD68-363AE1E812CD}" dt="2025-06-04T07:17:13.666" v="197" actId="20577"/>
          <ac:graphicFrameMkLst>
            <pc:docMk/>
            <pc:sldMk cId="4192628275" sldId="269"/>
            <ac:graphicFrameMk id="10" creationId="{342DBCDD-CD14-2657-BC4D-F99A21D8FCF5}"/>
          </ac:graphicFrameMkLst>
        </pc:graphicFrameChg>
      </pc:sldChg>
    </pc:docChg>
  </pc:docChgLst>
  <pc:docChgLst>
    <pc:chgData name="Baptiste Monget" userId="dcb48374e8be4b16" providerId="LiveId" clId="{B0B56E07-6BF6-4304-A61C-CA2D37A44BA7}"/>
    <pc:docChg chg="undo custSel addSld delSld modSld">
      <pc:chgData name="Baptiste Monget" userId="dcb48374e8be4b16" providerId="LiveId" clId="{B0B56E07-6BF6-4304-A61C-CA2D37A44BA7}" dt="2025-05-19T08:35:18.516" v="1597" actId="20577"/>
      <pc:docMkLst>
        <pc:docMk/>
      </pc:docMkLst>
      <pc:sldChg chg="modSp mod">
        <pc:chgData name="Baptiste Monget" userId="dcb48374e8be4b16" providerId="LiveId" clId="{B0B56E07-6BF6-4304-A61C-CA2D37A44BA7}" dt="2025-05-12T08:58:36.006" v="17" actId="20577"/>
        <pc:sldMkLst>
          <pc:docMk/>
          <pc:sldMk cId="4235611116" sldId="257"/>
        </pc:sldMkLst>
        <pc:spChg chg="mod">
          <ac:chgData name="Baptiste Monget" userId="dcb48374e8be4b16" providerId="LiveId" clId="{B0B56E07-6BF6-4304-A61C-CA2D37A44BA7}" dt="2025-05-12T08:58:36.006" v="17" actId="20577"/>
          <ac:spMkLst>
            <pc:docMk/>
            <pc:sldMk cId="4235611116" sldId="257"/>
            <ac:spMk id="9" creationId="{3D9CC3D9-DC55-BC82-2F69-F7914B0A37C1}"/>
          </ac:spMkLst>
        </pc:spChg>
      </pc:sldChg>
      <pc:sldChg chg="addSp delSp modSp mod">
        <pc:chgData name="Baptiste Monget" userId="dcb48374e8be4b16" providerId="LiveId" clId="{B0B56E07-6BF6-4304-A61C-CA2D37A44BA7}" dt="2025-05-12T09:28:46.095" v="316" actId="14100"/>
        <pc:sldMkLst>
          <pc:docMk/>
          <pc:sldMk cId="3698156763" sldId="264"/>
        </pc:sldMkLst>
        <pc:spChg chg="mod">
          <ac:chgData name="Baptiste Monget" userId="dcb48374e8be4b16" providerId="LiveId" clId="{B0B56E07-6BF6-4304-A61C-CA2D37A44BA7}" dt="2025-05-12T09:19:17.747" v="112" actId="20577"/>
          <ac:spMkLst>
            <pc:docMk/>
            <pc:sldMk cId="3698156763" sldId="264"/>
            <ac:spMk id="2" creationId="{325FD4E1-498C-D844-5E31-626AFCCF6F5B}"/>
          </ac:spMkLst>
        </pc:spChg>
        <pc:spChg chg="add mod">
          <ac:chgData name="Baptiste Monget" userId="dcb48374e8be4b16" providerId="LiveId" clId="{B0B56E07-6BF6-4304-A61C-CA2D37A44BA7}" dt="2025-05-12T09:16:37.791" v="59" actId="207"/>
          <ac:spMkLst>
            <pc:docMk/>
            <pc:sldMk cId="3698156763" sldId="264"/>
            <ac:spMk id="9" creationId="{2AC47C4F-6BA4-79A7-5E78-EDE32AB9496F}"/>
          </ac:spMkLst>
        </pc:spChg>
        <pc:spChg chg="add mod">
          <ac:chgData name="Baptiste Monget" userId="dcb48374e8be4b16" providerId="LiveId" clId="{B0B56E07-6BF6-4304-A61C-CA2D37A44BA7}" dt="2025-05-12T09:16:50.082" v="64" actId="20577"/>
          <ac:spMkLst>
            <pc:docMk/>
            <pc:sldMk cId="3698156763" sldId="264"/>
            <ac:spMk id="10" creationId="{4CCD842F-DCED-5B08-A429-3A1029A13684}"/>
          </ac:spMkLst>
        </pc:spChg>
        <pc:spChg chg="add mod">
          <ac:chgData name="Baptiste Monget" userId="dcb48374e8be4b16" providerId="LiveId" clId="{B0B56E07-6BF6-4304-A61C-CA2D37A44BA7}" dt="2025-05-12T09:17:08.655" v="73" actId="20577"/>
          <ac:spMkLst>
            <pc:docMk/>
            <pc:sldMk cId="3698156763" sldId="264"/>
            <ac:spMk id="11" creationId="{FCB91536-42EB-E328-DC99-C2FD34030D4C}"/>
          </ac:spMkLst>
        </pc:spChg>
        <pc:spChg chg="add mod">
          <ac:chgData name="Baptiste Monget" userId="dcb48374e8be4b16" providerId="LiveId" clId="{B0B56E07-6BF6-4304-A61C-CA2D37A44BA7}" dt="2025-05-12T09:28:44.479" v="315" actId="1037"/>
          <ac:spMkLst>
            <pc:docMk/>
            <pc:sldMk cId="3698156763" sldId="264"/>
            <ac:spMk id="14" creationId="{2D876CE0-D15F-21F3-88D4-39AE89177705}"/>
          </ac:spMkLst>
        </pc:spChg>
        <pc:spChg chg="add mod">
          <ac:chgData name="Baptiste Monget" userId="dcb48374e8be4b16" providerId="LiveId" clId="{B0B56E07-6BF6-4304-A61C-CA2D37A44BA7}" dt="2025-05-12T09:28:46.095" v="316" actId="14100"/>
          <ac:spMkLst>
            <pc:docMk/>
            <pc:sldMk cId="3698156763" sldId="264"/>
            <ac:spMk id="15" creationId="{EA05C006-CF13-0680-4C86-1B3783C5DD34}"/>
          </ac:spMkLst>
        </pc:spChg>
        <pc:graphicFrameChg chg="add mod modGraphic">
          <ac:chgData name="Baptiste Monget" userId="dcb48374e8be4b16" providerId="LiveId" clId="{B0B56E07-6BF6-4304-A61C-CA2D37A44BA7}" dt="2025-05-12T09:24:32.620" v="161" actId="1076"/>
          <ac:graphicFrameMkLst>
            <pc:docMk/>
            <pc:sldMk cId="3698156763" sldId="264"/>
            <ac:graphicFrameMk id="12" creationId="{3FC00509-9447-8EF0-0757-687A25FF0914}"/>
          </ac:graphicFrameMkLst>
        </pc:graphicFrameChg>
        <pc:graphicFrameChg chg="add mod modGraphic">
          <ac:chgData name="Baptiste Monget" userId="dcb48374e8be4b16" providerId="LiveId" clId="{B0B56E07-6BF6-4304-A61C-CA2D37A44BA7}" dt="2025-05-12T09:24:59.655" v="185" actId="20577"/>
          <ac:graphicFrameMkLst>
            <pc:docMk/>
            <pc:sldMk cId="3698156763" sldId="264"/>
            <ac:graphicFrameMk id="13" creationId="{64448D9C-01EC-D83D-F37B-31755C512113}"/>
          </ac:graphicFrameMkLst>
        </pc:graphicFrameChg>
        <pc:picChg chg="add mod modCrop">
          <ac:chgData name="Baptiste Monget" userId="dcb48374e8be4b16" providerId="LiveId" clId="{B0B56E07-6BF6-4304-A61C-CA2D37A44BA7}" dt="2025-05-12T09:24:30.205" v="160" actId="1036"/>
          <ac:picMkLst>
            <pc:docMk/>
            <pc:sldMk cId="3698156763" sldId="264"/>
            <ac:picMk id="8" creationId="{26FB8DFC-A2D3-EF8D-99D3-6F478177AE27}"/>
          </ac:picMkLst>
        </pc:picChg>
      </pc:sldChg>
      <pc:sldChg chg="addSp delSp modSp add mod">
        <pc:chgData name="Baptiste Monget" userId="dcb48374e8be4b16" providerId="LiveId" clId="{B0B56E07-6BF6-4304-A61C-CA2D37A44BA7}" dt="2025-05-19T08:32:17.282" v="1519" actId="20577"/>
        <pc:sldMkLst>
          <pc:docMk/>
          <pc:sldMk cId="1782341293" sldId="265"/>
        </pc:sldMkLst>
        <pc:spChg chg="mod">
          <ac:chgData name="Baptiste Monget" userId="dcb48374e8be4b16" providerId="LiveId" clId="{B0B56E07-6BF6-4304-A61C-CA2D37A44BA7}" dt="2025-05-13T07:37:35.789" v="455" actId="20577"/>
          <ac:spMkLst>
            <pc:docMk/>
            <pc:sldMk cId="1782341293" sldId="265"/>
            <ac:spMk id="2" creationId="{561A33E6-90A5-FE2B-8B50-18031C96CD7C}"/>
          </ac:spMkLst>
        </pc:spChg>
        <pc:spChg chg="mod">
          <ac:chgData name="Baptiste Monget" userId="dcb48374e8be4b16" providerId="LiveId" clId="{B0B56E07-6BF6-4304-A61C-CA2D37A44BA7}" dt="2025-05-13T08:12:26.962" v="468" actId="207"/>
          <ac:spMkLst>
            <pc:docMk/>
            <pc:sldMk cId="1782341293" sldId="265"/>
            <ac:spMk id="14" creationId="{6C6DB398-D900-1884-D2B1-3809621206CC}"/>
          </ac:spMkLst>
        </pc:spChg>
        <pc:spChg chg="mod">
          <ac:chgData name="Baptiste Monget" userId="dcb48374e8be4b16" providerId="LiveId" clId="{B0B56E07-6BF6-4304-A61C-CA2D37A44BA7}" dt="2025-05-13T08:12:26.962" v="468" actId="207"/>
          <ac:spMkLst>
            <pc:docMk/>
            <pc:sldMk cId="1782341293" sldId="265"/>
            <ac:spMk id="15" creationId="{7CEED06E-A4BB-ECF6-5DE5-354092E86920}"/>
          </ac:spMkLst>
        </pc:spChg>
        <pc:graphicFrameChg chg="modGraphic">
          <ac:chgData name="Baptiste Monget" userId="dcb48374e8be4b16" providerId="LiveId" clId="{B0B56E07-6BF6-4304-A61C-CA2D37A44BA7}" dt="2025-05-16T15:08:36.915" v="889" actId="20577"/>
          <ac:graphicFrameMkLst>
            <pc:docMk/>
            <pc:sldMk cId="1782341293" sldId="265"/>
            <ac:graphicFrameMk id="12" creationId="{98383A2E-9076-6448-E324-8C6983E8B137}"/>
          </ac:graphicFrameMkLst>
        </pc:graphicFrameChg>
        <pc:graphicFrameChg chg="modGraphic">
          <ac:chgData name="Baptiste Monget" userId="dcb48374e8be4b16" providerId="LiveId" clId="{B0B56E07-6BF6-4304-A61C-CA2D37A44BA7}" dt="2025-05-19T08:32:17.282" v="1519" actId="20577"/>
          <ac:graphicFrameMkLst>
            <pc:docMk/>
            <pc:sldMk cId="1782341293" sldId="265"/>
            <ac:graphicFrameMk id="13" creationId="{076C522A-3E72-9D4A-BD56-A1E07F06393C}"/>
          </ac:graphicFrameMkLst>
        </pc:graphicFrameChg>
        <pc:picChg chg="add mod ord modCrop">
          <ac:chgData name="Baptiste Monget" userId="dcb48374e8be4b16" providerId="LiveId" clId="{B0B56E07-6BF6-4304-A61C-CA2D37A44BA7}" dt="2025-05-13T08:12:06.022" v="466" actId="1076"/>
          <ac:picMkLst>
            <pc:docMk/>
            <pc:sldMk cId="1782341293" sldId="265"/>
            <ac:picMk id="3" creationId="{9CB4FF01-2937-CF06-DB34-34F8F8F43EFD}"/>
          </ac:picMkLst>
        </pc:picChg>
      </pc:sldChg>
      <pc:sldChg chg="addSp delSp modSp new mod">
        <pc:chgData name="Baptiste Monget" userId="dcb48374e8be4b16" providerId="LiveId" clId="{B0B56E07-6BF6-4304-A61C-CA2D37A44BA7}" dt="2025-05-13T08:57:03.394" v="885" actId="1076"/>
        <pc:sldMkLst>
          <pc:docMk/>
          <pc:sldMk cId="1851983406" sldId="266"/>
        </pc:sldMkLst>
        <pc:spChg chg="mod">
          <ac:chgData name="Baptiste Monget" userId="dcb48374e8be4b16" providerId="LiveId" clId="{B0B56E07-6BF6-4304-A61C-CA2D37A44BA7}" dt="2025-05-13T08:47:04.459" v="507" actId="20577"/>
          <ac:spMkLst>
            <pc:docMk/>
            <pc:sldMk cId="1851983406" sldId="266"/>
            <ac:spMk id="2" creationId="{AAA56497-F58E-22D3-C6EC-32CF16DA96EF}"/>
          </ac:spMkLst>
        </pc:spChg>
        <pc:spChg chg="add mod">
          <ac:chgData name="Baptiste Monget" userId="dcb48374e8be4b16" providerId="LiveId" clId="{B0B56E07-6BF6-4304-A61C-CA2D37A44BA7}" dt="2025-05-13T08:46:52.551" v="470"/>
          <ac:spMkLst>
            <pc:docMk/>
            <pc:sldMk cId="1851983406" sldId="266"/>
            <ac:spMk id="6" creationId="{AE431C9F-ECDB-0E85-EF2F-42F2CC13992E}"/>
          </ac:spMkLst>
        </pc:spChg>
        <pc:spChg chg="add mod">
          <ac:chgData name="Baptiste Monget" userId="dcb48374e8be4b16" providerId="LiveId" clId="{B0B56E07-6BF6-4304-A61C-CA2D37A44BA7}" dt="2025-05-13T08:50:35.606" v="559" actId="164"/>
          <ac:spMkLst>
            <pc:docMk/>
            <pc:sldMk cId="1851983406" sldId="266"/>
            <ac:spMk id="11" creationId="{7E079C5C-C410-0C26-DCE0-34F498BD7104}"/>
          </ac:spMkLst>
        </pc:spChg>
        <pc:spChg chg="add mod">
          <ac:chgData name="Baptiste Monget" userId="dcb48374e8be4b16" providerId="LiveId" clId="{B0B56E07-6BF6-4304-A61C-CA2D37A44BA7}" dt="2025-05-13T08:50:35.606" v="559" actId="164"/>
          <ac:spMkLst>
            <pc:docMk/>
            <pc:sldMk cId="1851983406" sldId="266"/>
            <ac:spMk id="15" creationId="{BBB2AA6F-86FF-7F78-16F7-504DE9FA33E1}"/>
          </ac:spMkLst>
        </pc:spChg>
        <pc:spChg chg="add mod">
          <ac:chgData name="Baptiste Monget" userId="dcb48374e8be4b16" providerId="LiveId" clId="{B0B56E07-6BF6-4304-A61C-CA2D37A44BA7}" dt="2025-05-13T08:50:35.606" v="559" actId="164"/>
          <ac:spMkLst>
            <pc:docMk/>
            <pc:sldMk cId="1851983406" sldId="266"/>
            <ac:spMk id="23" creationId="{A7B2DA51-3C0F-D5B3-477F-A910816AA25C}"/>
          </ac:spMkLst>
        </pc:spChg>
        <pc:spChg chg="add mod">
          <ac:chgData name="Baptiste Monget" userId="dcb48374e8be4b16" providerId="LiveId" clId="{B0B56E07-6BF6-4304-A61C-CA2D37A44BA7}" dt="2025-05-13T08:54:31.825" v="803" actId="1076"/>
          <ac:spMkLst>
            <pc:docMk/>
            <pc:sldMk cId="1851983406" sldId="266"/>
            <ac:spMk id="26" creationId="{246A88B1-23E2-3F72-EC20-F9B18B97CD91}"/>
          </ac:spMkLst>
        </pc:spChg>
        <pc:spChg chg="add mod">
          <ac:chgData name="Baptiste Monget" userId="dcb48374e8be4b16" providerId="LiveId" clId="{B0B56E07-6BF6-4304-A61C-CA2D37A44BA7}" dt="2025-05-13T08:54:48.857" v="806" actId="20577"/>
          <ac:spMkLst>
            <pc:docMk/>
            <pc:sldMk cId="1851983406" sldId="266"/>
            <ac:spMk id="28" creationId="{60A5C4D4-B9A1-D538-00E5-E40648D996E3}"/>
          </ac:spMkLst>
        </pc:spChg>
        <pc:spChg chg="add mod">
          <ac:chgData name="Baptiste Monget" userId="dcb48374e8be4b16" providerId="LiveId" clId="{B0B56E07-6BF6-4304-A61C-CA2D37A44BA7}" dt="2025-05-13T08:54:40.801" v="804" actId="164"/>
          <ac:spMkLst>
            <pc:docMk/>
            <pc:sldMk cId="1851983406" sldId="266"/>
            <ac:spMk id="29" creationId="{072C879C-0AE8-7A34-B0B1-9CDCAD4D8876}"/>
          </ac:spMkLst>
        </pc:spChg>
        <pc:spChg chg="add mod">
          <ac:chgData name="Baptiste Monget" userId="dcb48374e8be4b16" providerId="LiveId" clId="{B0B56E07-6BF6-4304-A61C-CA2D37A44BA7}" dt="2025-05-13T08:54:59.207" v="808" actId="115"/>
          <ac:spMkLst>
            <pc:docMk/>
            <pc:sldMk cId="1851983406" sldId="266"/>
            <ac:spMk id="30" creationId="{36D3DD02-5817-5A1B-92BD-93F5020B27F2}"/>
          </ac:spMkLst>
        </pc:spChg>
        <pc:spChg chg="add mod">
          <ac:chgData name="Baptiste Monget" userId="dcb48374e8be4b16" providerId="LiveId" clId="{B0B56E07-6BF6-4304-A61C-CA2D37A44BA7}" dt="2025-05-13T08:56:58.156" v="883" actId="1076"/>
          <ac:spMkLst>
            <pc:docMk/>
            <pc:sldMk cId="1851983406" sldId="266"/>
            <ac:spMk id="32" creationId="{9C8C087E-141D-A9EA-133F-6BAA4E184AC8}"/>
          </ac:spMkLst>
        </pc:spChg>
        <pc:spChg chg="add mod">
          <ac:chgData name="Baptiste Monget" userId="dcb48374e8be4b16" providerId="LiveId" clId="{B0B56E07-6BF6-4304-A61C-CA2D37A44BA7}" dt="2025-05-13T08:57:03.394" v="885" actId="1076"/>
          <ac:spMkLst>
            <pc:docMk/>
            <pc:sldMk cId="1851983406" sldId="266"/>
            <ac:spMk id="33" creationId="{03B28F72-BA3F-B774-D483-3DC6B73BDC6E}"/>
          </ac:spMkLst>
        </pc:spChg>
        <pc:spChg chg="add mod">
          <ac:chgData name="Baptiste Monget" userId="dcb48374e8be4b16" providerId="LiveId" clId="{B0B56E07-6BF6-4304-A61C-CA2D37A44BA7}" dt="2025-05-13T08:57:01.408" v="884" actId="1076"/>
          <ac:spMkLst>
            <pc:docMk/>
            <pc:sldMk cId="1851983406" sldId="266"/>
            <ac:spMk id="34" creationId="{2F1C4942-D824-8B92-84A2-527476B792B0}"/>
          </ac:spMkLst>
        </pc:spChg>
        <pc:grpChg chg="add mod">
          <ac:chgData name="Baptiste Monget" userId="dcb48374e8be4b16" providerId="LiveId" clId="{B0B56E07-6BF6-4304-A61C-CA2D37A44BA7}" dt="2025-05-13T08:50:35.606" v="559" actId="164"/>
          <ac:grpSpMkLst>
            <pc:docMk/>
            <pc:sldMk cId="1851983406" sldId="266"/>
            <ac:grpSpMk id="24" creationId="{E35C7CE7-6833-15F3-BD51-7E98A382BA02}"/>
          </ac:grpSpMkLst>
        </pc:grpChg>
        <pc:grpChg chg="add mod">
          <ac:chgData name="Baptiste Monget" userId="dcb48374e8be4b16" providerId="LiveId" clId="{B0B56E07-6BF6-4304-A61C-CA2D37A44BA7}" dt="2025-05-13T08:54:44.933" v="805" actId="1076"/>
          <ac:grpSpMkLst>
            <pc:docMk/>
            <pc:sldMk cId="1851983406" sldId="266"/>
            <ac:grpSpMk id="31" creationId="{443871A6-8271-B51B-69A9-DA669FBD2610}"/>
          </ac:grpSpMkLst>
        </pc:grpChg>
        <pc:picChg chg="add mod ord modCrop">
          <ac:chgData name="Baptiste Monget" userId="dcb48374e8be4b16" providerId="LiveId" clId="{B0B56E07-6BF6-4304-A61C-CA2D37A44BA7}" dt="2025-05-13T08:50:35.606" v="559" actId="164"/>
          <ac:picMkLst>
            <pc:docMk/>
            <pc:sldMk cId="1851983406" sldId="266"/>
            <ac:picMk id="8" creationId="{FA771832-EABB-DF19-0CCB-BF94204438E0}"/>
          </ac:picMkLst>
        </pc:picChg>
        <pc:cxnChg chg="add mod">
          <ac:chgData name="Baptiste Monget" userId="dcb48374e8be4b16" providerId="LiveId" clId="{B0B56E07-6BF6-4304-A61C-CA2D37A44BA7}" dt="2025-05-13T08:50:35.606" v="559" actId="164"/>
          <ac:cxnSpMkLst>
            <pc:docMk/>
            <pc:sldMk cId="1851983406" sldId="266"/>
            <ac:cxnSpMk id="10" creationId="{9E2D85A3-5A15-37D3-55B1-21019BF22858}"/>
          </ac:cxnSpMkLst>
        </pc:cxnChg>
        <pc:cxnChg chg="add mod">
          <ac:chgData name="Baptiste Monget" userId="dcb48374e8be4b16" providerId="LiveId" clId="{B0B56E07-6BF6-4304-A61C-CA2D37A44BA7}" dt="2025-05-13T08:50:35.606" v="559" actId="164"/>
          <ac:cxnSpMkLst>
            <pc:docMk/>
            <pc:sldMk cId="1851983406" sldId="266"/>
            <ac:cxnSpMk id="12" creationId="{1E169D62-9867-45CE-BCC5-284710B5803E}"/>
          </ac:cxnSpMkLst>
        </pc:cxnChg>
        <pc:cxnChg chg="add mod">
          <ac:chgData name="Baptiste Monget" userId="dcb48374e8be4b16" providerId="LiveId" clId="{B0B56E07-6BF6-4304-A61C-CA2D37A44BA7}" dt="2025-05-13T08:50:35.606" v="559" actId="164"/>
          <ac:cxnSpMkLst>
            <pc:docMk/>
            <pc:sldMk cId="1851983406" sldId="266"/>
            <ac:cxnSpMk id="17" creationId="{47837CDF-8CA4-E6FA-E96B-DB652F7074EC}"/>
          </ac:cxnSpMkLst>
        </pc:cxnChg>
        <pc:cxnChg chg="add mod">
          <ac:chgData name="Baptiste Monget" userId="dcb48374e8be4b16" providerId="LiveId" clId="{B0B56E07-6BF6-4304-A61C-CA2D37A44BA7}" dt="2025-05-13T08:50:35.606" v="559" actId="164"/>
          <ac:cxnSpMkLst>
            <pc:docMk/>
            <pc:sldMk cId="1851983406" sldId="266"/>
            <ac:cxnSpMk id="20" creationId="{4EAE636F-ED05-CF3B-5DF1-96250F4071ED}"/>
          </ac:cxnSpMkLst>
        </pc:cxnChg>
      </pc:sldChg>
      <pc:sldChg chg="addSp delSp modSp new mod modAnim">
        <pc:chgData name="Baptiste Monget" userId="dcb48374e8be4b16" providerId="LiveId" clId="{B0B56E07-6BF6-4304-A61C-CA2D37A44BA7}" dt="2025-05-19T08:10:24.553" v="1077" actId="1076"/>
        <pc:sldMkLst>
          <pc:docMk/>
          <pc:sldMk cId="1549683970" sldId="267"/>
        </pc:sldMkLst>
        <pc:spChg chg="mod">
          <ac:chgData name="Baptiste Monget" userId="dcb48374e8be4b16" providerId="LiveId" clId="{B0B56E07-6BF6-4304-A61C-CA2D37A44BA7}" dt="2025-05-19T08:03:43.776" v="921" actId="20577"/>
          <ac:spMkLst>
            <pc:docMk/>
            <pc:sldMk cId="1549683970" sldId="267"/>
            <ac:spMk id="2" creationId="{E45F84AE-5C69-7704-2EE7-8FB7C900847C}"/>
          </ac:spMkLst>
        </pc:spChg>
        <pc:spChg chg="add mod">
          <ac:chgData name="Baptiste Monget" userId="dcb48374e8be4b16" providerId="LiveId" clId="{B0B56E07-6BF6-4304-A61C-CA2D37A44BA7}" dt="2025-05-19T08:05:05.967" v="924" actId="1076"/>
          <ac:spMkLst>
            <pc:docMk/>
            <pc:sldMk cId="1549683970" sldId="267"/>
            <ac:spMk id="6" creationId="{C1D073D8-725B-25BE-6ABF-B1D26686EC91}"/>
          </ac:spMkLst>
        </pc:spChg>
        <pc:spChg chg="add mod">
          <ac:chgData name="Baptiste Monget" userId="dcb48374e8be4b16" providerId="LiveId" clId="{B0B56E07-6BF6-4304-A61C-CA2D37A44BA7}" dt="2025-05-19T08:05:05.967" v="924" actId="1076"/>
          <ac:spMkLst>
            <pc:docMk/>
            <pc:sldMk cId="1549683970" sldId="267"/>
            <ac:spMk id="7" creationId="{2C5C9AA1-B7E1-4B95-4647-BB2503441312}"/>
          </ac:spMkLst>
        </pc:spChg>
        <pc:spChg chg="add mod">
          <ac:chgData name="Baptiste Monget" userId="dcb48374e8be4b16" providerId="LiveId" clId="{B0B56E07-6BF6-4304-A61C-CA2D37A44BA7}" dt="2025-05-19T08:05:05.967" v="924" actId="1076"/>
          <ac:spMkLst>
            <pc:docMk/>
            <pc:sldMk cId="1549683970" sldId="267"/>
            <ac:spMk id="8" creationId="{210A05C0-9743-9116-FF6E-3BEA0A0718DF}"/>
          </ac:spMkLst>
        </pc:spChg>
        <pc:spChg chg="add mod">
          <ac:chgData name="Baptiste Monget" userId="dcb48374e8be4b16" providerId="LiveId" clId="{B0B56E07-6BF6-4304-A61C-CA2D37A44BA7}" dt="2025-05-19T08:05:05.967" v="924" actId="1076"/>
          <ac:spMkLst>
            <pc:docMk/>
            <pc:sldMk cId="1549683970" sldId="267"/>
            <ac:spMk id="9" creationId="{A8892B2A-4654-EBB8-9F76-BC88770A5FC6}"/>
          </ac:spMkLst>
        </pc:spChg>
        <pc:spChg chg="add mod">
          <ac:chgData name="Baptiste Monget" userId="dcb48374e8be4b16" providerId="LiveId" clId="{B0B56E07-6BF6-4304-A61C-CA2D37A44BA7}" dt="2025-05-19T08:10:03.718" v="1070" actId="1076"/>
          <ac:spMkLst>
            <pc:docMk/>
            <pc:sldMk cId="1549683970" sldId="267"/>
            <ac:spMk id="17" creationId="{FB7A1D52-4D5D-D8C6-0DC1-22C8291F2466}"/>
          </ac:spMkLst>
        </pc:spChg>
        <pc:picChg chg="add mod modCrop">
          <ac:chgData name="Baptiste Monget" userId="dcb48374e8be4b16" providerId="LiveId" clId="{B0B56E07-6BF6-4304-A61C-CA2D37A44BA7}" dt="2025-05-19T08:10:24.553" v="1077" actId="1076"/>
          <ac:picMkLst>
            <pc:docMk/>
            <pc:sldMk cId="1549683970" sldId="267"/>
            <ac:picMk id="13" creationId="{C68D877A-CE1E-6364-3919-B403D002E637}"/>
          </ac:picMkLst>
        </pc:picChg>
        <pc:picChg chg="add mod">
          <ac:chgData name="Baptiste Monget" userId="dcb48374e8be4b16" providerId="LiveId" clId="{B0B56E07-6BF6-4304-A61C-CA2D37A44BA7}" dt="2025-05-19T08:10:02.176" v="1069" actId="1076"/>
          <ac:picMkLst>
            <pc:docMk/>
            <pc:sldMk cId="1549683970" sldId="267"/>
            <ac:picMk id="16" creationId="{CB9714B0-4612-7235-0D79-01638B33C2BC}"/>
          </ac:picMkLst>
        </pc:picChg>
        <pc:cxnChg chg="add mod">
          <ac:chgData name="Baptiste Monget" userId="dcb48374e8be4b16" providerId="LiveId" clId="{B0B56E07-6BF6-4304-A61C-CA2D37A44BA7}" dt="2025-05-19T08:05:26.460" v="934" actId="1035"/>
          <ac:cxnSpMkLst>
            <pc:docMk/>
            <pc:sldMk cId="1549683970" sldId="267"/>
            <ac:cxnSpMk id="11" creationId="{CA64A968-AF53-E697-27DE-35A94208E8AC}"/>
          </ac:cxnSpMkLst>
        </pc:cxnChg>
      </pc:sldChg>
      <pc:sldChg chg="addSp delSp modSp new mod">
        <pc:chgData name="Baptiste Monget" userId="dcb48374e8be4b16" providerId="LiveId" clId="{B0B56E07-6BF6-4304-A61C-CA2D37A44BA7}" dt="2025-05-19T08:28:34.026" v="1409" actId="207"/>
        <pc:sldMkLst>
          <pc:docMk/>
          <pc:sldMk cId="1803608242" sldId="268"/>
        </pc:sldMkLst>
        <pc:spChg chg="mod">
          <ac:chgData name="Baptiste Monget" userId="dcb48374e8be4b16" providerId="LiveId" clId="{B0B56E07-6BF6-4304-A61C-CA2D37A44BA7}" dt="2025-05-19T08:08:20.464" v="1039" actId="313"/>
          <ac:spMkLst>
            <pc:docMk/>
            <pc:sldMk cId="1803608242" sldId="268"/>
            <ac:spMk id="2" creationId="{9F3F27DB-EA08-B7AA-D5B2-946AC585D4C3}"/>
          </ac:spMkLst>
        </pc:spChg>
        <pc:spChg chg="add mod ord">
          <ac:chgData name="Baptiste Monget" userId="dcb48374e8be4b16" providerId="LiveId" clId="{B0B56E07-6BF6-4304-A61C-CA2D37A44BA7}" dt="2025-05-19T08:14:21.898" v="1196" actId="1076"/>
          <ac:spMkLst>
            <pc:docMk/>
            <pc:sldMk cId="1803608242" sldId="268"/>
            <ac:spMk id="7" creationId="{73EA7803-888B-042D-E1C5-C2F2D28C5F17}"/>
          </ac:spMkLst>
        </pc:spChg>
        <pc:spChg chg="add mod">
          <ac:chgData name="Baptiste Monget" userId="dcb48374e8be4b16" providerId="LiveId" clId="{B0B56E07-6BF6-4304-A61C-CA2D37A44BA7}" dt="2025-05-19T08:11:58.154" v="1114" actId="208"/>
          <ac:spMkLst>
            <pc:docMk/>
            <pc:sldMk cId="1803608242" sldId="268"/>
            <ac:spMk id="8" creationId="{7842D850-7936-FF1D-79EB-1A288B020B0A}"/>
          </ac:spMkLst>
        </pc:spChg>
        <pc:spChg chg="add mod ord">
          <ac:chgData name="Baptiste Monget" userId="dcb48374e8be4b16" providerId="LiveId" clId="{B0B56E07-6BF6-4304-A61C-CA2D37A44BA7}" dt="2025-05-19T08:14:08.396" v="1193" actId="1038"/>
          <ac:spMkLst>
            <pc:docMk/>
            <pc:sldMk cId="1803608242" sldId="268"/>
            <ac:spMk id="9" creationId="{F355C49B-C377-FE2B-822A-31B3BBDBBEBC}"/>
          </ac:spMkLst>
        </pc:spChg>
        <pc:spChg chg="add mod ord">
          <ac:chgData name="Baptiste Monget" userId="dcb48374e8be4b16" providerId="LiveId" clId="{B0B56E07-6BF6-4304-A61C-CA2D37A44BA7}" dt="2025-05-19T08:14:16.997" v="1195" actId="1076"/>
          <ac:spMkLst>
            <pc:docMk/>
            <pc:sldMk cId="1803608242" sldId="268"/>
            <ac:spMk id="10" creationId="{DF692445-1857-DF6B-7972-288576173497}"/>
          </ac:spMkLst>
        </pc:spChg>
        <pc:spChg chg="add mod">
          <ac:chgData name="Baptiste Monget" userId="dcb48374e8be4b16" providerId="LiveId" clId="{B0B56E07-6BF6-4304-A61C-CA2D37A44BA7}" dt="2025-05-19T08:13:32.136" v="1174" actId="14100"/>
          <ac:spMkLst>
            <pc:docMk/>
            <pc:sldMk cId="1803608242" sldId="268"/>
            <ac:spMk id="11" creationId="{C721C6D1-D9FD-4892-5CFD-41694258EC3D}"/>
          </ac:spMkLst>
        </pc:spChg>
        <pc:spChg chg="add mod">
          <ac:chgData name="Baptiste Monget" userId="dcb48374e8be4b16" providerId="LiveId" clId="{B0B56E07-6BF6-4304-A61C-CA2D37A44BA7}" dt="2025-05-19T08:13:37.478" v="1176" actId="1076"/>
          <ac:spMkLst>
            <pc:docMk/>
            <pc:sldMk cId="1803608242" sldId="268"/>
            <ac:spMk id="12" creationId="{D51E11B1-E1F3-3CA4-0CC4-7C922CE2C468}"/>
          </ac:spMkLst>
        </pc:spChg>
        <pc:spChg chg="add mod">
          <ac:chgData name="Baptiste Monget" userId="dcb48374e8be4b16" providerId="LiveId" clId="{B0B56E07-6BF6-4304-A61C-CA2D37A44BA7}" dt="2025-05-19T08:28:34.026" v="1409" actId="207"/>
          <ac:spMkLst>
            <pc:docMk/>
            <pc:sldMk cId="1803608242" sldId="268"/>
            <ac:spMk id="16" creationId="{94BC8AB2-9A46-0C49-AE2B-20C048B9D6A0}"/>
          </ac:spMkLst>
        </pc:spChg>
        <pc:graphicFrameChg chg="add mod modGraphic">
          <ac:chgData name="Baptiste Monget" userId="dcb48374e8be4b16" providerId="LiveId" clId="{B0B56E07-6BF6-4304-A61C-CA2D37A44BA7}" dt="2025-05-19T08:27:55.716" v="1407" actId="20577"/>
          <ac:graphicFrameMkLst>
            <pc:docMk/>
            <pc:sldMk cId="1803608242" sldId="268"/>
            <ac:graphicFrameMk id="13" creationId="{E585B124-B826-D518-8F68-9AB3C3F87702}"/>
          </ac:graphicFrameMkLst>
        </pc:graphicFrameChg>
        <pc:graphicFrameChg chg="add mod modGraphic">
          <ac:chgData name="Baptiste Monget" userId="dcb48374e8be4b16" providerId="LiveId" clId="{B0B56E07-6BF6-4304-A61C-CA2D37A44BA7}" dt="2025-05-19T08:27:46.494" v="1405" actId="20577"/>
          <ac:graphicFrameMkLst>
            <pc:docMk/>
            <pc:sldMk cId="1803608242" sldId="268"/>
            <ac:graphicFrameMk id="14" creationId="{DD8F81E7-8641-1F93-CB28-2B59B266688E}"/>
          </ac:graphicFrameMkLst>
        </pc:graphicFrameChg>
        <pc:picChg chg="add mod">
          <ac:chgData name="Baptiste Monget" userId="dcb48374e8be4b16" providerId="LiveId" clId="{B0B56E07-6BF6-4304-A61C-CA2D37A44BA7}" dt="2025-05-19T08:14:03.617" v="1181" actId="1076"/>
          <ac:picMkLst>
            <pc:docMk/>
            <pc:sldMk cId="1803608242" sldId="268"/>
            <ac:picMk id="6" creationId="{0A19AFF1-D3FD-C363-F2DE-E4F44D8CEE89}"/>
          </ac:picMkLst>
        </pc:picChg>
      </pc:sldChg>
      <pc:sldChg chg="new del">
        <pc:chgData name="Baptiste Monget" userId="dcb48374e8be4b16" providerId="LiveId" clId="{B0B56E07-6BF6-4304-A61C-CA2D37A44BA7}" dt="2025-05-19T08:17:44.071" v="1218" actId="47"/>
        <pc:sldMkLst>
          <pc:docMk/>
          <pc:sldMk cId="3805683629" sldId="269"/>
        </pc:sldMkLst>
      </pc:sldChg>
      <pc:sldChg chg="addSp delSp modSp new mod">
        <pc:chgData name="Baptiste Monget" userId="dcb48374e8be4b16" providerId="LiveId" clId="{B0B56E07-6BF6-4304-A61C-CA2D37A44BA7}" dt="2025-05-19T08:35:18.516" v="1597" actId="20577"/>
        <pc:sldMkLst>
          <pc:docMk/>
          <pc:sldMk cId="4192628275" sldId="269"/>
        </pc:sldMkLst>
        <pc:spChg chg="mod">
          <ac:chgData name="Baptiste Monget" userId="dcb48374e8be4b16" providerId="LiveId" clId="{B0B56E07-6BF6-4304-A61C-CA2D37A44BA7}" dt="2025-05-19T08:29:03.934" v="1468" actId="20577"/>
          <ac:spMkLst>
            <pc:docMk/>
            <pc:sldMk cId="4192628275" sldId="269"/>
            <ac:spMk id="2" creationId="{DE5385C5-7FD2-D13B-0D88-A350D10B080C}"/>
          </ac:spMkLst>
        </pc:spChg>
        <pc:spChg chg="add mod">
          <ac:chgData name="Baptiste Monget" userId="dcb48374e8be4b16" providerId="LiveId" clId="{B0B56E07-6BF6-4304-A61C-CA2D37A44BA7}" dt="2025-05-19T08:29:17.379" v="1471" actId="1076"/>
          <ac:spMkLst>
            <pc:docMk/>
            <pc:sldMk cId="4192628275" sldId="269"/>
            <ac:spMk id="8" creationId="{F03EAE8F-45E1-0174-3072-B7BFFB106356}"/>
          </ac:spMkLst>
        </pc:spChg>
        <pc:graphicFrameChg chg="add mod modGraphic">
          <ac:chgData name="Baptiste Monget" userId="dcb48374e8be4b16" providerId="LiveId" clId="{B0B56E07-6BF6-4304-A61C-CA2D37A44BA7}" dt="2025-05-19T08:35:18.516" v="1597" actId="20577"/>
          <ac:graphicFrameMkLst>
            <pc:docMk/>
            <pc:sldMk cId="4192628275" sldId="269"/>
            <ac:graphicFrameMk id="6" creationId="{6E52A1B4-D72C-F33C-2481-1D1D6F73485B}"/>
          </ac:graphicFrameMkLst>
        </pc:graphicFrameChg>
        <pc:graphicFrameChg chg="add mod modGraphic">
          <ac:chgData name="Baptiste Monget" userId="dcb48374e8be4b16" providerId="LiveId" clId="{B0B56E07-6BF6-4304-A61C-CA2D37A44BA7}" dt="2025-05-19T08:35:14.398" v="1591" actId="20577"/>
          <ac:graphicFrameMkLst>
            <pc:docMk/>
            <pc:sldMk cId="4192628275" sldId="269"/>
            <ac:graphicFrameMk id="7" creationId="{BCE684BA-675A-E13E-7B3F-D16836114029}"/>
          </ac:graphicFrameMkLst>
        </pc:graphicFrameChg>
      </pc:sldChg>
    </pc:docChg>
  </pc:docChgLst>
  <pc:docChgLst>
    <pc:chgData name="TIM GRUGRU" userId="f4d65a87c7acd407" providerId="Windows Live" clId="Web-{0337C775-E441-A1C0-3BD3-C206ECC0BB5A}"/>
    <pc:docChg chg="modSld">
      <pc:chgData name="TIM GRUGRU" userId="f4d65a87c7acd407" providerId="Windows Live" clId="Web-{0337C775-E441-A1C0-3BD3-C206ECC0BB5A}" dt="2025-03-27T13:09:19.817" v="3"/>
      <pc:docMkLst>
        <pc:docMk/>
      </pc:docMkLst>
    </pc:docChg>
  </pc:docChgLst>
  <pc:docChgLst>
    <pc:chgData name="Baptiste Monget" userId="dcb48374e8be4b16" providerId="LiveId" clId="{5B317A96-2D84-4B61-AC93-504C0A75B220}"/>
    <pc:docChg chg="custSel modSld">
      <pc:chgData name="Baptiste Monget" userId="dcb48374e8be4b16" providerId="LiveId" clId="{5B317A96-2D84-4B61-AC93-504C0A75B220}" dt="2025-03-21T13:25:18.082" v="17" actId="20577"/>
      <pc:docMkLst>
        <pc:docMk/>
      </pc:docMkLst>
      <pc:sldChg chg="modNotesTx">
        <pc:chgData name="Baptiste Monget" userId="dcb48374e8be4b16" providerId="LiveId" clId="{5B317A96-2D84-4B61-AC93-504C0A75B220}" dt="2025-03-21T13:25:18.082" v="17" actId="20577"/>
        <pc:sldMkLst>
          <pc:docMk/>
          <pc:sldMk cId="2889997285" sldId="257"/>
        </pc:sldMkLst>
      </pc:sldChg>
    </pc:docChg>
  </pc:docChgLst>
  <pc:docChgLst>
    <pc:chgData name="michel amigo" userId="e89c6fa087fc999c" providerId="Windows Live" clId="Web-{4C0DCA64-2FF1-3D67-E3C9-93C0A1BA1E31}"/>
    <pc:docChg chg="modSld">
      <pc:chgData name="michel amigo" userId="e89c6fa087fc999c" providerId="Windows Live" clId="Web-{4C0DCA64-2FF1-3D67-E3C9-93C0A1BA1E31}" dt="2025-03-30T12:10:36.466" v="5"/>
      <pc:docMkLst>
        <pc:docMk/>
      </pc:docMkLst>
      <pc:sldChg chg="modSp">
        <pc:chgData name="michel amigo" userId="e89c6fa087fc999c" providerId="Windows Live" clId="Web-{4C0DCA64-2FF1-3D67-E3C9-93C0A1BA1E31}" dt="2025-03-30T12:10:36.466" v="5"/>
        <pc:sldMkLst>
          <pc:docMk/>
          <pc:sldMk cId="1183018705" sldId="290"/>
        </pc:sldMkLst>
      </pc:sldChg>
    </pc:docChg>
  </pc:docChgLst>
  <pc:docChgLst>
    <pc:chgData name="Ndéye Fatou FALL" userId="198cc104da85ffbb" providerId="Windows Live" clId="Web-{A9DCA399-AC73-D7B0-7D53-745DF486D99B}"/>
    <pc:docChg chg="modSld">
      <pc:chgData name="Ndéye Fatou FALL" userId="198cc104da85ffbb" providerId="Windows Live" clId="Web-{A9DCA399-AC73-D7B0-7D53-745DF486D99B}" dt="2025-03-25T14:39:02.750" v="3"/>
      <pc:docMkLst>
        <pc:docMk/>
      </pc:docMkLst>
      <pc:sldChg chg="modSp">
        <pc:chgData name="Ndéye Fatou FALL" userId="198cc104da85ffbb" providerId="Windows Live" clId="Web-{A9DCA399-AC73-D7B0-7D53-745DF486D99B}" dt="2025-03-25T14:39:02.750" v="3"/>
        <pc:sldMkLst>
          <pc:docMk/>
          <pc:sldMk cId="1328354506" sldId="279"/>
        </pc:sldMkLst>
      </pc:sldChg>
    </pc:docChg>
  </pc:docChgLst>
  <pc:docChgLst>
    <pc:chgData name="Akram Atouile" userId="d54f35c6555e4497" providerId="Windows Live" clId="Web-{E0675987-66DB-95D0-6BA9-F1CAF3560E21}"/>
    <pc:docChg chg="modSld sldOrd">
      <pc:chgData name="Akram Atouile" userId="d54f35c6555e4497" providerId="Windows Live" clId="Web-{E0675987-66DB-95D0-6BA9-F1CAF3560E21}" dt="2025-03-27T14:18:20.115" v="16"/>
      <pc:docMkLst>
        <pc:docMk/>
      </pc:docMkLst>
      <pc:sldChg chg="modSp ord">
        <pc:chgData name="Akram Atouile" userId="d54f35c6555e4497" providerId="Windows Live" clId="Web-{E0675987-66DB-95D0-6BA9-F1CAF3560E21}" dt="2025-03-27T14:18:20.115" v="16"/>
        <pc:sldMkLst>
          <pc:docMk/>
          <pc:sldMk cId="1183018705" sldId="290"/>
        </pc:sldMkLst>
      </pc:sldChg>
    </pc:docChg>
  </pc:docChgLst>
  <pc:docChgLst>
    <pc:chgData name="Baptiste Monget" userId="dcb48374e8be4b16" providerId="Windows Live" clId="Web-{11AD32E3-19A0-41BD-5722-F0AC9035DFA0}"/>
    <pc:docChg chg="addSld modSld modSection">
      <pc:chgData name="Baptiste Monget" userId="dcb48374e8be4b16" providerId="Windows Live" clId="Web-{11AD32E3-19A0-41BD-5722-F0AC9035DFA0}" dt="2025-03-27T13:25:07.450" v="26" actId="20577"/>
      <pc:docMkLst>
        <pc:docMk/>
      </pc:docMkLst>
      <pc:sldChg chg="modSp">
        <pc:chgData name="Baptiste Monget" userId="dcb48374e8be4b16" providerId="Windows Live" clId="Web-{11AD32E3-19A0-41BD-5722-F0AC9035DFA0}" dt="2025-03-27T13:18:15.902" v="5"/>
        <pc:sldMkLst>
          <pc:docMk/>
          <pc:sldMk cId="1183018705" sldId="290"/>
        </pc:sldMkLst>
      </pc:sldChg>
      <pc:sldChg chg="modSp new">
        <pc:chgData name="Baptiste Monget" userId="dcb48374e8be4b16" providerId="Windows Live" clId="Web-{11AD32E3-19A0-41BD-5722-F0AC9035DFA0}" dt="2025-03-27T13:25:07.450" v="26" actId="20577"/>
        <pc:sldMkLst>
          <pc:docMk/>
          <pc:sldMk cId="2888189774" sldId="297"/>
        </pc:sldMkLst>
      </pc:sldChg>
    </pc:docChg>
  </pc:docChgLst>
  <pc:docChgLst>
    <pc:chgData name="Sacha LUTOFF" userId="a37079e7ccb5967d" providerId="LiveId" clId="{CE4E5FF6-66FE-4E14-B1EF-485182C045AE}"/>
    <pc:docChg chg="undo custSel addSld delSld modSld sldOrd addSection delSection modSection">
      <pc:chgData name="Sacha LUTOFF" userId="a37079e7ccb5967d" providerId="LiveId" clId="{CE4E5FF6-66FE-4E14-B1EF-485182C045AE}" dt="2025-03-26T13:06:39.063" v="6797" actId="20577"/>
      <pc:docMkLst>
        <pc:docMk/>
      </pc:docMkLst>
      <pc:sldChg chg="addSp delSp modSp mod modShow">
        <pc:chgData name="Sacha LUTOFF" userId="a37079e7ccb5967d" providerId="LiveId" clId="{CE4E5FF6-66FE-4E14-B1EF-485182C045AE}" dt="2025-03-26T10:37:29.033" v="6685" actId="729"/>
        <pc:sldMkLst>
          <pc:docMk/>
          <pc:sldMk cId="2758585462" sldId="256"/>
        </pc:sldMkLst>
        <pc:spChg chg="mod">
          <ac:chgData name="Sacha LUTOFF" userId="a37079e7ccb5967d" providerId="LiveId" clId="{CE4E5FF6-66FE-4E14-B1EF-485182C045AE}" dt="2025-03-21T12:58:48.662" v="3880" actId="1076"/>
          <ac:spMkLst>
            <pc:docMk/>
            <pc:sldMk cId="2758585462" sldId="256"/>
            <ac:spMk id="2" creationId="{1220BBB8-25B1-7912-8101-FDF788C7F9CA}"/>
          </ac:spMkLst>
        </pc:spChg>
        <pc:spChg chg="add mod">
          <ac:chgData name="Sacha LUTOFF" userId="a37079e7ccb5967d" providerId="LiveId" clId="{CE4E5FF6-66FE-4E14-B1EF-485182C045AE}" dt="2025-03-21T12:58:53.408" v="3881" actId="1076"/>
          <ac:spMkLst>
            <pc:docMk/>
            <pc:sldMk cId="2758585462" sldId="256"/>
            <ac:spMk id="3" creationId="{0D42F04D-07B3-3804-DFE9-485FFE692C9F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2758585462" sldId="256"/>
            <ac:spMk id="4" creationId="{81E30D4A-4804-C2F6-8FB3-CF47789E3696}"/>
          </ac:spMkLst>
        </pc:spChg>
        <pc:spChg chg="mod">
          <ac:chgData name="Sacha LUTOFF" userId="a37079e7ccb5967d" providerId="LiveId" clId="{CE4E5FF6-66FE-4E14-B1EF-485182C045AE}" dt="2025-03-21T12:57:53.558" v="3837"/>
          <ac:spMkLst>
            <pc:docMk/>
            <pc:sldMk cId="2758585462" sldId="256"/>
            <ac:spMk id="6" creationId="{E600696C-D704-054E-44B9-D98634AD1BA3}"/>
          </ac:spMkLst>
        </pc:spChg>
        <pc:spChg chg="add mod">
          <ac:chgData name="Sacha LUTOFF" userId="a37079e7ccb5967d" providerId="LiveId" clId="{CE4E5FF6-66FE-4E14-B1EF-485182C045AE}" dt="2025-03-20T11:16:40.376" v="2339" actId="1076"/>
          <ac:spMkLst>
            <pc:docMk/>
            <pc:sldMk cId="2758585462" sldId="256"/>
            <ac:spMk id="9" creationId="{BEAFDD07-86AF-D12F-CC00-C901C0C3A518}"/>
          </ac:spMkLst>
        </pc:spChg>
      </pc:sldChg>
      <pc:sldChg chg="addSp delSp modSp new del mod ord">
        <pc:chgData name="Sacha LUTOFF" userId="a37079e7ccb5967d" providerId="LiveId" clId="{CE4E5FF6-66FE-4E14-B1EF-485182C045AE}" dt="2025-03-25T07:33:32.522" v="4649" actId="47"/>
        <pc:sldMkLst>
          <pc:docMk/>
          <pc:sldMk cId="2889997285" sldId="257"/>
        </pc:sldMkLst>
      </pc:sldChg>
      <pc:sldChg chg="addSp delSp modSp add mod">
        <pc:chgData name="Sacha LUTOFF" userId="a37079e7ccb5967d" providerId="LiveId" clId="{CE4E5FF6-66FE-4E14-B1EF-485182C045AE}" dt="2025-03-26T11:17:28.456" v="6727" actId="20577"/>
        <pc:sldMkLst>
          <pc:docMk/>
          <pc:sldMk cId="4235611116" sldId="257"/>
        </pc:sldMkLst>
        <pc:spChg chg="mod">
          <ac:chgData name="Sacha LUTOFF" userId="a37079e7ccb5967d" providerId="LiveId" clId="{CE4E5FF6-66FE-4E14-B1EF-485182C045AE}" dt="2025-03-26T09:59:48.282" v="5172" actId="21"/>
          <ac:spMkLst>
            <pc:docMk/>
            <pc:sldMk cId="4235611116" sldId="257"/>
            <ac:spMk id="7" creationId="{52270700-6407-E3C3-0A05-2843E97F50BB}"/>
          </ac:spMkLst>
        </pc:spChg>
        <pc:spChg chg="add mod">
          <ac:chgData name="Sacha LUTOFF" userId="a37079e7ccb5967d" providerId="LiveId" clId="{CE4E5FF6-66FE-4E14-B1EF-485182C045AE}" dt="2025-03-26T11:17:24.851" v="6725" actId="20577"/>
          <ac:spMkLst>
            <pc:docMk/>
            <pc:sldMk cId="4235611116" sldId="257"/>
            <ac:spMk id="16" creationId="{716C128B-94E0-541D-55EC-3456DA6ACFFF}"/>
          </ac:spMkLst>
        </pc:spChg>
      </pc:sldChg>
      <pc:sldChg chg="modSp new del mod">
        <pc:chgData name="Sacha LUTOFF" userId="a37079e7ccb5967d" providerId="LiveId" clId="{CE4E5FF6-66FE-4E14-B1EF-485182C045AE}" dt="2025-03-20T10:21:48.658" v="1138" actId="2696"/>
        <pc:sldMkLst>
          <pc:docMk/>
          <pc:sldMk cId="1329904515" sldId="258"/>
        </pc:sldMkLst>
      </pc:sldChg>
      <pc:sldChg chg="addSp delSp modSp new mod ord">
        <pc:chgData name="Sacha LUTOFF" userId="a37079e7ccb5967d" providerId="LiveId" clId="{CE4E5FF6-66FE-4E14-B1EF-485182C045AE}" dt="2025-03-26T10:37:05.063" v="6683" actId="14100"/>
        <pc:sldMkLst>
          <pc:docMk/>
          <pc:sldMk cId="1299153091" sldId="25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316728787" sldId="25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95940075" sldId="260"/>
        </pc:sldMkLst>
      </pc:sldChg>
      <pc:sldChg chg="addSp delSp modSp new del mod ord">
        <pc:chgData name="Sacha LUTOFF" userId="a37079e7ccb5967d" providerId="LiveId" clId="{CE4E5FF6-66FE-4E14-B1EF-485182C045AE}" dt="2025-03-26T10:00:49.165" v="5230" actId="47"/>
        <pc:sldMkLst>
          <pc:docMk/>
          <pc:sldMk cId="901011914" sldId="260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812776936" sldId="261"/>
        </pc:sldMkLst>
      </pc:sldChg>
      <pc:sldChg chg="addSp delSp modSp new del mod ord">
        <pc:chgData name="Sacha LUTOFF" userId="a37079e7ccb5967d" providerId="LiveId" clId="{CE4E5FF6-66FE-4E14-B1EF-485182C045AE}" dt="2025-03-26T10:24:43.552" v="6371" actId="47"/>
        <pc:sldMkLst>
          <pc:docMk/>
          <pc:sldMk cId="3630707093" sldId="261"/>
        </pc:sldMkLst>
      </pc:sldChg>
      <pc:sldChg chg="addSp delSp modSp new mod ord">
        <pc:chgData name="Sacha LUTOFF" userId="a37079e7ccb5967d" providerId="LiveId" clId="{CE4E5FF6-66FE-4E14-B1EF-485182C045AE}" dt="2025-03-26T10:04:47.533" v="5492" actId="20577"/>
        <pc:sldMkLst>
          <pc:docMk/>
          <pc:sldMk cId="162519489" sldId="262"/>
        </pc:sldMkLst>
      </pc:sldChg>
      <pc:sldChg chg="addSp delSp modSp new del mod">
        <pc:chgData name="Sacha LUTOFF" userId="a37079e7ccb5967d" providerId="LiveId" clId="{CE4E5FF6-66FE-4E14-B1EF-485182C045AE}" dt="2025-03-25T08:58:19.661" v="4835" actId="47"/>
        <pc:sldMkLst>
          <pc:docMk/>
          <pc:sldMk cId="2272994959" sldId="263"/>
        </pc:sldMkLst>
      </pc:sldChg>
      <pc:sldChg chg="addSp delSp modSp new del mod modClrScheme chgLayout">
        <pc:chgData name="Sacha LUTOFF" userId="a37079e7ccb5967d" providerId="LiveId" clId="{CE4E5FF6-66FE-4E14-B1EF-485182C045AE}" dt="2025-03-26T10:00:45.583" v="5229" actId="47"/>
        <pc:sldMkLst>
          <pc:docMk/>
          <pc:sldMk cId="4133838021" sldId="264"/>
        </pc:sldMkLst>
      </pc:sldChg>
      <pc:sldChg chg="addSp delSp modSp new del mod">
        <pc:chgData name="Sacha LUTOFF" userId="a37079e7ccb5967d" providerId="LiveId" clId="{CE4E5FF6-66FE-4E14-B1EF-485182C045AE}" dt="2025-03-25T08:58:21.486" v="4836" actId="47"/>
        <pc:sldMkLst>
          <pc:docMk/>
          <pc:sldMk cId="2592438329" sldId="265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3294743337" sldId="265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705591445" sldId="266"/>
        </pc:sldMkLst>
      </pc:sldChg>
      <pc:sldChg chg="addSp delSp modSp new del mod">
        <pc:chgData name="Sacha LUTOFF" userId="a37079e7ccb5967d" providerId="LiveId" clId="{CE4E5FF6-66FE-4E14-B1EF-485182C045AE}" dt="2025-03-25T08:58:22.841" v="4838" actId="47"/>
        <pc:sldMkLst>
          <pc:docMk/>
          <pc:sldMk cId="1344740066" sldId="266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322925373" sldId="267"/>
        </pc:sldMkLst>
      </pc:sldChg>
      <pc:sldChg chg="addSp delSp modSp new mod ord">
        <pc:chgData name="Sacha LUTOFF" userId="a37079e7ccb5967d" providerId="LiveId" clId="{CE4E5FF6-66FE-4E14-B1EF-485182C045AE}" dt="2025-03-26T10:34:27.295" v="6625" actId="1076"/>
        <pc:sldMkLst>
          <pc:docMk/>
          <pc:sldMk cId="1466858536" sldId="267"/>
        </pc:sldMkLst>
      </pc:sldChg>
      <pc:sldChg chg="addSp delSp modSp new del mod ord">
        <pc:chgData name="Sacha LUTOFF" userId="a37079e7ccb5967d" providerId="LiveId" clId="{CE4E5FF6-66FE-4E14-B1EF-485182C045AE}" dt="2025-03-26T10:07:59.321" v="5550" actId="47"/>
        <pc:sldMkLst>
          <pc:docMk/>
          <pc:sldMk cId="720408887" sldId="268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783221472" sldId="268"/>
        </pc:sldMkLst>
      </pc:sldChg>
      <pc:sldChg chg="new del">
        <pc:chgData name="Sacha LUTOFF" userId="a37079e7ccb5967d" providerId="LiveId" clId="{CE4E5FF6-66FE-4E14-B1EF-485182C045AE}" dt="2025-03-20T11:17:18.153" v="2369" actId="680"/>
        <pc:sldMkLst>
          <pc:docMk/>
          <pc:sldMk cId="2253697939" sldId="268"/>
        </pc:sldMkLst>
      </pc:sldChg>
      <pc:sldChg chg="new del">
        <pc:chgData name="Sacha LUTOFF" userId="a37079e7ccb5967d" providerId="LiveId" clId="{CE4E5FF6-66FE-4E14-B1EF-485182C045AE}" dt="2025-03-20T12:36:54.205" v="3332" actId="2696"/>
        <pc:sldMkLst>
          <pc:docMk/>
          <pc:sldMk cId="172025654" sldId="26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1146203728" sldId="269"/>
        </pc:sldMkLst>
      </pc:sldChg>
      <pc:sldChg chg="addSp delSp modSp new mod">
        <pc:chgData name="Sacha LUTOFF" userId="a37079e7ccb5967d" providerId="LiveId" clId="{CE4E5FF6-66FE-4E14-B1EF-485182C045AE}" dt="2025-03-26T10:35:56.381" v="6658" actId="1076"/>
        <pc:sldMkLst>
          <pc:docMk/>
          <pc:sldMk cId="3509411141" sldId="269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2254911150" sldId="270"/>
        </pc:sldMkLst>
      </pc:sldChg>
      <pc:sldChg chg="modSp new del mod ord">
        <pc:chgData name="Sacha LUTOFF" userId="a37079e7ccb5967d" providerId="LiveId" clId="{CE4E5FF6-66FE-4E14-B1EF-485182C045AE}" dt="2025-03-25T08:58:22.220" v="4837" actId="47"/>
        <pc:sldMkLst>
          <pc:docMk/>
          <pc:sldMk cId="3159077636" sldId="270"/>
        </pc:sldMkLst>
      </pc:sldChg>
      <pc:sldChg chg="del">
        <pc:chgData name="Sacha LUTOFF" userId="a37079e7ccb5967d" providerId="LiveId" clId="{CE4E5FF6-66FE-4E14-B1EF-485182C045AE}" dt="2025-03-19T09:38:59.199" v="0" actId="47"/>
        <pc:sldMkLst>
          <pc:docMk/>
          <pc:sldMk cId="735460404" sldId="271"/>
        </pc:sldMkLst>
      </pc:sldChg>
      <pc:sldChg chg="addSp modSp new del">
        <pc:chgData name="Sacha LUTOFF" userId="a37079e7ccb5967d" providerId="LiveId" clId="{CE4E5FF6-66FE-4E14-B1EF-485182C045AE}" dt="2025-03-21T13:03:06.916" v="3888" actId="47"/>
        <pc:sldMkLst>
          <pc:docMk/>
          <pc:sldMk cId="2719958549" sldId="271"/>
        </pc:sldMkLst>
      </pc:sldChg>
      <pc:sldChg chg="add del">
        <pc:chgData name="Sacha LUTOFF" userId="a37079e7ccb5967d" providerId="LiveId" clId="{CE4E5FF6-66FE-4E14-B1EF-485182C045AE}" dt="2025-03-26T10:24:46.679" v="6372" actId="47"/>
        <pc:sldMkLst>
          <pc:docMk/>
          <pc:sldMk cId="3308289461" sldId="276"/>
        </pc:sldMkLst>
      </pc:sldChg>
      <pc:sldChg chg="modSp new del mod">
        <pc:chgData name="Sacha LUTOFF" userId="a37079e7ccb5967d" providerId="LiveId" clId="{CE4E5FF6-66FE-4E14-B1EF-485182C045AE}" dt="2025-03-25T07:21:10.562" v="4414" actId="47"/>
        <pc:sldMkLst>
          <pc:docMk/>
          <pc:sldMk cId="2059477974" sldId="277"/>
        </pc:sldMkLst>
      </pc:sldChg>
      <pc:sldChg chg="modSp new mod ord">
        <pc:chgData name="Sacha LUTOFF" userId="a37079e7ccb5967d" providerId="LiveId" clId="{CE4E5FF6-66FE-4E14-B1EF-485182C045AE}" dt="2025-03-26T10:00:39.054" v="5228"/>
        <pc:sldMkLst>
          <pc:docMk/>
          <pc:sldMk cId="3039292964" sldId="278"/>
        </pc:sldMkLst>
      </pc:sldChg>
      <pc:sldChg chg="addSp delSp modSp new mod">
        <pc:chgData name="Sacha LUTOFF" userId="a37079e7ccb5967d" providerId="LiveId" clId="{CE4E5FF6-66FE-4E14-B1EF-485182C045AE}" dt="2025-03-26T10:19:59.909" v="6147" actId="20577"/>
        <pc:sldMkLst>
          <pc:docMk/>
          <pc:sldMk cId="1328354506" sldId="279"/>
        </pc:sldMkLst>
      </pc:sldChg>
      <pc:sldChg chg="modSp new del mod">
        <pc:chgData name="Sacha LUTOFF" userId="a37079e7ccb5967d" providerId="LiveId" clId="{CE4E5FF6-66FE-4E14-B1EF-485182C045AE}" dt="2025-03-25T07:21:13.418" v="4415" actId="47"/>
        <pc:sldMkLst>
          <pc:docMk/>
          <pc:sldMk cId="2606329110" sldId="279"/>
        </pc:sldMkLst>
      </pc:sldChg>
      <pc:sldChg chg="modSp new del mod">
        <pc:chgData name="Sacha LUTOFF" userId="a37079e7ccb5967d" providerId="LiveId" clId="{CE4E5FF6-66FE-4E14-B1EF-485182C045AE}" dt="2025-03-26T10:07:18.332" v="5536" actId="47"/>
        <pc:sldMkLst>
          <pc:docMk/>
          <pc:sldMk cId="3923581938" sldId="280"/>
        </pc:sldMkLst>
      </pc:sldChg>
      <pc:sldChg chg="modSp new del mod">
        <pc:chgData name="Sacha LUTOFF" userId="a37079e7ccb5967d" providerId="LiveId" clId="{CE4E5FF6-66FE-4E14-B1EF-485182C045AE}" dt="2025-03-26T09:46:45.777" v="4849" actId="47"/>
        <pc:sldMkLst>
          <pc:docMk/>
          <pc:sldMk cId="739829506" sldId="281"/>
        </pc:sldMkLst>
      </pc:sldChg>
      <pc:sldChg chg="addSp delSp modSp new mod ord">
        <pc:chgData name="Sacha LUTOFF" userId="a37079e7ccb5967d" providerId="LiveId" clId="{CE4E5FF6-66FE-4E14-B1EF-485182C045AE}" dt="2025-03-26T10:00:27.150" v="5213"/>
        <pc:sldMkLst>
          <pc:docMk/>
          <pc:sldMk cId="4023866102" sldId="281"/>
        </pc:sldMkLst>
      </pc:sldChg>
      <pc:sldChg chg="modSp new mod ord">
        <pc:chgData name="Sacha LUTOFF" userId="a37079e7ccb5967d" providerId="LiveId" clId="{CE4E5FF6-66FE-4E14-B1EF-485182C045AE}" dt="2025-03-26T11:16:45.518" v="6690" actId="20577"/>
        <pc:sldMkLst>
          <pc:docMk/>
          <pc:sldMk cId="305604281" sldId="282"/>
        </pc:sldMkLst>
      </pc:sldChg>
      <pc:sldChg chg="modSp add mod ord">
        <pc:chgData name="Sacha LUTOFF" userId="a37079e7ccb5967d" providerId="LiveId" clId="{CE4E5FF6-66FE-4E14-B1EF-485182C045AE}" dt="2025-03-26T10:00:27.150" v="5213"/>
        <pc:sldMkLst>
          <pc:docMk/>
          <pc:sldMk cId="1420296367" sldId="283"/>
        </pc:sldMkLst>
      </pc:sldChg>
      <pc:sldChg chg="modSp new mod ord">
        <pc:chgData name="Sacha LUTOFF" userId="a37079e7ccb5967d" providerId="LiveId" clId="{CE4E5FF6-66FE-4E14-B1EF-485182C045AE}" dt="2025-03-26T10:00:27.150" v="5213"/>
        <pc:sldMkLst>
          <pc:docMk/>
          <pc:sldMk cId="4155278141" sldId="284"/>
        </pc:sldMkLst>
      </pc:sldChg>
      <pc:sldChg chg="modSp new mod ord">
        <pc:chgData name="Sacha LUTOFF" userId="a37079e7ccb5967d" providerId="LiveId" clId="{CE4E5FF6-66FE-4E14-B1EF-485182C045AE}" dt="2025-03-26T10:00:27.150" v="5213"/>
        <pc:sldMkLst>
          <pc:docMk/>
          <pc:sldMk cId="3291473876" sldId="285"/>
        </pc:sldMkLst>
      </pc:sldChg>
      <pc:sldChg chg="modSp new del mod">
        <pc:chgData name="Sacha LUTOFF" userId="a37079e7ccb5967d" providerId="LiveId" clId="{CE4E5FF6-66FE-4E14-B1EF-485182C045AE}" dt="2025-03-26T10:08:11.317" v="5554" actId="47"/>
        <pc:sldMkLst>
          <pc:docMk/>
          <pc:sldMk cId="1965758101" sldId="286"/>
        </pc:sldMkLst>
      </pc:sldChg>
      <pc:sldChg chg="addSp delSp modSp add mod chgLayout">
        <pc:chgData name="Sacha LUTOFF" userId="a37079e7ccb5967d" providerId="LiveId" clId="{CE4E5FF6-66FE-4E14-B1EF-485182C045AE}" dt="2025-03-26T10:38:23.129" v="6689" actId="1076"/>
        <pc:sldMkLst>
          <pc:docMk/>
          <pc:sldMk cId="291665463" sldId="287"/>
        </pc:sldMkLst>
      </pc:sldChg>
      <pc:sldChg chg="addSp delSp modSp add mod">
        <pc:chgData name="Sacha LUTOFF" userId="a37079e7ccb5967d" providerId="LiveId" clId="{CE4E5FF6-66FE-4E14-B1EF-485182C045AE}" dt="2025-03-26T10:27:10.479" v="6418" actId="164"/>
        <pc:sldMkLst>
          <pc:docMk/>
          <pc:sldMk cId="3257050474" sldId="288"/>
        </pc:sldMkLst>
      </pc:sldChg>
      <pc:sldChg chg="modSp new mod">
        <pc:chgData name="Sacha LUTOFF" userId="a37079e7ccb5967d" providerId="LiveId" clId="{CE4E5FF6-66FE-4E14-B1EF-485182C045AE}" dt="2025-03-26T13:06:39.063" v="6797" actId="20577"/>
        <pc:sldMkLst>
          <pc:docMk/>
          <pc:sldMk cId="3105753648" sldId="289"/>
        </pc:sldMkLst>
      </pc:sldChg>
    </pc:docChg>
  </pc:docChgLst>
  <pc:docChgLst>
    <pc:chgData name="sarah hadi" userId="93ee62a5e095bd60" providerId="Windows Live" clId="Web-{56600381-C319-E398-9DB8-7D7AA55B0F06}"/>
    <pc:docChg chg="modSld">
      <pc:chgData name="sarah hadi" userId="93ee62a5e095bd60" providerId="Windows Live" clId="Web-{56600381-C319-E398-9DB8-7D7AA55B0F06}" dt="2025-03-25T07:30:29.633" v="52"/>
      <pc:docMkLst>
        <pc:docMk/>
      </pc:docMkLst>
      <pc:sldChg chg="modSp">
        <pc:chgData name="sarah hadi" userId="93ee62a5e095bd60" providerId="Windows Live" clId="Web-{56600381-C319-E398-9DB8-7D7AA55B0F06}" dt="2025-03-25T07:30:29.633" v="52"/>
        <pc:sldMkLst>
          <pc:docMk/>
          <pc:sldMk cId="162519489" sldId="262"/>
        </pc:sldMkLst>
      </pc:sldChg>
    </pc:docChg>
  </pc:docChgLst>
  <pc:docChgLst>
    <pc:chgData name="Baptiste Monget" userId="dcb48374e8be4b16" providerId="LiveId" clId="{93761A49-D8BB-4B08-BB63-63BB207443BC}"/>
    <pc:docChg chg="undo custSel addSld delSld modSld sldOrd delSection modSection">
      <pc:chgData name="Baptiste Monget" userId="dcb48374e8be4b16" providerId="LiveId" clId="{93761A49-D8BB-4B08-BB63-63BB207443BC}" dt="2025-04-08T12:31:19.198" v="2111" actId="114"/>
      <pc:docMkLst>
        <pc:docMk/>
      </pc:docMkLst>
      <pc:sldChg chg="modSp mod">
        <pc:chgData name="Baptiste Monget" userId="dcb48374e8be4b16" providerId="LiveId" clId="{93761A49-D8BB-4B08-BB63-63BB207443BC}" dt="2025-04-01T07:03:57.120" v="58" actId="20577"/>
        <pc:sldMkLst>
          <pc:docMk/>
          <pc:sldMk cId="2758585462" sldId="256"/>
        </pc:sldMkLst>
        <pc:spChg chg="mod">
          <ac:chgData name="Baptiste Monget" userId="dcb48374e8be4b16" providerId="LiveId" clId="{93761A49-D8BB-4B08-BB63-63BB207443BC}" dt="2025-04-01T07:03:53.869" v="57" actId="20577"/>
          <ac:spMkLst>
            <pc:docMk/>
            <pc:sldMk cId="2758585462" sldId="256"/>
            <ac:spMk id="2" creationId="{1220BBB8-25B1-7912-8101-FDF788C7F9CA}"/>
          </ac:spMkLst>
        </pc:spChg>
        <pc:spChg chg="mod">
          <ac:chgData name="Baptiste Monget" userId="dcb48374e8be4b16" providerId="LiveId" clId="{93761A49-D8BB-4B08-BB63-63BB207443BC}" dt="2025-04-01T07:03:57.120" v="58" actId="20577"/>
          <ac:spMkLst>
            <pc:docMk/>
            <pc:sldMk cId="2758585462" sldId="256"/>
            <ac:spMk id="3" creationId="{0D42F04D-07B3-3804-DFE9-485FFE692C9F}"/>
          </ac:spMkLst>
        </pc:spChg>
        <pc:spChg chg="mod">
          <ac:chgData name="Baptiste Monget" userId="dcb48374e8be4b16" providerId="LiveId" clId="{93761A49-D8BB-4B08-BB63-63BB207443BC}" dt="2025-04-01T07:03:44.172" v="33" actId="20577"/>
          <ac:spMkLst>
            <pc:docMk/>
            <pc:sldMk cId="2758585462" sldId="256"/>
            <ac:spMk id="9" creationId="{BEAFDD07-86AF-D12F-CC00-C901C0C3A518}"/>
          </ac:spMkLst>
        </pc:spChg>
      </pc:sldChg>
      <pc:sldChg chg="modSp add del mod">
        <pc:chgData name="Baptiste Monget" userId="dcb48374e8be4b16" providerId="LiveId" clId="{93761A49-D8BB-4B08-BB63-63BB207443BC}" dt="2025-04-07T12:07:56.228" v="2019" actId="20577"/>
        <pc:sldMkLst>
          <pc:docMk/>
          <pc:sldMk cId="4235611116" sldId="257"/>
        </pc:sldMkLst>
        <pc:spChg chg="mod">
          <ac:chgData name="Baptiste Monget" userId="dcb48374e8be4b16" providerId="LiveId" clId="{93761A49-D8BB-4B08-BB63-63BB207443BC}" dt="2025-04-07T12:07:23.656" v="1974" actId="20577"/>
          <ac:spMkLst>
            <pc:docMk/>
            <pc:sldMk cId="4235611116" sldId="257"/>
            <ac:spMk id="6" creationId="{83CB9006-D46B-AF53-6F92-EEF84CD4D4B1}"/>
          </ac:spMkLst>
        </pc:spChg>
        <pc:spChg chg="mod">
          <ac:chgData name="Baptiste Monget" userId="dcb48374e8be4b16" providerId="LiveId" clId="{93761A49-D8BB-4B08-BB63-63BB207443BC}" dt="2025-04-01T07:04:44.407" v="115" actId="20577"/>
          <ac:spMkLst>
            <pc:docMk/>
            <pc:sldMk cId="4235611116" sldId="257"/>
            <ac:spMk id="7" creationId="{52270700-6407-E3C3-0A05-2843E97F50BB}"/>
          </ac:spMkLst>
        </pc:spChg>
        <pc:spChg chg="mod">
          <ac:chgData name="Baptiste Monget" userId="dcb48374e8be4b16" providerId="LiveId" clId="{93761A49-D8BB-4B08-BB63-63BB207443BC}" dt="2025-04-07T12:07:56.228" v="2019" actId="20577"/>
          <ac:spMkLst>
            <pc:docMk/>
            <pc:sldMk cId="4235611116" sldId="257"/>
            <ac:spMk id="9" creationId="{3D9CC3D9-DC55-BC82-2F69-F7914B0A37C1}"/>
          </ac:spMkLst>
        </pc:spChg>
        <pc:spChg chg="mod">
          <ac:chgData name="Baptiste Monget" userId="dcb48374e8be4b16" providerId="LiveId" clId="{93761A49-D8BB-4B08-BB63-63BB207443BC}" dt="2025-04-07T12:07:31.008" v="1990" actId="20577"/>
          <ac:spMkLst>
            <pc:docMk/>
            <pc:sldMk cId="4235611116" sldId="257"/>
            <ac:spMk id="16" creationId="{716C128B-94E0-541D-55EC-3456DA6ACFFF}"/>
          </ac:spMkLst>
        </pc:spChg>
      </pc:sldChg>
      <pc:sldChg chg="addSp delSp modSp new add del mod ord modShow">
        <pc:chgData name="Baptiste Monget" userId="dcb48374e8be4b16" providerId="LiveId" clId="{93761A49-D8BB-4B08-BB63-63BB207443BC}" dt="2025-04-07T12:06:44.328" v="1971" actId="47"/>
        <pc:sldMkLst>
          <pc:docMk/>
          <pc:sldMk cId="3719935549" sldId="258"/>
        </pc:sldMkLst>
      </pc:sldChg>
      <pc:sldChg chg="modSp new del mod">
        <pc:chgData name="Baptiste Monget" userId="dcb48374e8be4b16" providerId="LiveId" clId="{93761A49-D8BB-4B08-BB63-63BB207443BC}" dt="2025-04-01T07:13:55.051" v="141" actId="47"/>
        <pc:sldMkLst>
          <pc:docMk/>
          <pc:sldMk cId="1783378887" sldId="259"/>
        </pc:sldMkLst>
      </pc:sldChg>
      <pc:sldChg chg="addSp delSp modSp new del mod">
        <pc:chgData name="Baptiste Monget" userId="dcb48374e8be4b16" providerId="LiveId" clId="{93761A49-D8BB-4B08-BB63-63BB207443BC}" dt="2025-04-07T09:18:14.564" v="491" actId="47"/>
        <pc:sldMkLst>
          <pc:docMk/>
          <pc:sldMk cId="2216243989" sldId="259"/>
        </pc:sldMkLst>
      </pc:sldChg>
      <pc:sldChg chg="addSp delSp modSp add mod">
        <pc:chgData name="Baptiste Monget" userId="dcb48374e8be4b16" providerId="LiveId" clId="{93761A49-D8BB-4B08-BB63-63BB207443BC}" dt="2025-04-07T12:09:10.444" v="2035" actId="1035"/>
        <pc:sldMkLst>
          <pc:docMk/>
          <pc:sldMk cId="1057281371" sldId="260"/>
        </pc:sldMkLst>
        <pc:spChg chg="add mod">
          <ac:chgData name="Baptiste Monget" userId="dcb48374e8be4b16" providerId="LiveId" clId="{93761A49-D8BB-4B08-BB63-63BB207443BC}" dt="2025-04-07T12:09:10.444" v="2035" actId="1035"/>
          <ac:spMkLst>
            <pc:docMk/>
            <pc:sldMk cId="1057281371" sldId="260"/>
            <ac:spMk id="3" creationId="{B3ECA80C-20A6-23EE-AF44-3699A6CE7351}"/>
          </ac:spMkLst>
        </pc:spChg>
        <pc:spChg chg="mod">
          <ac:chgData name="Baptiste Monget" userId="dcb48374e8be4b16" providerId="LiveId" clId="{93761A49-D8BB-4B08-BB63-63BB207443BC}" dt="2025-04-07T09:18:01.302" v="488" actId="20577"/>
          <ac:spMkLst>
            <pc:docMk/>
            <pc:sldMk cId="1057281371" sldId="260"/>
            <ac:spMk id="16" creationId="{D13FB855-3C20-14F2-9FF1-626470EDE274}"/>
          </ac:spMkLst>
        </pc:spChg>
        <pc:grpChg chg="mod">
          <ac:chgData name="Baptiste Monget" userId="dcb48374e8be4b16" providerId="LiveId" clId="{93761A49-D8BB-4B08-BB63-63BB207443BC}" dt="2025-04-07T09:16:41.002" v="419" actId="1076"/>
          <ac:grpSpMkLst>
            <pc:docMk/>
            <pc:sldMk cId="1057281371" sldId="260"/>
            <ac:grpSpMk id="12" creationId="{360EE2EB-ED54-1AFA-B607-E624AB9F080C}"/>
          </ac:grpSpMkLst>
        </pc:grpChg>
        <pc:picChg chg="mod">
          <ac:chgData name="Baptiste Monget" userId="dcb48374e8be4b16" providerId="LiveId" clId="{93761A49-D8BB-4B08-BB63-63BB207443BC}" dt="2025-04-07T09:16:08.401" v="417"/>
          <ac:picMkLst>
            <pc:docMk/>
            <pc:sldMk cId="1057281371" sldId="260"/>
            <ac:picMk id="7" creationId="{CF936756-207C-281F-3CC1-C6D73E785A5F}"/>
          </ac:picMkLst>
        </pc:picChg>
      </pc:sldChg>
      <pc:sldChg chg="addSp delSp modSp new mod">
        <pc:chgData name="Baptiste Monget" userId="dcb48374e8be4b16" providerId="LiveId" clId="{93761A49-D8BB-4B08-BB63-63BB207443BC}" dt="2025-04-08T12:31:19.198" v="2111" actId="114"/>
        <pc:sldMkLst>
          <pc:docMk/>
          <pc:sldMk cId="1885559792" sldId="261"/>
        </pc:sldMkLst>
        <pc:spChg chg="mod">
          <ac:chgData name="Baptiste Monget" userId="dcb48374e8be4b16" providerId="LiveId" clId="{93761A49-D8BB-4B08-BB63-63BB207443BC}" dt="2025-04-07T09:26:25.175" v="567" actId="20577"/>
          <ac:spMkLst>
            <pc:docMk/>
            <pc:sldMk cId="1885559792" sldId="261"/>
            <ac:spMk id="2" creationId="{01EE081F-5B9F-89A2-B3CD-7EF658B5A659}"/>
          </ac:spMkLst>
        </pc:spChg>
        <pc:spChg chg="add mod">
          <ac:chgData name="Baptiste Monget" userId="dcb48374e8be4b16" providerId="LiveId" clId="{93761A49-D8BB-4B08-BB63-63BB207443BC}" dt="2025-04-07T09:37:20.775" v="618" actId="1076"/>
          <ac:spMkLst>
            <pc:docMk/>
            <pc:sldMk cId="1885559792" sldId="261"/>
            <ac:spMk id="8" creationId="{3F433E03-ED1C-D0D7-F1DB-A774516D6053}"/>
          </ac:spMkLst>
        </pc:spChg>
        <pc:spChg chg="add mod">
          <ac:chgData name="Baptiste Monget" userId="dcb48374e8be4b16" providerId="LiveId" clId="{93761A49-D8BB-4B08-BB63-63BB207443BC}" dt="2025-04-07T09:37:57.419" v="623" actId="208"/>
          <ac:spMkLst>
            <pc:docMk/>
            <pc:sldMk cId="1885559792" sldId="261"/>
            <ac:spMk id="9" creationId="{EBAEEA88-43D7-1927-DDEB-BEE08C45A08A}"/>
          </ac:spMkLst>
        </pc:spChg>
        <pc:spChg chg="add mod">
          <ac:chgData name="Baptiste Monget" userId="dcb48374e8be4b16" providerId="LiveId" clId="{93761A49-D8BB-4B08-BB63-63BB207443BC}" dt="2025-04-07T09:38:13.847" v="655" actId="20577"/>
          <ac:spMkLst>
            <pc:docMk/>
            <pc:sldMk cId="1885559792" sldId="261"/>
            <ac:spMk id="10" creationId="{AF63B4D5-54D4-9CD1-3886-D219AD1605A7}"/>
          </ac:spMkLst>
        </pc:spChg>
        <pc:spChg chg="add mod">
          <ac:chgData name="Baptiste Monget" userId="dcb48374e8be4b16" providerId="LiveId" clId="{93761A49-D8BB-4B08-BB63-63BB207443BC}" dt="2025-04-07T12:09:27.488" v="2042" actId="20577"/>
          <ac:spMkLst>
            <pc:docMk/>
            <pc:sldMk cId="1885559792" sldId="261"/>
            <ac:spMk id="12" creationId="{496A24C6-0F8C-CCDC-3C61-01251D19CB19}"/>
          </ac:spMkLst>
        </pc:spChg>
        <pc:spChg chg="add mod">
          <ac:chgData name="Baptiste Monget" userId="dcb48374e8be4b16" providerId="LiveId" clId="{93761A49-D8BB-4B08-BB63-63BB207443BC}" dt="2025-04-08T12:31:19.198" v="2111" actId="114"/>
          <ac:spMkLst>
            <pc:docMk/>
            <pc:sldMk cId="1885559792" sldId="261"/>
            <ac:spMk id="13" creationId="{62E1C8B3-D395-C53F-D291-F10D8378BAF0}"/>
          </ac:spMkLst>
        </pc:spChg>
        <pc:picChg chg="add mod">
          <ac:chgData name="Baptiste Monget" userId="dcb48374e8be4b16" providerId="LiveId" clId="{93761A49-D8BB-4B08-BB63-63BB207443BC}" dt="2025-04-07T09:25:58.331" v="523" actId="1076"/>
          <ac:picMkLst>
            <pc:docMk/>
            <pc:sldMk cId="1885559792" sldId="261"/>
            <ac:picMk id="7" creationId="{E420179C-15BA-B64F-8714-0F67F9BF189C}"/>
          </ac:picMkLst>
        </pc:picChg>
        <pc:picChg chg="add mod modCrop">
          <ac:chgData name="Baptiste Monget" userId="dcb48374e8be4b16" providerId="LiveId" clId="{93761A49-D8BB-4B08-BB63-63BB207443BC}" dt="2025-04-07T09:38:51.598" v="663" actId="14100"/>
          <ac:picMkLst>
            <pc:docMk/>
            <pc:sldMk cId="1885559792" sldId="261"/>
            <ac:picMk id="11" creationId="{8EC4A8BC-F87B-9D6C-7087-CC885FDB53E6}"/>
          </ac:picMkLst>
        </pc:picChg>
      </pc:sldChg>
      <pc:sldChg chg="addSp delSp modSp new mod">
        <pc:chgData name="Baptiste Monget" userId="dcb48374e8be4b16" providerId="LiveId" clId="{93761A49-D8BB-4B08-BB63-63BB207443BC}" dt="2025-04-07T13:19:05.407" v="2053" actId="20577"/>
        <pc:sldMkLst>
          <pc:docMk/>
          <pc:sldMk cId="3185263427" sldId="262"/>
        </pc:sldMkLst>
        <pc:spChg chg="mod">
          <ac:chgData name="Baptiste Monget" userId="dcb48374e8be4b16" providerId="LiveId" clId="{93761A49-D8BB-4B08-BB63-63BB207443BC}" dt="2025-04-07T13:19:05.407" v="2053" actId="20577"/>
          <ac:spMkLst>
            <pc:docMk/>
            <pc:sldMk cId="3185263427" sldId="262"/>
            <ac:spMk id="2" creationId="{EA01EC1D-6DF7-8134-9E43-5D1BF89A864D}"/>
          </ac:spMkLst>
        </pc:spChg>
        <pc:spChg chg="mod">
          <ac:chgData name="Baptiste Monget" userId="dcb48374e8be4b16" providerId="LiveId" clId="{93761A49-D8BB-4B08-BB63-63BB207443BC}" dt="2025-04-07T12:05:25.184" v="1964" actId="27636"/>
          <ac:spMkLst>
            <pc:docMk/>
            <pc:sldMk cId="3185263427" sldId="262"/>
            <ac:spMk id="3" creationId="{C9526A0D-3CA2-F53B-BBB4-98662D032C59}"/>
          </ac:spMkLst>
        </pc:spChg>
        <pc:spChg chg="add mod">
          <ac:chgData name="Baptiste Monget" userId="dcb48374e8be4b16" providerId="LiveId" clId="{93761A49-D8BB-4B08-BB63-63BB207443BC}" dt="2025-04-07T12:10:00.524" v="2043" actId="1036"/>
          <ac:spMkLst>
            <pc:docMk/>
            <pc:sldMk cId="3185263427" sldId="262"/>
            <ac:spMk id="10" creationId="{1A0CEE53-CE4B-2A08-BCE8-725A97C27672}"/>
          </ac:spMkLst>
        </pc:spChg>
      </pc:sldChg>
      <pc:sldChg chg="addSp delSp modSp new del mod modClrScheme chgLayout">
        <pc:chgData name="Baptiste Monget" userId="dcb48374e8be4b16" providerId="LiveId" clId="{93761A49-D8BB-4B08-BB63-63BB207443BC}" dt="2025-04-07T09:18:52.645" v="514" actId="47"/>
        <pc:sldMkLst>
          <pc:docMk/>
          <pc:sldMk cId="3991921167" sldId="262"/>
        </pc:sldMkLst>
      </pc:sldChg>
      <pc:sldChg chg="modSp add mod modShow">
        <pc:chgData name="Baptiste Monget" userId="dcb48374e8be4b16" providerId="LiveId" clId="{93761A49-D8BB-4B08-BB63-63BB207443BC}" dt="2025-04-07T12:06:39.680" v="1970" actId="14826"/>
        <pc:sldMkLst>
          <pc:docMk/>
          <pc:sldMk cId="361337358" sldId="263"/>
        </pc:sldMkLst>
        <pc:picChg chg="mod">
          <ac:chgData name="Baptiste Monget" userId="dcb48374e8be4b16" providerId="LiveId" clId="{93761A49-D8BB-4B08-BB63-63BB207443BC}" dt="2025-04-07T12:06:39.680" v="1970" actId="14826"/>
          <ac:picMkLst>
            <pc:docMk/>
            <pc:sldMk cId="361337358" sldId="263"/>
            <ac:picMk id="7" creationId="{CED4668D-B2C9-3E90-2AEC-1C507D82BCB9}"/>
          </ac:picMkLst>
        </pc:picChg>
      </pc:sldChg>
      <pc:sldChg chg="modSp add del mod">
        <pc:chgData name="Baptiste Monget" userId="dcb48374e8be4b16" providerId="LiveId" clId="{93761A49-D8BB-4B08-BB63-63BB207443BC}" dt="2025-04-07T12:05:34.495" v="1965" actId="47"/>
        <pc:sldMkLst>
          <pc:docMk/>
          <pc:sldMk cId="1828279992" sldId="263"/>
        </pc:sldMkLst>
      </pc:sldChg>
      <pc:sldChg chg="addSp modSp new mod">
        <pc:chgData name="Baptiste Monget" userId="dcb48374e8be4b16" providerId="LiveId" clId="{93761A49-D8BB-4B08-BB63-63BB207443BC}" dt="2025-04-07T13:18:50.590" v="2047" actId="20577"/>
        <pc:sldMkLst>
          <pc:docMk/>
          <pc:sldMk cId="3698156763" sldId="264"/>
        </pc:sldMkLst>
        <pc:spChg chg="add mod">
          <ac:chgData name="Baptiste Monget" userId="dcb48374e8be4b16" providerId="LiveId" clId="{93761A49-D8BB-4B08-BB63-63BB207443BC}" dt="2025-04-07T13:18:50.590" v="2047" actId="20577"/>
          <ac:spMkLst>
            <pc:docMk/>
            <pc:sldMk cId="3698156763" sldId="264"/>
            <ac:spMk id="6" creationId="{CB17FD02-5C5B-A02A-2DDB-724F78DEDF7D}"/>
          </ac:spMkLst>
        </pc:spChg>
      </pc:sldChg>
      <pc:sldChg chg="add del">
        <pc:chgData name="Baptiste Monget" userId="dcb48374e8be4b16" providerId="LiveId" clId="{93761A49-D8BB-4B08-BB63-63BB207443BC}" dt="2025-04-07T12:08:21.923" v="2021"/>
        <pc:sldMkLst>
          <pc:docMk/>
          <pc:sldMk cId="3900152334" sldId="264"/>
        </pc:sldMkLst>
      </pc:sldChg>
      <pc:sldChg chg="del">
        <pc:chgData name="Baptiste Monget" userId="dcb48374e8be4b16" providerId="LiveId" clId="{93761A49-D8BB-4B08-BB63-63BB207443BC}" dt="2025-04-01T07:03:07.862" v="17" actId="47"/>
        <pc:sldMkLst>
          <pc:docMk/>
          <pc:sldMk cId="3039292964" sldId="278"/>
        </pc:sldMkLst>
      </pc:sldChg>
      <pc:sldChg chg="del">
        <pc:chgData name="Baptiste Monget" userId="dcb48374e8be4b16" providerId="LiveId" clId="{93761A49-D8BB-4B08-BB63-63BB207443BC}" dt="2025-04-01T07:03:04.357" v="0" actId="47"/>
        <pc:sldMkLst>
          <pc:docMk/>
          <pc:sldMk cId="333731023" sldId="279"/>
        </pc:sldMkLst>
      </pc:sldChg>
      <pc:sldChg chg="del">
        <pc:chgData name="Baptiste Monget" userId="dcb48374e8be4b16" providerId="LiveId" clId="{93761A49-D8BB-4B08-BB63-63BB207443BC}" dt="2025-04-01T07:03:04.552" v="1" actId="47"/>
        <pc:sldMkLst>
          <pc:docMk/>
          <pc:sldMk cId="2995532751" sldId="280"/>
        </pc:sldMkLst>
      </pc:sldChg>
      <pc:sldChg chg="del">
        <pc:chgData name="Baptiste Monget" userId="dcb48374e8be4b16" providerId="LiveId" clId="{93761A49-D8BB-4B08-BB63-63BB207443BC}" dt="2025-04-01T07:03:04.741" v="2" actId="47"/>
        <pc:sldMkLst>
          <pc:docMk/>
          <pc:sldMk cId="2870343966" sldId="281"/>
        </pc:sldMkLst>
      </pc:sldChg>
      <pc:sldChg chg="del">
        <pc:chgData name="Baptiste Monget" userId="dcb48374e8be4b16" providerId="LiveId" clId="{93761A49-D8BB-4B08-BB63-63BB207443BC}" dt="2025-04-01T07:03:04.912" v="3" actId="47"/>
        <pc:sldMkLst>
          <pc:docMk/>
          <pc:sldMk cId="641882350" sldId="282"/>
        </pc:sldMkLst>
      </pc:sldChg>
      <pc:sldChg chg="del">
        <pc:chgData name="Baptiste Monget" userId="dcb48374e8be4b16" providerId="LiveId" clId="{93761A49-D8BB-4B08-BB63-63BB207443BC}" dt="2025-04-01T07:03:05.091" v="4" actId="47"/>
        <pc:sldMkLst>
          <pc:docMk/>
          <pc:sldMk cId="2713368553" sldId="283"/>
        </pc:sldMkLst>
      </pc:sldChg>
      <pc:sldChg chg="del">
        <pc:chgData name="Baptiste Monget" userId="dcb48374e8be4b16" providerId="LiveId" clId="{93761A49-D8BB-4B08-BB63-63BB207443BC}" dt="2025-04-01T07:03:05.264" v="5" actId="47"/>
        <pc:sldMkLst>
          <pc:docMk/>
          <pc:sldMk cId="1582743810" sldId="284"/>
        </pc:sldMkLst>
      </pc:sldChg>
      <pc:sldChg chg="del">
        <pc:chgData name="Baptiste Monget" userId="dcb48374e8be4b16" providerId="LiveId" clId="{93761A49-D8BB-4B08-BB63-63BB207443BC}" dt="2025-04-01T07:03:05.758" v="8" actId="47"/>
        <pc:sldMkLst>
          <pc:docMk/>
          <pc:sldMk cId="790603655" sldId="285"/>
        </pc:sldMkLst>
      </pc:sldChg>
      <pc:sldChg chg="del">
        <pc:chgData name="Baptiste Monget" userId="dcb48374e8be4b16" providerId="LiveId" clId="{93761A49-D8BB-4B08-BB63-63BB207443BC}" dt="2025-04-01T07:03:06.480" v="11" actId="47"/>
        <pc:sldMkLst>
          <pc:docMk/>
          <pc:sldMk cId="800675442" sldId="286"/>
        </pc:sldMkLst>
      </pc:sldChg>
      <pc:sldChg chg="del">
        <pc:chgData name="Baptiste Monget" userId="dcb48374e8be4b16" providerId="LiveId" clId="{93761A49-D8BB-4B08-BB63-63BB207443BC}" dt="2025-04-01T07:03:06.986" v="13" actId="47"/>
        <pc:sldMkLst>
          <pc:docMk/>
          <pc:sldMk cId="1297608473" sldId="287"/>
        </pc:sldMkLst>
      </pc:sldChg>
      <pc:sldChg chg="del">
        <pc:chgData name="Baptiste Monget" userId="dcb48374e8be4b16" providerId="LiveId" clId="{93761A49-D8BB-4B08-BB63-63BB207443BC}" dt="2025-04-01T07:03:07.199" v="14" actId="47"/>
        <pc:sldMkLst>
          <pc:docMk/>
          <pc:sldMk cId="445875162" sldId="288"/>
        </pc:sldMkLst>
      </pc:sldChg>
      <pc:sldChg chg="del">
        <pc:chgData name="Baptiste Monget" userId="dcb48374e8be4b16" providerId="LiveId" clId="{93761A49-D8BB-4B08-BB63-63BB207443BC}" dt="2025-04-01T07:03:07.400" v="15" actId="47"/>
        <pc:sldMkLst>
          <pc:docMk/>
          <pc:sldMk cId="3959648069" sldId="289"/>
        </pc:sldMkLst>
      </pc:sldChg>
      <pc:sldChg chg="del">
        <pc:chgData name="Baptiste Monget" userId="dcb48374e8be4b16" providerId="LiveId" clId="{93761A49-D8BB-4B08-BB63-63BB207443BC}" dt="2025-04-01T07:03:05.429" v="6" actId="47"/>
        <pc:sldMkLst>
          <pc:docMk/>
          <pc:sldMk cId="2260208583" sldId="291"/>
        </pc:sldMkLst>
      </pc:sldChg>
      <pc:sldChg chg="del">
        <pc:chgData name="Baptiste Monget" userId="dcb48374e8be4b16" providerId="LiveId" clId="{93761A49-D8BB-4B08-BB63-63BB207443BC}" dt="2025-04-01T07:03:06.665" v="12" actId="47"/>
        <pc:sldMkLst>
          <pc:docMk/>
          <pc:sldMk cId="3067682189" sldId="292"/>
        </pc:sldMkLst>
      </pc:sldChg>
      <pc:sldChg chg="del">
        <pc:chgData name="Baptiste Monget" userId="dcb48374e8be4b16" providerId="LiveId" clId="{93761A49-D8BB-4B08-BB63-63BB207443BC}" dt="2025-04-01T07:03:05.587" v="7" actId="47"/>
        <pc:sldMkLst>
          <pc:docMk/>
          <pc:sldMk cId="3405910768" sldId="293"/>
        </pc:sldMkLst>
      </pc:sldChg>
      <pc:sldChg chg="del">
        <pc:chgData name="Baptiste Monget" userId="dcb48374e8be4b16" providerId="LiveId" clId="{93761A49-D8BB-4B08-BB63-63BB207443BC}" dt="2025-04-01T07:03:06.101" v="9" actId="47"/>
        <pc:sldMkLst>
          <pc:docMk/>
          <pc:sldMk cId="226383869" sldId="295"/>
        </pc:sldMkLst>
      </pc:sldChg>
      <pc:sldChg chg="del">
        <pc:chgData name="Baptiste Monget" userId="dcb48374e8be4b16" providerId="LiveId" clId="{93761A49-D8BB-4B08-BB63-63BB207443BC}" dt="2025-04-01T07:03:06.294" v="10" actId="47"/>
        <pc:sldMkLst>
          <pc:docMk/>
          <pc:sldMk cId="4127160558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97BA-C28E-4F0D-90D1-365B4380E2AD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7C432-8C2D-4236-908C-50E28D0D93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5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7C432-8C2D-4236-908C-50E28D0D93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7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E3B0-359F-4BB9-BE22-27F0F3EA03F7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C2E6-9AF3-4142-9BC1-FA325E660793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8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B62C-8E8F-45DC-B10A-66081BCA57C4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5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B3544-CE74-4717-9257-9850DD4B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DC4D10-3FB7-4E78-8A63-DCBFB130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506F8-FD62-45E3-B6EE-E5D8D8F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5FA3-81FC-4B40-A718-F4EFD2DECC4C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6C3B4-5842-4DA0-ABD2-5B2A4F3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6B6F2-0D88-420C-B053-DB1C454B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80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89243-8023-43F0-8E10-CBCA34D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93FD7-CB09-4716-AE44-75DD17C6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1110-6E2C-4E23-ADAE-EDA654D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48C2-7312-446B-B49F-C539F88B21DF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EF813-133C-482C-9074-ED44BCD1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F96B-3CC0-41FF-9D21-E3DAA88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39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21645-2986-4631-A808-DEBC0FAD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AB014-677B-4D8B-94BE-299232E5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A5F9B-2993-4D4B-B69E-D1DFC74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802D-5F9A-4300-A632-F9DEB6405E35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DA5A4-1061-445D-AE1E-D0D821B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18245-CCE3-434D-96FD-2611FB8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692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8ED1-951B-41DF-BC24-7F36F76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C74D8-CD39-43EA-A44D-AA87CA13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6E5CF-4152-475A-ABB6-5843D2D4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EC6A3-7A1A-4616-A9B6-2171A845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E837-5EA5-4E32-BA95-B1529D6DB8BE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DEF27-272F-4578-AA6F-27A3B051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B4698-71DF-4BEA-9961-784ABC1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3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925E8-46A9-41EA-8B42-C70BE4F3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4FD2C-C914-4B35-BDDB-D9F38020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EF487-3DFA-4078-82E7-40AF128C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3BFF38-5FDA-44FA-BD83-DF65C565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1A727F-8C95-4920-812F-16DC80374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FF3507-6005-4890-AE01-88BF1BC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A0488-094E-4966-9948-696DE5D1DDA7}" type="datetime1">
              <a:rPr lang="fr-FR" smtClean="0"/>
              <a:t>04/06/2025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BD2A9F-53FA-4D52-8882-E93A05C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68F38-8247-4E2C-BE4D-DE3A603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5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3E485-8E13-48AB-B550-A4F8F168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F7A7D8-5CD8-4599-B368-2790EE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9456-C419-4567-964D-A8092FB7306C}" type="datetime1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912D25-E115-4A2A-9B25-B582C5F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7DD74-6026-456E-B786-4DF3511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611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6BAD1-35B0-415A-9760-418C2449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7D5B-4F19-44AB-BB49-884DEB55C49E}" type="datetime1">
              <a:rPr lang="fr-FR" smtClean="0"/>
              <a:t>04/06/2025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8E4EB-92D8-481B-99D7-1B41526F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B7D5DE-F7E8-44CF-A49F-E4A41E5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55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14F98-7FC4-4F63-BA6E-1886CCFB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B8E01-3143-42CC-9C24-55E4AF38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75183C-A14C-4C9E-AA4D-96967D48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78CA-C493-4DF1-AA24-B997D75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04046-DE50-43F5-9A92-B911850B0B2F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3EECF-FB03-41AE-9432-525A46A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13E56-063A-46D5-9D04-277D2A2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81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0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482A3-8A6F-4799-9338-22A48A76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C5C4E7-207F-4837-9571-1B88D7FD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7E359-3D90-4B90-8052-7758E495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79C48-536E-4C0F-9520-68E8F817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42FD-7661-4BA3-A36A-1AC2690AC65C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C2659-C162-452E-AA60-039C38D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81EA1-F2C2-4B3E-9307-1A38083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8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136DA-4753-45DA-81B3-CC90132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FF5252-B977-44D8-9BB1-C09191F8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9B87-AC7E-4143-AB67-310F895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E726-61B9-46D7-9032-B46BE9F23747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163E7-76A4-401A-8D94-900EC273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63B3E-3E57-46E4-828C-FA47696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3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B9DADD-30F5-4DDC-8473-EBBF6030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305065-7793-4A46-8AB4-6A3954BC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C9338-A9BC-4F2C-9B5E-A54F2BC0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D53-37BE-462F-B30B-CD5BC6D40016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1C4E5-4B0E-4A6D-9580-C2D7A958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49FC0-D551-48BA-B711-A9F2AD3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65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4155-A5BE-4674-A873-1CF05781FAAA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41D8-620F-49BF-BA46-6D5725832205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273B-853C-4396-811E-5CB50C6352E7}" type="datetime1">
              <a:rPr lang="fr-FR" smtClean="0"/>
              <a:t>04/06/2025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6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0B92B-67C0-4EFB-9D95-93D0A79E10B9}" type="datetime1">
              <a:rPr lang="fr-FR" smtClean="0"/>
              <a:t>04/06/2025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44DB-7965-4414-BADE-75988F6A85BE}" type="datetime1">
              <a:rPr lang="fr-FR" smtClean="0"/>
              <a:t>04/06/2025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41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063C-7F79-492E-8DB7-B0179DAB3177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8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D59-D180-459F-ADDB-BFF641D42DB6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62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E07B-85FB-4D31-8177-8BCE20415B6D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54FD-F1EB-45FD-9AD4-9905D7B213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3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200B2-BBD4-4ADD-9B54-0B5440F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4ADCC3-1465-4735-91D2-5ED12ADB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B8DA6-41F8-4269-BA15-6FC189E5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02A5-2540-4FE0-8F83-70F75C00A3EB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F0857-9A62-4F3C-AC8A-B88D42A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Promo Phelma MT 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A688D-F28B-429A-BEE2-650B4FBA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9AD-3097-493F-8A72-A36CA2E736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0BBB8-25B1-7912-8101-FDF788C7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592" y="2854151"/>
            <a:ext cx="9784080" cy="1149697"/>
          </a:xfrm>
        </p:spPr>
        <p:txBody>
          <a:bodyPr>
            <a:normAutofit/>
          </a:bodyPr>
          <a:lstStyle/>
          <a:p>
            <a:r>
              <a:rPr lang="fr-FR" sz="6600" dirty="0"/>
              <a:t>Inductances - </a:t>
            </a:r>
            <a:r>
              <a:rPr lang="fr-FR" sz="6600" dirty="0" err="1"/>
              <a:t>DashBoard</a:t>
            </a:r>
            <a:endParaRPr lang="fr-FR" sz="6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E30D4A-4804-C2F6-8FB3-CF47789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39F1-03A7-4C99-8AC6-9F918FEFD4EB}" type="datetime1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0696C-D704-054E-44B9-D98634AD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D42F04D-07B3-3804-DFE9-485FFE692C9F}"/>
              </a:ext>
            </a:extLst>
          </p:cNvPr>
          <p:cNvSpPr txBox="1">
            <a:spLocks/>
          </p:cNvSpPr>
          <p:nvPr/>
        </p:nvSpPr>
        <p:spPr>
          <a:xfrm>
            <a:off x="1307592" y="3655787"/>
            <a:ext cx="9784080" cy="11496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EAFDD07-86AF-D12F-CC00-C901C0C3A518}"/>
              </a:ext>
            </a:extLst>
          </p:cNvPr>
          <p:cNvSpPr txBox="1">
            <a:spLocks/>
          </p:cNvSpPr>
          <p:nvPr/>
        </p:nvSpPr>
        <p:spPr>
          <a:xfrm>
            <a:off x="6954012" y="5150102"/>
            <a:ext cx="4137660" cy="404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/>
              <a:t>Promo mt 2026</a:t>
            </a:r>
          </a:p>
        </p:txBody>
      </p:sp>
    </p:spTree>
    <p:extLst>
      <p:ext uri="{BB962C8B-B14F-4D97-AF65-F5344CB8AC3E}">
        <p14:creationId xmlns:p14="http://schemas.microsoft.com/office/powerpoint/2010/main" val="275858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F84AE-5C69-7704-2EE7-8FB7C90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Inductance – Un modèle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ED1A4-ABDA-A90D-6C2A-F8552A86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255266-C943-70ED-F54D-FAFA8BF5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D073D8-725B-25BE-6ABF-B1D26686EC91}"/>
              </a:ext>
            </a:extLst>
          </p:cNvPr>
          <p:cNvSpPr txBox="1"/>
          <p:nvPr/>
        </p:nvSpPr>
        <p:spPr>
          <a:xfrm>
            <a:off x="511918" y="1690690"/>
            <a:ext cx="193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Problème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5C9AA1-B7E1-4B95-4647-BB2503441312}"/>
              </a:ext>
            </a:extLst>
          </p:cNvPr>
          <p:cNvSpPr txBox="1"/>
          <p:nvPr/>
        </p:nvSpPr>
        <p:spPr>
          <a:xfrm>
            <a:off x="2340718" y="1737228"/>
            <a:ext cx="757784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Impossible de faire des simulations transitoires avec les boites de paramètres 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0A05C0-9743-9116-FF6E-3BEA0A0718DF}"/>
              </a:ext>
            </a:extLst>
          </p:cNvPr>
          <p:cNvSpPr txBox="1"/>
          <p:nvPr/>
        </p:nvSpPr>
        <p:spPr>
          <a:xfrm>
            <a:off x="1836501" y="2156864"/>
            <a:ext cx="72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Les inductances ‘’sont’’ des boîtes de paramètres S (car pas de modèle)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892B2A-4654-EBB8-9F76-BC88770A5FC6}"/>
              </a:ext>
            </a:extLst>
          </p:cNvPr>
          <p:cNvSpPr txBox="1"/>
          <p:nvPr/>
        </p:nvSpPr>
        <p:spPr>
          <a:xfrm>
            <a:off x="1836502" y="2453398"/>
            <a:ext cx="603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Plusieurs blocs utilisent les inductances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A64A968-AF53-E697-27DE-35A94208E8AC}"/>
              </a:ext>
            </a:extLst>
          </p:cNvPr>
          <p:cNvCxnSpPr/>
          <p:nvPr/>
        </p:nvCxnSpPr>
        <p:spPr>
          <a:xfrm>
            <a:off x="720090" y="2983230"/>
            <a:ext cx="107327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68D877A-CE1E-6364-3919-B403D002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62" t="1991" r="48467" b="66565"/>
          <a:stretch/>
        </p:blipFill>
        <p:spPr>
          <a:xfrm>
            <a:off x="1251626" y="3084460"/>
            <a:ext cx="3600450" cy="312983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B9714B0-4612-7235-0D79-01638B33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3357071"/>
            <a:ext cx="3386138" cy="2886544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B7A1D52-4D5D-D8C6-0DC1-22C8291F2466}"/>
              </a:ext>
            </a:extLst>
          </p:cNvPr>
          <p:cNvSpPr/>
          <p:nvPr/>
        </p:nvSpPr>
        <p:spPr>
          <a:xfrm>
            <a:off x="5683871" y="4270458"/>
            <a:ext cx="1645920" cy="798667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8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F27DB-EA08-B7AA-D5B2-946AC585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Inductance – Comparaison Modèle/Simu EM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2546BC-E4CE-D72E-4707-3D3998C7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19A707-C384-4674-464A-3A45B1A7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19AFF1-D3FD-C363-F2DE-E4F44D8C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64" t="33333" r="5794" b="35500"/>
          <a:stretch/>
        </p:blipFill>
        <p:spPr>
          <a:xfrm>
            <a:off x="352507" y="1497330"/>
            <a:ext cx="11486986" cy="33251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42D850-7936-FF1D-79EB-1A288B020B0A}"/>
              </a:ext>
            </a:extLst>
          </p:cNvPr>
          <p:cNvSpPr/>
          <p:nvPr/>
        </p:nvSpPr>
        <p:spPr>
          <a:xfrm>
            <a:off x="491490" y="2880360"/>
            <a:ext cx="34671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EA7803-888B-042D-E1C5-C2F2D28C5F17}"/>
              </a:ext>
            </a:extLst>
          </p:cNvPr>
          <p:cNvSpPr txBox="1"/>
          <p:nvPr/>
        </p:nvSpPr>
        <p:spPr>
          <a:xfrm rot="16200000">
            <a:off x="-302794" y="2831514"/>
            <a:ext cx="1910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Ls_Modele</a:t>
            </a:r>
            <a:r>
              <a:rPr lang="fr-FR" dirty="0">
                <a:solidFill>
                  <a:srgbClr val="FF0000"/>
                </a:solidFill>
              </a:rPr>
              <a:t> (H)</a:t>
            </a:r>
          </a:p>
          <a:p>
            <a:pPr algn="ctr"/>
            <a:r>
              <a:rPr lang="fr-FR" dirty="0" err="1">
                <a:solidFill>
                  <a:schemeClr val="accent5"/>
                </a:solidFill>
              </a:rPr>
              <a:t>Ls_EM</a:t>
            </a:r>
            <a:r>
              <a:rPr lang="fr-FR" dirty="0">
                <a:solidFill>
                  <a:schemeClr val="accent5"/>
                </a:solidFill>
              </a:rPr>
              <a:t> (H)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1C6D1-D9FD-4892-5CFD-41694258EC3D}"/>
              </a:ext>
            </a:extLst>
          </p:cNvPr>
          <p:cNvSpPr/>
          <p:nvPr/>
        </p:nvSpPr>
        <p:spPr>
          <a:xfrm>
            <a:off x="4335780" y="2822893"/>
            <a:ext cx="346710" cy="880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E11B1-E1F3-3CA4-0CC4-7C922CE2C468}"/>
              </a:ext>
            </a:extLst>
          </p:cNvPr>
          <p:cNvSpPr/>
          <p:nvPr/>
        </p:nvSpPr>
        <p:spPr>
          <a:xfrm>
            <a:off x="8087636" y="2891789"/>
            <a:ext cx="34671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55C49B-C377-FE2B-822A-31B3BBDBBEBC}"/>
              </a:ext>
            </a:extLst>
          </p:cNvPr>
          <p:cNvSpPr txBox="1"/>
          <p:nvPr/>
        </p:nvSpPr>
        <p:spPr>
          <a:xfrm rot="16200000">
            <a:off x="7451392" y="2842943"/>
            <a:ext cx="15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Q_Modele</a:t>
            </a:r>
            <a:r>
              <a:rPr lang="fr-FR" dirty="0">
                <a:solidFill>
                  <a:srgbClr val="FF0000"/>
                </a:solidFill>
              </a:rPr>
              <a:t> (-)</a:t>
            </a:r>
          </a:p>
          <a:p>
            <a:pPr algn="ctr"/>
            <a:r>
              <a:rPr lang="fr-FR" dirty="0">
                <a:solidFill>
                  <a:srgbClr val="FF62FF"/>
                </a:solidFill>
              </a:rPr>
              <a:t>Q_EM (-)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692445-1857-DF6B-7972-288576173497}"/>
              </a:ext>
            </a:extLst>
          </p:cNvPr>
          <p:cNvSpPr txBox="1"/>
          <p:nvPr/>
        </p:nvSpPr>
        <p:spPr>
          <a:xfrm rot="16200000">
            <a:off x="3535336" y="2842942"/>
            <a:ext cx="178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Rs_Modele</a:t>
            </a:r>
            <a:r>
              <a:rPr lang="fr-FR" dirty="0">
                <a:solidFill>
                  <a:srgbClr val="FF0000"/>
                </a:solidFill>
              </a:rPr>
              <a:t> (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fr-F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fr-FR" dirty="0" err="1">
                <a:solidFill>
                  <a:schemeClr val="accent5"/>
                </a:solidFill>
              </a:rPr>
              <a:t>Rs_EM</a:t>
            </a:r>
            <a:r>
              <a:rPr lang="fr-FR" dirty="0">
                <a:solidFill>
                  <a:schemeClr val="accent5"/>
                </a:solidFill>
              </a:rPr>
              <a:t> (</a:t>
            </a:r>
            <a:r>
              <a:rPr lang="el-GR" dirty="0">
                <a:solidFill>
                  <a:schemeClr val="accent5"/>
                </a:solidFill>
              </a:rPr>
              <a:t>Ω</a:t>
            </a:r>
            <a:r>
              <a:rPr lang="fr-FR" dirty="0">
                <a:solidFill>
                  <a:schemeClr val="accent5"/>
                </a:solidFill>
              </a:rPr>
              <a:t>)</a:t>
            </a: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E585B124-B826-D518-8F68-9AB3C3F87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27661"/>
              </p:ext>
            </p:extLst>
          </p:nvPr>
        </p:nvGraphicFramePr>
        <p:xfrm>
          <a:off x="329125" y="5335139"/>
          <a:ext cx="89755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186">
                  <a:extLst>
                    <a:ext uri="{9D8B030D-6E8A-4147-A177-3AD203B41FA5}">
                      <a16:colId xmlns:a16="http://schemas.microsoft.com/office/drawing/2014/main" val="1756674378"/>
                    </a:ext>
                  </a:extLst>
                </a:gridCol>
                <a:gridCol w="1152940">
                  <a:extLst>
                    <a:ext uri="{9D8B030D-6E8A-4147-A177-3AD203B41FA5}">
                      <a16:colId xmlns:a16="http://schemas.microsoft.com/office/drawing/2014/main" val="667864065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2395574391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3707254083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348506428"/>
                    </a:ext>
                  </a:extLst>
                </a:gridCol>
                <a:gridCol w="1731304">
                  <a:extLst>
                    <a:ext uri="{9D8B030D-6E8A-4147-A177-3AD203B41FA5}">
                      <a16:colId xmlns:a16="http://schemas.microsoft.com/office/drawing/2014/main" val="147739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 (nH)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 (-)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(-)</a:t>
                      </a:r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Qmax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(nH)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287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18.85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07283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DD8F81E7-8641-1F93-CB28-2B59B2666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2038"/>
              </p:ext>
            </p:extLst>
          </p:nvPr>
        </p:nvGraphicFramePr>
        <p:xfrm>
          <a:off x="9737531" y="5335139"/>
          <a:ext cx="17322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93">
                  <a:extLst>
                    <a:ext uri="{9D8B030D-6E8A-4147-A177-3AD203B41FA5}">
                      <a16:colId xmlns:a16="http://schemas.microsoft.com/office/drawing/2014/main" val="3256023986"/>
                    </a:ext>
                  </a:extLst>
                </a:gridCol>
                <a:gridCol w="819632">
                  <a:extLst>
                    <a:ext uri="{9D8B030D-6E8A-4147-A177-3AD203B41FA5}">
                      <a16:colId xmlns:a16="http://schemas.microsoft.com/office/drawing/2014/main" val="274910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Ls (nH)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Rs (</a:t>
                      </a:r>
                      <a:r>
                        <a:rPr lang="el-GR" dirty="0"/>
                        <a:t>Ω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3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4937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4BC8AB2-9A46-0C49-AE2B-20C048B9D6A0}"/>
              </a:ext>
            </a:extLst>
          </p:cNvPr>
          <p:cNvSpPr/>
          <p:nvPr/>
        </p:nvSpPr>
        <p:spPr>
          <a:xfrm>
            <a:off x="9737530" y="4891252"/>
            <a:ext cx="1732225" cy="451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@100MHz</a:t>
            </a:r>
          </a:p>
        </p:txBody>
      </p:sp>
    </p:spTree>
    <p:extLst>
      <p:ext uri="{BB962C8B-B14F-4D97-AF65-F5344CB8AC3E}">
        <p14:creationId xmlns:p14="http://schemas.microsoft.com/office/powerpoint/2010/main" val="180360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385C5-7FD2-D13B-0D88-A350D10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Inductances – Bilan des performances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E8CC06-16AF-7000-B03D-CE5EF78E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CBEDEC-0F4D-AD30-F995-57402386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52A1B4-D72C-F33C-2481-1D1D6F734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57061"/>
              </p:ext>
            </p:extLst>
          </p:nvPr>
        </p:nvGraphicFramePr>
        <p:xfrm>
          <a:off x="466723" y="2397666"/>
          <a:ext cx="8975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4">
                  <a:extLst>
                    <a:ext uri="{9D8B030D-6E8A-4147-A177-3AD203B41FA5}">
                      <a16:colId xmlns:a16="http://schemas.microsoft.com/office/drawing/2014/main" val="819743136"/>
                    </a:ext>
                  </a:extLst>
                </a:gridCol>
                <a:gridCol w="933764">
                  <a:extLst>
                    <a:ext uri="{9D8B030D-6E8A-4147-A177-3AD203B41FA5}">
                      <a16:colId xmlns:a16="http://schemas.microsoft.com/office/drawing/2014/main" val="1756674378"/>
                    </a:ext>
                  </a:extLst>
                </a:gridCol>
                <a:gridCol w="1032993">
                  <a:extLst>
                    <a:ext uri="{9D8B030D-6E8A-4147-A177-3AD203B41FA5}">
                      <a16:colId xmlns:a16="http://schemas.microsoft.com/office/drawing/2014/main" val="667864065"/>
                    </a:ext>
                  </a:extLst>
                </a:gridCol>
                <a:gridCol w="1371388">
                  <a:extLst>
                    <a:ext uri="{9D8B030D-6E8A-4147-A177-3AD203B41FA5}">
                      <a16:colId xmlns:a16="http://schemas.microsoft.com/office/drawing/2014/main" val="2395574391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3707254083"/>
                    </a:ext>
                  </a:extLst>
                </a:gridCol>
                <a:gridCol w="1585112">
                  <a:extLst>
                    <a:ext uri="{9D8B030D-6E8A-4147-A177-3AD203B41FA5}">
                      <a16:colId xmlns:a16="http://schemas.microsoft.com/office/drawing/2014/main" val="348506428"/>
                    </a:ext>
                  </a:extLst>
                </a:gridCol>
                <a:gridCol w="1551188">
                  <a:extLst>
                    <a:ext uri="{9D8B030D-6E8A-4147-A177-3AD203B41FA5}">
                      <a16:colId xmlns:a16="http://schemas.microsoft.com/office/drawing/2014/main" val="147739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 (nH)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 (-)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(-)</a:t>
                      </a:r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Qmax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(nH)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287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0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6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ym typeface="Symbol" panose="05050102010706020507" pitchFamily="18" charset="2"/>
                        </a:rPr>
                        <a:t> (ABS)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0369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CE684BA-675A-E13E-7B3F-D1683611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33698"/>
              </p:ext>
            </p:extLst>
          </p:nvPr>
        </p:nvGraphicFramePr>
        <p:xfrm>
          <a:off x="9875129" y="2397666"/>
          <a:ext cx="17322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93">
                  <a:extLst>
                    <a:ext uri="{9D8B030D-6E8A-4147-A177-3AD203B41FA5}">
                      <a16:colId xmlns:a16="http://schemas.microsoft.com/office/drawing/2014/main" val="3256023986"/>
                    </a:ext>
                  </a:extLst>
                </a:gridCol>
                <a:gridCol w="819632">
                  <a:extLst>
                    <a:ext uri="{9D8B030D-6E8A-4147-A177-3AD203B41FA5}">
                      <a16:colId xmlns:a16="http://schemas.microsoft.com/office/drawing/2014/main" val="274910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Ls (nH)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Rs (</a:t>
                      </a:r>
                      <a:r>
                        <a:rPr lang="el-GR" dirty="0"/>
                        <a:t>Ω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3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4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7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7945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03EAE8F-45E1-0174-3072-B7BFFB106356}"/>
              </a:ext>
            </a:extLst>
          </p:cNvPr>
          <p:cNvSpPr/>
          <p:nvPr/>
        </p:nvSpPr>
        <p:spPr>
          <a:xfrm>
            <a:off x="9875128" y="1953779"/>
            <a:ext cx="1732225" cy="451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@100MHz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836AD4-0471-A76B-125D-054225D33D31}"/>
              </a:ext>
            </a:extLst>
          </p:cNvPr>
          <p:cNvSpPr txBox="1"/>
          <p:nvPr/>
        </p:nvSpPr>
        <p:spPr>
          <a:xfrm>
            <a:off x="466725" y="1463451"/>
            <a:ext cx="348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2 modèles :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FB3699B-147F-A564-1857-9167FA2BE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754685"/>
              </p:ext>
            </p:extLst>
          </p:nvPr>
        </p:nvGraphicFramePr>
        <p:xfrm>
          <a:off x="466724" y="4652869"/>
          <a:ext cx="8975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64">
                  <a:extLst>
                    <a:ext uri="{9D8B030D-6E8A-4147-A177-3AD203B41FA5}">
                      <a16:colId xmlns:a16="http://schemas.microsoft.com/office/drawing/2014/main" val="819743136"/>
                    </a:ext>
                  </a:extLst>
                </a:gridCol>
                <a:gridCol w="933764">
                  <a:extLst>
                    <a:ext uri="{9D8B030D-6E8A-4147-A177-3AD203B41FA5}">
                      <a16:colId xmlns:a16="http://schemas.microsoft.com/office/drawing/2014/main" val="1756674378"/>
                    </a:ext>
                  </a:extLst>
                </a:gridCol>
                <a:gridCol w="1032993">
                  <a:extLst>
                    <a:ext uri="{9D8B030D-6E8A-4147-A177-3AD203B41FA5}">
                      <a16:colId xmlns:a16="http://schemas.microsoft.com/office/drawing/2014/main" val="667864065"/>
                    </a:ext>
                  </a:extLst>
                </a:gridCol>
                <a:gridCol w="1371388">
                  <a:extLst>
                    <a:ext uri="{9D8B030D-6E8A-4147-A177-3AD203B41FA5}">
                      <a16:colId xmlns:a16="http://schemas.microsoft.com/office/drawing/2014/main" val="2395574391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3707254083"/>
                    </a:ext>
                  </a:extLst>
                </a:gridCol>
                <a:gridCol w="1585112">
                  <a:extLst>
                    <a:ext uri="{9D8B030D-6E8A-4147-A177-3AD203B41FA5}">
                      <a16:colId xmlns:a16="http://schemas.microsoft.com/office/drawing/2014/main" val="348506428"/>
                    </a:ext>
                  </a:extLst>
                </a:gridCol>
                <a:gridCol w="1551188">
                  <a:extLst>
                    <a:ext uri="{9D8B030D-6E8A-4147-A177-3AD203B41FA5}">
                      <a16:colId xmlns:a16="http://schemas.microsoft.com/office/drawing/2014/main" val="147739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Ls (nH)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 (-)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(-)</a:t>
                      </a:r>
                      <a:endParaRPr lang="el-GR" sz="20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Qmax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(nH)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2870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0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6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ym typeface="Symbol" panose="05050102010706020507" pitchFamily="18" charset="2"/>
                        </a:rPr>
                        <a:t> (ABS)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03694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42DBCDD-CD14-2657-BC4D-F99A21D8F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72914"/>
              </p:ext>
            </p:extLst>
          </p:nvPr>
        </p:nvGraphicFramePr>
        <p:xfrm>
          <a:off x="9875130" y="4652869"/>
          <a:ext cx="17322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93">
                  <a:extLst>
                    <a:ext uri="{9D8B030D-6E8A-4147-A177-3AD203B41FA5}">
                      <a16:colId xmlns:a16="http://schemas.microsoft.com/office/drawing/2014/main" val="3256023986"/>
                    </a:ext>
                  </a:extLst>
                </a:gridCol>
                <a:gridCol w="819632">
                  <a:extLst>
                    <a:ext uri="{9D8B030D-6E8A-4147-A177-3AD203B41FA5}">
                      <a16:colId xmlns:a16="http://schemas.microsoft.com/office/drawing/2014/main" val="274910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Ls (nH)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Rs (</a:t>
                      </a:r>
                      <a:r>
                        <a:rPr lang="el-GR" dirty="0"/>
                        <a:t>Ω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3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4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7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794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5F12EC2-6194-3DC8-6C26-14146B6DBD84}"/>
              </a:ext>
            </a:extLst>
          </p:cNvPr>
          <p:cNvSpPr/>
          <p:nvPr/>
        </p:nvSpPr>
        <p:spPr>
          <a:xfrm>
            <a:off x="9875129" y="4208982"/>
            <a:ext cx="1732225" cy="4519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@100MHz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A1141A-EDE6-7E4B-2D42-ECDF74B20A6D}"/>
              </a:ext>
            </a:extLst>
          </p:cNvPr>
          <p:cNvSpPr txBox="1"/>
          <p:nvPr/>
        </p:nvSpPr>
        <p:spPr>
          <a:xfrm>
            <a:off x="466722" y="2039729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3nH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82D92D-D694-2D88-D82B-71663BFB0B57}"/>
              </a:ext>
            </a:extLst>
          </p:cNvPr>
          <p:cNvSpPr txBox="1"/>
          <p:nvPr/>
        </p:nvSpPr>
        <p:spPr>
          <a:xfrm>
            <a:off x="466722" y="4232691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1.6nH :</a:t>
            </a:r>
          </a:p>
        </p:txBody>
      </p:sp>
    </p:spTree>
    <p:extLst>
      <p:ext uri="{BB962C8B-B14F-4D97-AF65-F5344CB8AC3E}">
        <p14:creationId xmlns:p14="http://schemas.microsoft.com/office/powerpoint/2010/main" val="419262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15E7C-D312-4541-EF86-12C2577C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6D3142-068F-E926-767F-71E4569F40B4}"/>
              </a:ext>
            </a:extLst>
          </p:cNvPr>
          <p:cNvSpPr/>
          <p:nvPr/>
        </p:nvSpPr>
        <p:spPr>
          <a:xfrm>
            <a:off x="1390650" y="1625238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1</a:t>
            </a:r>
            <a:endParaRPr lang="fr-FR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F7D70-EAF8-8B3F-DC8B-3C1A898ECDE8}"/>
              </a:ext>
            </a:extLst>
          </p:cNvPr>
          <p:cNvSpPr/>
          <p:nvPr/>
        </p:nvSpPr>
        <p:spPr>
          <a:xfrm>
            <a:off x="1400175" y="2800465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2</a:t>
            </a:r>
            <a:endParaRPr lang="fr-FR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270700-6407-E3C3-0A05-2843E97F50BB}"/>
              </a:ext>
            </a:extLst>
          </p:cNvPr>
          <p:cNvSpPr txBox="1"/>
          <p:nvPr/>
        </p:nvSpPr>
        <p:spPr>
          <a:xfrm>
            <a:off x="2552700" y="1720147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Layout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4446EDE-967C-7EC3-89B7-2B6F3A34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2</a:t>
            </a:fld>
            <a:endParaRPr lang="fr-FR"/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167F6182-DFFB-6C8F-93C8-7AA5AB49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BB2D-BEAE-40A7-BCB8-59161CFD20EE}" type="datetime1">
              <a:rPr lang="fr-FR" smtClean="0"/>
              <a:t>04/06/2025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16C128B-94E0-541D-55EC-3456DA6ACFFF}"/>
              </a:ext>
            </a:extLst>
          </p:cNvPr>
          <p:cNvSpPr txBox="1"/>
          <p:nvPr/>
        </p:nvSpPr>
        <p:spPr>
          <a:xfrm>
            <a:off x="2552700" y="2897585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Méthodologie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75DAB-2D93-5E0E-72C3-A582C40D4648}"/>
              </a:ext>
            </a:extLst>
          </p:cNvPr>
          <p:cNvSpPr/>
          <p:nvPr/>
        </p:nvSpPr>
        <p:spPr>
          <a:xfrm>
            <a:off x="1400175" y="397569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3</a:t>
            </a:r>
            <a:endParaRPr lang="fr-FR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CB9006-D46B-AF53-6F92-EEF84CD4D4B1}"/>
              </a:ext>
            </a:extLst>
          </p:cNvPr>
          <p:cNvSpPr txBox="1"/>
          <p:nvPr/>
        </p:nvSpPr>
        <p:spPr>
          <a:xfrm>
            <a:off x="2552700" y="4073560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Première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6A3B0-309F-AB05-DD4D-9B3D882E4167}"/>
              </a:ext>
            </a:extLst>
          </p:cNvPr>
          <p:cNvSpPr/>
          <p:nvPr/>
        </p:nvSpPr>
        <p:spPr>
          <a:xfrm>
            <a:off x="1400175" y="5150920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4</a:t>
            </a:r>
            <a:endParaRPr lang="fr-FR" b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9CC3D9-DC55-BC82-2F69-F7914B0A37C1}"/>
              </a:ext>
            </a:extLst>
          </p:cNvPr>
          <p:cNvSpPr txBox="1"/>
          <p:nvPr/>
        </p:nvSpPr>
        <p:spPr>
          <a:xfrm>
            <a:off x="2552700" y="5214956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Inductance 3nH</a:t>
            </a:r>
          </a:p>
        </p:txBody>
      </p:sp>
    </p:spTree>
    <p:extLst>
      <p:ext uri="{BB962C8B-B14F-4D97-AF65-F5344CB8AC3E}">
        <p14:creationId xmlns:p14="http://schemas.microsoft.com/office/powerpoint/2010/main" val="423561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101D-A866-A6AC-2A68-C7EC636B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5D6C8-4569-B510-ACDE-8C99499C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Layout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06EF6-6A53-C5B1-DB1D-BAFBEBD8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6DBC11-D43C-7C94-A87A-F6C75884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936756-207C-281F-3CC1-C6D73E785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b="984"/>
          <a:stretch/>
        </p:blipFill>
        <p:spPr>
          <a:xfrm>
            <a:off x="2446020" y="215570"/>
            <a:ext cx="6320790" cy="6068683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7B3D059A-8275-4688-9B3B-222BB8C477D8}"/>
              </a:ext>
            </a:extLst>
          </p:cNvPr>
          <p:cNvSpPr/>
          <p:nvPr/>
        </p:nvSpPr>
        <p:spPr>
          <a:xfrm>
            <a:off x="5388420" y="5960091"/>
            <a:ext cx="266302" cy="32416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360EE2EB-ED54-1AFA-B607-E624AB9F080C}"/>
              </a:ext>
            </a:extLst>
          </p:cNvPr>
          <p:cNvGrpSpPr/>
          <p:nvPr/>
        </p:nvGrpSpPr>
        <p:grpSpPr>
          <a:xfrm>
            <a:off x="8872202" y="422731"/>
            <a:ext cx="3219251" cy="646331"/>
            <a:chOff x="8633659" y="548640"/>
            <a:chExt cx="3219251" cy="64633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19597A2-2C19-E0CB-8280-77EE22F6E6B6}"/>
                </a:ext>
              </a:extLst>
            </p:cNvPr>
            <p:cNvSpPr txBox="1"/>
            <p:nvPr/>
          </p:nvSpPr>
          <p:spPr>
            <a:xfrm>
              <a:off x="8896350" y="548640"/>
              <a:ext cx="295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Coordonnées de base :</a:t>
              </a:r>
            </a:p>
            <a:p>
              <a:r>
                <a:rPr lang="fr-FR" dirty="0"/>
                <a:t>	(27,455 ; 144,795)</a:t>
              </a:r>
            </a:p>
          </p:txBody>
        </p:sp>
        <p:sp>
          <p:nvSpPr>
            <p:cNvPr id="11" name="Signe de multiplication 10">
              <a:extLst>
                <a:ext uri="{FF2B5EF4-FFF2-40B4-BE49-F238E27FC236}">
                  <a16:creationId xmlns:a16="http://schemas.microsoft.com/office/drawing/2014/main" id="{ACB694E9-923B-DCEB-16F4-A98D69769BEF}"/>
                </a:ext>
              </a:extLst>
            </p:cNvPr>
            <p:cNvSpPr/>
            <p:nvPr/>
          </p:nvSpPr>
          <p:spPr>
            <a:xfrm>
              <a:off x="8633659" y="598737"/>
              <a:ext cx="266302" cy="324162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D13FB855-3C20-14F2-9FF1-626470EDE274}"/>
              </a:ext>
            </a:extLst>
          </p:cNvPr>
          <p:cNvSpPr txBox="1"/>
          <p:nvPr/>
        </p:nvSpPr>
        <p:spPr>
          <a:xfrm>
            <a:off x="8983201" y="1524460"/>
            <a:ext cx="215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simulation :</a:t>
            </a:r>
          </a:p>
          <a:p>
            <a:r>
              <a:rPr lang="fr-FR" dirty="0"/>
              <a:t>tm1:-15,0,15,10:x:50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A2690C-4567-D77C-0BF6-B3FF89935FF5}"/>
              </a:ext>
            </a:extLst>
          </p:cNvPr>
          <p:cNvSpPr txBox="1"/>
          <p:nvPr/>
        </p:nvSpPr>
        <p:spPr>
          <a:xfrm>
            <a:off x="8896350" y="3757613"/>
            <a:ext cx="295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Propriétés géométriques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Nbt</a:t>
            </a:r>
            <a:r>
              <a:rPr lang="fr-FR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Scoil</a:t>
            </a:r>
            <a:r>
              <a:rPr lang="fr-FR" dirty="0"/>
              <a:t> = 2,1µm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 = 5,5µm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Dint</a:t>
            </a:r>
            <a:r>
              <a:rPr lang="fr-FR" dirty="0"/>
              <a:t> = 182µm</a:t>
            </a:r>
          </a:p>
          <a:p>
            <a:r>
              <a:rPr lang="fr-FR" dirty="0">
                <a:sym typeface="Wingdings" panose="05000000000000000000" pitchFamily="2" charset="2"/>
              </a:rPr>
              <a:t> Inductance souhaitée : 2,89nH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CA80C-20A6-23EE-AF44-3699A6CE7351}"/>
              </a:ext>
            </a:extLst>
          </p:cNvPr>
          <p:cNvSpPr/>
          <p:nvPr/>
        </p:nvSpPr>
        <p:spPr>
          <a:xfrm>
            <a:off x="114300" y="9156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/>
              <a:t>1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05728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9D7F088-4D7E-4A82-12F1-F292C6A27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CC754-E144-409D-D0E7-93DAB429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Layout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0E24C-2CAA-6EF7-FD7C-0B6F205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797440-EB0B-DB96-1F3D-D9308A17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D4668D-B2C9-3E90-2AEC-1C507D82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8"/>
          <a:stretch/>
        </p:blipFill>
        <p:spPr>
          <a:xfrm>
            <a:off x="2446020" y="215570"/>
            <a:ext cx="6320790" cy="6068683"/>
          </a:xfrm>
          <a:prstGeom prst="rect">
            <a:avLst/>
          </a:prstGeom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18C97A2A-8E06-C0A4-23C2-0702080DD7B5}"/>
              </a:ext>
            </a:extLst>
          </p:cNvPr>
          <p:cNvSpPr/>
          <p:nvPr/>
        </p:nvSpPr>
        <p:spPr>
          <a:xfrm>
            <a:off x="5388420" y="5960091"/>
            <a:ext cx="266302" cy="32416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31FB213D-D306-7BF8-0CE9-70D1B4420F8A}"/>
              </a:ext>
            </a:extLst>
          </p:cNvPr>
          <p:cNvGrpSpPr/>
          <p:nvPr/>
        </p:nvGrpSpPr>
        <p:grpSpPr>
          <a:xfrm>
            <a:off x="8872202" y="422731"/>
            <a:ext cx="3219251" cy="646331"/>
            <a:chOff x="8633659" y="548640"/>
            <a:chExt cx="3219251" cy="64633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998D71E-C706-449A-F037-095857A43DC3}"/>
                </a:ext>
              </a:extLst>
            </p:cNvPr>
            <p:cNvSpPr txBox="1"/>
            <p:nvPr/>
          </p:nvSpPr>
          <p:spPr>
            <a:xfrm>
              <a:off x="8896350" y="548640"/>
              <a:ext cx="2956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Coordonnées de base :</a:t>
              </a:r>
            </a:p>
            <a:p>
              <a:r>
                <a:rPr lang="fr-FR" dirty="0"/>
                <a:t>	(27,455 ; 144,795)</a:t>
              </a:r>
            </a:p>
          </p:txBody>
        </p:sp>
        <p:sp>
          <p:nvSpPr>
            <p:cNvPr id="11" name="Signe de multiplication 10">
              <a:extLst>
                <a:ext uri="{FF2B5EF4-FFF2-40B4-BE49-F238E27FC236}">
                  <a16:creationId xmlns:a16="http://schemas.microsoft.com/office/drawing/2014/main" id="{73B78097-CC75-15D0-1703-4559F843B3AA}"/>
                </a:ext>
              </a:extLst>
            </p:cNvPr>
            <p:cNvSpPr/>
            <p:nvPr/>
          </p:nvSpPr>
          <p:spPr>
            <a:xfrm>
              <a:off x="8633659" y="598737"/>
              <a:ext cx="266302" cy="324162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A061D006-E8C9-3F10-4541-86DA89C2A3FD}"/>
              </a:ext>
            </a:extLst>
          </p:cNvPr>
          <p:cNvSpPr txBox="1"/>
          <p:nvPr/>
        </p:nvSpPr>
        <p:spPr>
          <a:xfrm>
            <a:off x="8983201" y="1524460"/>
            <a:ext cx="215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simulation :</a:t>
            </a:r>
          </a:p>
          <a:p>
            <a:r>
              <a:rPr lang="fr-FR" dirty="0"/>
              <a:t>tm1:-15,0,15,10:x:50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5C1B426-93F4-C104-4B7D-835A36D7E13E}"/>
              </a:ext>
            </a:extLst>
          </p:cNvPr>
          <p:cNvSpPr txBox="1"/>
          <p:nvPr/>
        </p:nvSpPr>
        <p:spPr>
          <a:xfrm>
            <a:off x="8896350" y="3757613"/>
            <a:ext cx="295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Propriétés géométriques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Nbt</a:t>
            </a:r>
            <a:r>
              <a:rPr lang="fr-FR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Scoil</a:t>
            </a:r>
            <a:r>
              <a:rPr lang="fr-FR" dirty="0"/>
              <a:t> = 2,1µm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W = 5,5µm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Dint</a:t>
            </a:r>
            <a:r>
              <a:rPr lang="fr-FR" dirty="0"/>
              <a:t> = 182µm</a:t>
            </a:r>
          </a:p>
          <a:p>
            <a:r>
              <a:rPr lang="fr-FR" dirty="0">
                <a:sym typeface="Wingdings" panose="05000000000000000000" pitchFamily="2" charset="2"/>
              </a:rPr>
              <a:t> Inductance souhaitée : 2,89nH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1EC1D-6DF7-8134-9E43-5D1BF89A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Extraction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526A0D-3CA2-F53B-BBB4-98662D03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Sur </a:t>
            </a:r>
            <a:r>
              <a:rPr lang="fr-FR" dirty="0" err="1"/>
              <a:t>Klayout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Instancier une Pcell d’une inductance </a:t>
            </a:r>
          </a:p>
          <a:p>
            <a:pPr lvl="2"/>
            <a:r>
              <a:rPr lang="fr-FR" dirty="0"/>
              <a:t>inductor2 = inductance standard</a:t>
            </a:r>
          </a:p>
          <a:p>
            <a:pPr lvl="2"/>
            <a:r>
              <a:rPr lang="fr-FR" dirty="0"/>
              <a:t>Inductor3 = inductance différentielle</a:t>
            </a:r>
          </a:p>
          <a:p>
            <a:pPr lvl="1"/>
            <a:r>
              <a:rPr lang="fr-FR" dirty="0"/>
              <a:t>Sauver le .</a:t>
            </a:r>
            <a:r>
              <a:rPr lang="fr-FR" dirty="0" err="1"/>
              <a:t>gds</a:t>
            </a:r>
            <a:endParaRPr lang="fr-FR" dirty="0"/>
          </a:p>
          <a:p>
            <a:r>
              <a:rPr lang="fr-FR" dirty="0"/>
              <a:t>Dans le terminal :</a:t>
            </a:r>
          </a:p>
          <a:p>
            <a:pPr lvl="1"/>
            <a:r>
              <a:rPr lang="fr-FR" dirty="0"/>
              <a:t>Convertir le .</a:t>
            </a:r>
            <a:r>
              <a:rPr lang="fr-FR" dirty="0" err="1"/>
              <a:t>gds</a:t>
            </a:r>
            <a:r>
              <a:rPr lang="fr-FR" dirty="0"/>
              <a:t> en .</a:t>
            </a:r>
            <a:r>
              <a:rPr lang="fr-FR" dirty="0" err="1"/>
              <a:t>py</a:t>
            </a:r>
            <a:r>
              <a:rPr lang="fr-FR" dirty="0"/>
              <a:t> pour avoir un format compatible avec </a:t>
            </a:r>
            <a:r>
              <a:rPr lang="fr-FR" dirty="0" err="1"/>
              <a:t>OpenEMS</a:t>
            </a:r>
            <a:r>
              <a:rPr lang="fr-FR" dirty="0"/>
              <a:t> :</a:t>
            </a:r>
          </a:p>
          <a:p>
            <a:pPr lvl="2"/>
            <a:r>
              <a:rPr lang="fr-FR" altLang="fr-FR" dirty="0"/>
              <a:t>python3 gds2pythonpoly.py ~/</a:t>
            </a:r>
            <a:r>
              <a:rPr lang="fr-FR" altLang="fr-FR" dirty="0" err="1"/>
              <a:t>microelectronics</a:t>
            </a:r>
            <a:r>
              <a:rPr lang="fr-FR" altLang="fr-FR" dirty="0"/>
              <a:t>/</a:t>
            </a:r>
            <a:r>
              <a:rPr lang="fr-FR" altLang="fr-FR" dirty="0" err="1"/>
              <a:t>projects</a:t>
            </a:r>
            <a:r>
              <a:rPr lang="fr-FR" altLang="fr-FR" dirty="0"/>
              <a:t>/</a:t>
            </a:r>
            <a:r>
              <a:rPr lang="fr-FR" altLang="fr-FR" dirty="0" err="1"/>
              <a:t>fichier.gds</a:t>
            </a:r>
            <a:endParaRPr lang="fr-FR" altLang="fr-FR" dirty="0"/>
          </a:p>
          <a:p>
            <a:pPr lvl="2"/>
            <a:r>
              <a:rPr lang="fr-FR" altLang="fr-FR" dirty="0"/>
              <a:t>Création d’un fichier fichier_polygons.py (ce fichier contient la géométrie de l’inductance dans un format python pour </a:t>
            </a:r>
            <a:r>
              <a:rPr lang="fr-FR" altLang="fr-FR" dirty="0" err="1"/>
              <a:t>OpenEMS</a:t>
            </a:r>
            <a:endParaRPr lang="fr-FR" altLang="fr-FR" dirty="0"/>
          </a:p>
          <a:p>
            <a:pPr lvl="1"/>
            <a:r>
              <a:rPr lang="fr-FR" altLang="fr-FR" dirty="0"/>
              <a:t>Lancer la simulation :</a:t>
            </a:r>
          </a:p>
          <a:p>
            <a:pPr lvl="2"/>
            <a:r>
              <a:rPr lang="fr-FR" altLang="fr-FR" dirty="0"/>
              <a:t>Copier et modifier le fichier testcase_ind1P_exemple.py :</a:t>
            </a:r>
          </a:p>
          <a:p>
            <a:pPr lvl="3"/>
            <a:r>
              <a:rPr lang="fr-FR" altLang="fr-FR" dirty="0"/>
              <a:t>Copier le contenu du fichier fichier_polygons.py à la place de la section correspondante (ligne 207)</a:t>
            </a:r>
          </a:p>
          <a:p>
            <a:pPr lvl="3"/>
            <a:r>
              <a:rPr lang="fr-FR" altLang="fr-FR" dirty="0"/>
              <a:t>Ajouter les ports de simulation (ligne 1037)</a:t>
            </a:r>
          </a:p>
          <a:p>
            <a:pPr lvl="1"/>
            <a:r>
              <a:rPr lang="fr-FR" altLang="fr-FR" dirty="0"/>
              <a:t>Lancer la simulation avec : </a:t>
            </a:r>
            <a:r>
              <a:rPr lang="fr-FR" altLang="fr-FR" sz="2500" dirty="0"/>
              <a:t>python3 fichier_copier_modifier.py -P tm1:-15,0,15,10:x:50 fichier_polygons.py (</a:t>
            </a:r>
            <a:r>
              <a:rPr lang="fr-FR" altLang="fr-FR" sz="2500" dirty="0">
                <a:sym typeface="Wingdings" panose="05000000000000000000" pitchFamily="2" charset="2"/>
              </a:rPr>
              <a:t> un fichier s1p est créé dans le répertoire data)</a:t>
            </a:r>
          </a:p>
          <a:p>
            <a:r>
              <a:rPr lang="fr-FR" dirty="0"/>
              <a:t>Visualisation des résultats :</a:t>
            </a:r>
          </a:p>
          <a:p>
            <a:pPr lvl="1"/>
            <a:r>
              <a:rPr lang="fr-FR" altLang="fr-FR" sz="2100" dirty="0"/>
              <a:t>Sur QUCS (</a:t>
            </a:r>
            <a:r>
              <a:rPr lang="fr-FR" altLang="fr-FR" sz="2100" dirty="0" err="1"/>
              <a:t>cf</a:t>
            </a:r>
            <a:r>
              <a:rPr lang="fr-FR" altLang="fr-FR" sz="2100" dirty="0"/>
              <a:t> tuto logiciel pour avoir les résultats)</a:t>
            </a:r>
            <a:endParaRPr lang="fr-FR" altLang="fr-FR" sz="29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607FE-567D-D13D-E6BB-9F5E3067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C51FF8-CA11-E661-CA80-FE5D9152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5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0CEE53-CE4B-2A08-BCE8-725A97C27672}"/>
              </a:ext>
            </a:extLst>
          </p:cNvPr>
          <p:cNvSpPr/>
          <p:nvPr/>
        </p:nvSpPr>
        <p:spPr>
          <a:xfrm>
            <a:off x="114300" y="9156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8526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E081F-5B9F-89A2-B3CD-7EF658B5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Simulation (1Port </a:t>
            </a:r>
            <a:r>
              <a:rPr lang="fr-FR" dirty="0">
                <a:sym typeface="Wingdings" panose="05000000000000000000" pitchFamily="2" charset="2"/>
              </a:rPr>
              <a:t> fichier s1p)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C17F1-CA6E-3D42-FD48-46E3E88B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4FB70-3ACD-3963-3B74-86F3A9FE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20179C-15BA-B64F-8714-0F67F9BF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7" y="1244882"/>
            <a:ext cx="10193078" cy="49519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433E03-ED1C-D0D7-F1DB-A774516D6053}"/>
              </a:ext>
            </a:extLst>
          </p:cNvPr>
          <p:cNvSpPr/>
          <p:nvPr/>
        </p:nvSpPr>
        <p:spPr>
          <a:xfrm>
            <a:off x="6377763" y="2272733"/>
            <a:ext cx="3604437" cy="446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Valeur d’inductance : Ls=-6,94nH</a:t>
            </a:r>
          </a:p>
        </p:txBody>
      </p:sp>
      <p:sp>
        <p:nvSpPr>
          <p:cNvPr id="9" name="Flèche : angle droit 8">
            <a:extLst>
              <a:ext uri="{FF2B5EF4-FFF2-40B4-BE49-F238E27FC236}">
                <a16:creationId xmlns:a16="http://schemas.microsoft.com/office/drawing/2014/main" id="{EBAEEA88-43D7-1927-DDEB-BEE08C45A08A}"/>
              </a:ext>
            </a:extLst>
          </p:cNvPr>
          <p:cNvSpPr/>
          <p:nvPr/>
        </p:nvSpPr>
        <p:spPr>
          <a:xfrm rot="5400000">
            <a:off x="6664840" y="2800768"/>
            <a:ext cx="489097" cy="36150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4D5-54D4-9CD1-3886-D219AD1605A7}"/>
              </a:ext>
            </a:extLst>
          </p:cNvPr>
          <p:cNvSpPr/>
          <p:nvPr/>
        </p:nvSpPr>
        <p:spPr>
          <a:xfrm>
            <a:off x="7178749" y="2886785"/>
            <a:ext cx="3604437" cy="446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Nouvelle extraction nécessaire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EC4A8BC-F87B-9D6C-7087-CC885FDB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42" t="45126" b="9265"/>
          <a:stretch/>
        </p:blipFill>
        <p:spPr>
          <a:xfrm>
            <a:off x="2613070" y="3385558"/>
            <a:ext cx="9028484" cy="28113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6A24C6-0F8C-CCDC-3C61-01251D19CB19}"/>
              </a:ext>
            </a:extLst>
          </p:cNvPr>
          <p:cNvSpPr/>
          <p:nvPr/>
        </p:nvSpPr>
        <p:spPr>
          <a:xfrm>
            <a:off x="114300" y="9156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3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2E1C8B3-D395-C53F-D291-F10D8378BAF0}"/>
              </a:ext>
            </a:extLst>
          </p:cNvPr>
          <p:cNvSpPr txBox="1"/>
          <p:nvPr/>
        </p:nvSpPr>
        <p:spPr>
          <a:xfrm>
            <a:off x="4104167" y="5954233"/>
            <a:ext cx="566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du fichier de paramètres S : </a:t>
            </a:r>
            <a:r>
              <a:rPr lang="fr-FR" i="1" dirty="0"/>
              <a:t>Ind_1P_7nH.s1p</a:t>
            </a:r>
          </a:p>
        </p:txBody>
      </p:sp>
    </p:spTree>
    <p:extLst>
      <p:ext uri="{BB962C8B-B14F-4D97-AF65-F5344CB8AC3E}">
        <p14:creationId xmlns:p14="http://schemas.microsoft.com/office/powerpoint/2010/main" val="188555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56497-F58E-22D3-C6EC-32CF16DA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géométriques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47A11-C88C-3457-6283-80545A20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68E58A-F903-E751-F04C-6674D569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31C9F-ECDB-0E85-EF2F-42F2CC13992E}"/>
              </a:ext>
            </a:extLst>
          </p:cNvPr>
          <p:cNvSpPr/>
          <p:nvPr/>
        </p:nvSpPr>
        <p:spPr>
          <a:xfrm>
            <a:off x="114300" y="9156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  <a:endParaRPr lang="fr-FR" b="1" dirty="0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35C7CE7-6833-15F3-BD51-7E98A382BA02}"/>
              </a:ext>
            </a:extLst>
          </p:cNvPr>
          <p:cNvGrpSpPr/>
          <p:nvPr/>
        </p:nvGrpSpPr>
        <p:grpSpPr>
          <a:xfrm>
            <a:off x="6743700" y="884238"/>
            <a:ext cx="5120640" cy="5363718"/>
            <a:chOff x="6743700" y="884238"/>
            <a:chExt cx="5120640" cy="5363718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A771832-EABB-DF19-0CCB-BF9420443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1531" t="14862" r="15531"/>
            <a:stretch/>
          </p:blipFill>
          <p:spPr>
            <a:xfrm>
              <a:off x="6743700" y="884238"/>
              <a:ext cx="5120640" cy="5363718"/>
            </a:xfrm>
            <a:prstGeom prst="rect">
              <a:avLst/>
            </a:prstGeom>
          </p:spPr>
        </p:pic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9E2D85A3-5A15-37D3-55B1-21019BF22858}"/>
                </a:ext>
              </a:extLst>
            </p:cNvPr>
            <p:cNvCxnSpPr/>
            <p:nvPr/>
          </p:nvCxnSpPr>
          <p:spPr>
            <a:xfrm>
              <a:off x="7729870" y="3157870"/>
              <a:ext cx="2955851" cy="5422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E079C5C-C410-0C26-DCE0-34F498BD7104}"/>
                </a:ext>
              </a:extLst>
            </p:cNvPr>
            <p:cNvSpPr txBox="1"/>
            <p:nvPr/>
          </p:nvSpPr>
          <p:spPr>
            <a:xfrm>
              <a:off x="8920717" y="3046667"/>
              <a:ext cx="131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/>
                <a:t>Dint</a:t>
              </a:r>
              <a:endParaRPr lang="fr-FR" b="1" dirty="0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E169D62-9867-45CE-BCC5-284710B58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5721" y="2286000"/>
              <a:ext cx="202019" cy="992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BB2AA6F-86FF-7F78-16F7-504DE9FA33E1}"/>
                </a:ext>
              </a:extLst>
            </p:cNvPr>
            <p:cNvSpPr txBox="1"/>
            <p:nvPr/>
          </p:nvSpPr>
          <p:spPr>
            <a:xfrm>
              <a:off x="10361421" y="2200627"/>
              <a:ext cx="131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W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47837CDF-8CA4-E6FA-E96B-DB652F7074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2514" y="2223071"/>
              <a:ext cx="207356" cy="55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4EAE636F-ED05-CF3B-5DF1-96250F4071ED}"/>
                </a:ext>
              </a:extLst>
            </p:cNvPr>
            <p:cNvCxnSpPr>
              <a:cxnSpLocks/>
            </p:cNvCxnSpPr>
            <p:nvPr/>
          </p:nvCxnSpPr>
          <p:spPr>
            <a:xfrm>
              <a:off x="7302855" y="2158280"/>
              <a:ext cx="196826" cy="51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7B2DA51-3C0F-D5B3-477F-A910816AA25C}"/>
                </a:ext>
              </a:extLst>
            </p:cNvPr>
            <p:cNvSpPr txBox="1"/>
            <p:nvPr/>
          </p:nvSpPr>
          <p:spPr>
            <a:xfrm>
              <a:off x="7401268" y="1831295"/>
              <a:ext cx="131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</a:t>
              </a: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246A88B1-23E2-3F72-EC20-F9B18B97CD91}"/>
              </a:ext>
            </a:extLst>
          </p:cNvPr>
          <p:cNvSpPr txBox="1"/>
          <p:nvPr/>
        </p:nvSpPr>
        <p:spPr>
          <a:xfrm>
            <a:off x="730073" y="1746380"/>
            <a:ext cx="5734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Layout : utilisation de la Pcell disponible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Simulation EM : Utilisation des constantes process de la technologie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43871A6-8271-B51B-69A9-DA669FBD2610}"/>
              </a:ext>
            </a:extLst>
          </p:cNvPr>
          <p:cNvGrpSpPr/>
          <p:nvPr/>
        </p:nvGrpSpPr>
        <p:grpSpPr>
          <a:xfrm>
            <a:off x="412454" y="3100242"/>
            <a:ext cx="6527950" cy="830997"/>
            <a:chOff x="412454" y="3610985"/>
            <a:chExt cx="6527950" cy="830997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0A5C4D4-B9A1-D538-00E5-E40648D996E3}"/>
                </a:ext>
              </a:extLst>
            </p:cNvPr>
            <p:cNvSpPr txBox="1"/>
            <p:nvPr/>
          </p:nvSpPr>
          <p:spPr>
            <a:xfrm>
              <a:off x="1206354" y="3610985"/>
              <a:ext cx="573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Variation des paramètres géométriques pour atteindre une valeur d’inductance de 3nH</a:t>
              </a:r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072C879C-0AE8-7A34-B0B1-9CDCAD4D8876}"/>
                </a:ext>
              </a:extLst>
            </p:cNvPr>
            <p:cNvSpPr/>
            <p:nvPr/>
          </p:nvSpPr>
          <p:spPr>
            <a:xfrm>
              <a:off x="412454" y="3771039"/>
              <a:ext cx="723900" cy="510888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36D3DD02-5817-5A1B-92BD-93F5020B27F2}"/>
              </a:ext>
            </a:extLst>
          </p:cNvPr>
          <p:cNvSpPr txBox="1"/>
          <p:nvPr/>
        </p:nvSpPr>
        <p:spPr>
          <a:xfrm>
            <a:off x="412454" y="4189865"/>
            <a:ext cx="649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Equations utilisées pour étudier les performances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C8C087E-141D-A9EA-133F-6BAA4E184AC8}"/>
                  </a:ext>
                </a:extLst>
              </p:cNvPr>
              <p:cNvSpPr txBox="1"/>
              <p:nvPr/>
            </p:nvSpPr>
            <p:spPr>
              <a:xfrm>
                <a:off x="476250" y="5001563"/>
                <a:ext cx="210882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9C8C087E-141D-A9EA-133F-6BAA4E184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5001563"/>
                <a:ext cx="2108820" cy="678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3B28F72-BA3F-B774-D483-3DC6B73BDC6E}"/>
                  </a:ext>
                </a:extLst>
              </p:cNvPr>
              <p:cNvSpPr txBox="1"/>
              <p:nvPr/>
            </p:nvSpPr>
            <p:spPr>
              <a:xfrm>
                <a:off x="4693890" y="5000986"/>
                <a:ext cx="274320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𝑟𝑒𝑒𝑙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3B28F72-BA3F-B774-D483-3DC6B73B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90" y="5000986"/>
                <a:ext cx="274320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1C4942-D824-8B92-84A2-527476B792B0}"/>
                  </a:ext>
                </a:extLst>
              </p:cNvPr>
              <p:cNvSpPr txBox="1"/>
              <p:nvPr/>
            </p:nvSpPr>
            <p:spPr>
              <a:xfrm>
                <a:off x="2585070" y="5174395"/>
                <a:ext cx="2573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𝑟𝑒𝑒𝑙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1C4942-D824-8B92-84A2-527476B7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0" y="5174395"/>
                <a:ext cx="25730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FD4E1-498C-D844-5E31-626AFCCF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Inductance 3nH (@2,475GHz)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8776D-D107-D218-9E60-DC4E08CA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05E7F1-8C17-266C-4AAA-29C0D626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7FD02-5C5B-A02A-2DDB-724F78DEDF7D}"/>
              </a:ext>
            </a:extLst>
          </p:cNvPr>
          <p:cNvSpPr/>
          <p:nvPr/>
        </p:nvSpPr>
        <p:spPr>
          <a:xfrm>
            <a:off x="114300" y="9156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FB8DFC-A2D3-EF8D-99D3-6F478177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3" t="47427" b="10890"/>
          <a:stretch/>
        </p:blipFill>
        <p:spPr>
          <a:xfrm>
            <a:off x="330572" y="1347790"/>
            <a:ext cx="11530856" cy="330326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C47C4F-6BA4-79A7-5E78-EDE32AB9496F}"/>
              </a:ext>
            </a:extLst>
          </p:cNvPr>
          <p:cNvSpPr txBox="1"/>
          <p:nvPr/>
        </p:nvSpPr>
        <p:spPr>
          <a:xfrm rot="16200000">
            <a:off x="149690" y="3199537"/>
            <a:ext cx="10076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Ls (H)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CD842F-DCED-5B08-A429-3A1029A13684}"/>
              </a:ext>
            </a:extLst>
          </p:cNvPr>
          <p:cNvSpPr txBox="1"/>
          <p:nvPr/>
        </p:nvSpPr>
        <p:spPr>
          <a:xfrm rot="16200000">
            <a:off x="3833961" y="3244334"/>
            <a:ext cx="10076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Rs (</a:t>
            </a:r>
            <a:r>
              <a:rPr lang="el-GR" dirty="0">
                <a:solidFill>
                  <a:schemeClr val="accent5"/>
                </a:solidFill>
              </a:rPr>
              <a:t>Ω</a:t>
            </a:r>
            <a:r>
              <a:rPr lang="fr-FR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B91536-42EB-E328-DC99-C2FD34030D4C}"/>
              </a:ext>
            </a:extLst>
          </p:cNvPr>
          <p:cNvSpPr txBox="1"/>
          <p:nvPr/>
        </p:nvSpPr>
        <p:spPr>
          <a:xfrm rot="16200000">
            <a:off x="7656528" y="3077618"/>
            <a:ext cx="10076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Q (-)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3FC00509-9447-8EF0-0757-687A25FF0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73978"/>
              </p:ext>
            </p:extLst>
          </p:nvPr>
        </p:nvGraphicFramePr>
        <p:xfrm>
          <a:off x="428983" y="4717515"/>
          <a:ext cx="3908821" cy="93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535637521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3971553512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763483317"/>
                    </a:ext>
                  </a:extLst>
                </a:gridCol>
                <a:gridCol w="1245631">
                  <a:extLst>
                    <a:ext uri="{9D8B030D-6E8A-4147-A177-3AD203B41FA5}">
                      <a16:colId xmlns:a16="http://schemas.microsoft.com/office/drawing/2014/main" val="3576465395"/>
                    </a:ext>
                  </a:extLst>
                </a:gridCol>
              </a:tblGrid>
              <a:tr h="5687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 (µm)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 (µm)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Dint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(µm)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12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29990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4448D9C-01EC-D83D-F37B-31755C512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9813"/>
              </p:ext>
            </p:extLst>
          </p:nvPr>
        </p:nvGraphicFramePr>
        <p:xfrm>
          <a:off x="4771495" y="4717515"/>
          <a:ext cx="6408420" cy="96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22">
                  <a:extLst>
                    <a:ext uri="{9D8B030D-6E8A-4147-A177-3AD203B41FA5}">
                      <a16:colId xmlns:a16="http://schemas.microsoft.com/office/drawing/2014/main" val="2535637521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97155351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76348331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76465395"/>
                    </a:ext>
                  </a:extLst>
                </a:gridCol>
                <a:gridCol w="1547998">
                  <a:extLst>
                    <a:ext uri="{9D8B030D-6E8A-4147-A177-3AD203B41FA5}">
                      <a16:colId xmlns:a16="http://schemas.microsoft.com/office/drawing/2014/main" val="584812383"/>
                    </a:ext>
                  </a:extLst>
                </a:gridCol>
              </a:tblGrid>
              <a:tr h="5927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Ls (nH)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 (-)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Rs (</a:t>
                      </a:r>
                      <a:r>
                        <a:rPr lang="el-G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Ω)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(nH)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12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299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D876CE0-D15F-21F3-88D4-39AE89177705}"/>
              </a:ext>
            </a:extLst>
          </p:cNvPr>
          <p:cNvSpPr/>
          <p:nvPr/>
        </p:nvSpPr>
        <p:spPr>
          <a:xfrm>
            <a:off x="1017270" y="5789472"/>
            <a:ext cx="4537710" cy="45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Inductance avec un facteur de qualité Faible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5C006-CF13-0680-4C86-1B3783C5DD34}"/>
              </a:ext>
            </a:extLst>
          </p:cNvPr>
          <p:cNvSpPr/>
          <p:nvPr/>
        </p:nvSpPr>
        <p:spPr>
          <a:xfrm>
            <a:off x="6096000" y="5789472"/>
            <a:ext cx="4994910" cy="45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Inductance ‘’Haute performance’’ à dimensionner</a:t>
            </a:r>
          </a:p>
        </p:txBody>
      </p:sp>
    </p:spTree>
    <p:extLst>
      <p:ext uri="{BB962C8B-B14F-4D97-AF65-F5344CB8AC3E}">
        <p14:creationId xmlns:p14="http://schemas.microsoft.com/office/powerpoint/2010/main" val="369815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F98BF-5FB6-B6EF-7FC3-04E8C4C93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CB4FF01-2937-CF06-DB34-34F8F8F4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94" t="47299" b="11736"/>
          <a:stretch/>
        </p:blipFill>
        <p:spPr>
          <a:xfrm>
            <a:off x="573378" y="1441351"/>
            <a:ext cx="11149755" cy="31742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1A33E6-90A5-FE2B-8B50-18031C96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1530856" cy="1325563"/>
          </a:xfrm>
        </p:spPr>
        <p:txBody>
          <a:bodyPr/>
          <a:lstStyle/>
          <a:p>
            <a:r>
              <a:rPr lang="fr-FR" dirty="0"/>
              <a:t>Inductance 3nH – Haute performance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C5CB-F2F0-10D1-499F-6126FF49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6FDE-6DF4-4CF5-92C5-71E8EF403DDE}" type="datetime1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13E306-4B13-739A-586A-49D97A00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54FD-F1EB-45FD-9AD4-9905D7B21312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A014C-E8FC-48C7-6D20-036523BC0B88}"/>
              </a:ext>
            </a:extLst>
          </p:cNvPr>
          <p:cNvSpPr/>
          <p:nvPr/>
        </p:nvSpPr>
        <p:spPr>
          <a:xfrm>
            <a:off x="114300" y="91562"/>
            <a:ext cx="723900" cy="720000"/>
          </a:xfrm>
          <a:prstGeom prst="rect">
            <a:avLst/>
          </a:prstGeom>
          <a:solidFill>
            <a:srgbClr val="BE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4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6FAD5E-8D35-D0B3-D41B-DA29388317A2}"/>
              </a:ext>
            </a:extLst>
          </p:cNvPr>
          <p:cNvSpPr txBox="1"/>
          <p:nvPr/>
        </p:nvSpPr>
        <p:spPr>
          <a:xfrm rot="16200000">
            <a:off x="149690" y="3199537"/>
            <a:ext cx="10076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Ls (H)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CBECD36-A9CF-3A35-C516-BC67B99CB7F1}"/>
              </a:ext>
            </a:extLst>
          </p:cNvPr>
          <p:cNvSpPr txBox="1"/>
          <p:nvPr/>
        </p:nvSpPr>
        <p:spPr>
          <a:xfrm rot="16200000">
            <a:off x="3833961" y="3244334"/>
            <a:ext cx="10076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Rs (</a:t>
            </a:r>
            <a:r>
              <a:rPr lang="el-GR" dirty="0">
                <a:solidFill>
                  <a:schemeClr val="accent5"/>
                </a:solidFill>
              </a:rPr>
              <a:t>Ω</a:t>
            </a:r>
            <a:r>
              <a:rPr lang="fr-FR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3096EB-190F-B1F9-BADC-1CE90B5F979E}"/>
              </a:ext>
            </a:extLst>
          </p:cNvPr>
          <p:cNvSpPr txBox="1"/>
          <p:nvPr/>
        </p:nvSpPr>
        <p:spPr>
          <a:xfrm rot="16200000">
            <a:off x="7656528" y="3077618"/>
            <a:ext cx="10076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Q (-)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8383A2E-9076-6448-E324-8C6983E8B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070965"/>
              </p:ext>
            </p:extLst>
          </p:nvPr>
        </p:nvGraphicFramePr>
        <p:xfrm>
          <a:off x="428983" y="4717515"/>
          <a:ext cx="3908821" cy="93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810">
                  <a:extLst>
                    <a:ext uri="{9D8B030D-6E8A-4147-A177-3AD203B41FA5}">
                      <a16:colId xmlns:a16="http://schemas.microsoft.com/office/drawing/2014/main" val="2535637521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3971553512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763483317"/>
                    </a:ext>
                  </a:extLst>
                </a:gridCol>
                <a:gridCol w="1245631">
                  <a:extLst>
                    <a:ext uri="{9D8B030D-6E8A-4147-A177-3AD203B41FA5}">
                      <a16:colId xmlns:a16="http://schemas.microsoft.com/office/drawing/2014/main" val="3576465395"/>
                    </a:ext>
                  </a:extLst>
                </a:gridCol>
              </a:tblGrid>
              <a:tr h="5687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 (µm)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 (µm)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Dint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(µm)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12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29990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76C522A-3E72-9D4A-BD56-A1E07F06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29940"/>
              </p:ext>
            </p:extLst>
          </p:nvPr>
        </p:nvGraphicFramePr>
        <p:xfrm>
          <a:off x="4771495" y="4717515"/>
          <a:ext cx="6408420" cy="963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22">
                  <a:extLst>
                    <a:ext uri="{9D8B030D-6E8A-4147-A177-3AD203B41FA5}">
                      <a16:colId xmlns:a16="http://schemas.microsoft.com/office/drawing/2014/main" val="2535637521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397155351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76348331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76465395"/>
                    </a:ext>
                  </a:extLst>
                </a:gridCol>
                <a:gridCol w="1547998">
                  <a:extLst>
                    <a:ext uri="{9D8B030D-6E8A-4147-A177-3AD203B41FA5}">
                      <a16:colId xmlns:a16="http://schemas.microsoft.com/office/drawing/2014/main" val="584812383"/>
                    </a:ext>
                  </a:extLst>
                </a:gridCol>
              </a:tblGrid>
              <a:tr h="5927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Ls (nH)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Q (-)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Rs (</a:t>
                      </a:r>
                      <a:r>
                        <a:rPr lang="el-G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Ω)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(GHz)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</a:t>
                      </a:r>
                      <a:r>
                        <a:rPr lang="fr-FR" sz="2000" b="1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résonnance</a:t>
                      </a:r>
                      <a:r>
                        <a:rPr lang="fr-FR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(nH)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112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25.3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2999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C6DB398-D900-1884-D2B1-3809621206CC}"/>
              </a:ext>
            </a:extLst>
          </p:cNvPr>
          <p:cNvSpPr/>
          <p:nvPr/>
        </p:nvSpPr>
        <p:spPr>
          <a:xfrm>
            <a:off x="2023229" y="5796636"/>
            <a:ext cx="4629150" cy="45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Inductance avec un facteur de qualité amélioré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ED06E-A4BB-ECF6-5DE5-354092E86920}"/>
              </a:ext>
            </a:extLst>
          </p:cNvPr>
          <p:cNvSpPr/>
          <p:nvPr/>
        </p:nvSpPr>
        <p:spPr>
          <a:xfrm>
            <a:off x="7635240" y="5796636"/>
            <a:ext cx="3394710" cy="4584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Inductance plus grande en surface</a:t>
            </a:r>
          </a:p>
        </p:txBody>
      </p:sp>
    </p:spTree>
    <p:extLst>
      <p:ext uri="{BB962C8B-B14F-4D97-AF65-F5344CB8AC3E}">
        <p14:creationId xmlns:p14="http://schemas.microsoft.com/office/powerpoint/2010/main" val="178234129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4FA3238F-E7E3-48B9-898E-E3063A7ECD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1C82CF17-9994-47BA-9F01-72A54EC842A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template_phelma</Template>
  <TotalTime>15870</TotalTime>
  <Words>773</Words>
  <Application>Microsoft Office PowerPoint</Application>
  <PresentationFormat>Grand écran</PresentationFormat>
  <Paragraphs>251</Paragraphs>
  <Slides>12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Aptos</vt:lpstr>
      <vt:lpstr>Aptos Narrow</vt:lpstr>
      <vt:lpstr>Arial</vt:lpstr>
      <vt:lpstr>Calibri</vt:lpstr>
      <vt:lpstr>Calibri Light</vt:lpstr>
      <vt:lpstr>Cambria Math</vt:lpstr>
      <vt:lpstr>Symbol</vt:lpstr>
      <vt:lpstr>Wingdings</vt:lpstr>
      <vt:lpstr>1_Thème Office</vt:lpstr>
      <vt:lpstr>Thème Office</vt:lpstr>
      <vt:lpstr>Inductances - DashBoard</vt:lpstr>
      <vt:lpstr>Agenda</vt:lpstr>
      <vt:lpstr>Layout</vt:lpstr>
      <vt:lpstr>Layout</vt:lpstr>
      <vt:lpstr>Méthodologie Extraction</vt:lpstr>
      <vt:lpstr>Première Simulation (1Port  fichier s1p)</vt:lpstr>
      <vt:lpstr>Paramètres géométriques</vt:lpstr>
      <vt:lpstr>Inductance 3nH (@2,475GHz)</vt:lpstr>
      <vt:lpstr>Inductance 3nH – Haute performance</vt:lpstr>
      <vt:lpstr>Inductance – Un modèle</vt:lpstr>
      <vt:lpstr>Inductance – Comparaison Modèle/Simu EM</vt:lpstr>
      <vt:lpstr>Inductances – Bilan des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– installation et usages</dc:title>
  <dc:creator>Sacha LUTOFF</dc:creator>
  <cp:lastModifiedBy>Baptiste Monget</cp:lastModifiedBy>
  <cp:revision>1</cp:revision>
  <dcterms:created xsi:type="dcterms:W3CDTF">2025-03-18T08:41:27Z</dcterms:created>
  <dcterms:modified xsi:type="dcterms:W3CDTF">2025-06-04T07:17:15Z</dcterms:modified>
</cp:coreProperties>
</file>