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3" r:id="rId4"/>
    <p:sldId id="260" r:id="rId5"/>
    <p:sldId id="282" r:id="rId6"/>
    <p:sldId id="286" r:id="rId7"/>
    <p:sldId id="287" r:id="rId8"/>
    <p:sldId id="285" r:id="rId9"/>
    <p:sldId id="284" r:id="rId10"/>
    <p:sldId id="289" r:id="rId11"/>
    <p:sldId id="290" r:id="rId12"/>
    <p:sldId id="283" r:id="rId13"/>
    <p:sldId id="291" r:id="rId14"/>
    <p:sldId id="292" r:id="rId15"/>
    <p:sldId id="294" r:id="rId16"/>
    <p:sldId id="298" r:id="rId17"/>
    <p:sldId id="293" r:id="rId18"/>
    <p:sldId id="295" r:id="rId19"/>
    <p:sldId id="296" r:id="rId20"/>
    <p:sldId id="297" r:id="rId21"/>
    <p:sldId id="299" r:id="rId22"/>
    <p:sldId id="300" r:id="rId23"/>
    <p:sldId id="301" r:id="rId24"/>
    <p:sldId id="302" r:id="rId25"/>
    <p:sldId id="304" r:id="rId26"/>
    <p:sldId id="305" r:id="rId27"/>
    <p:sldId id="303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719FF-F60C-92A5-7329-189E5CEB1FDE}" v="83" dt="2025-06-12T06:40:24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co B." userId="2f810c6f01a863e8" providerId="Windows Live" clId="Web-{D0CC4B72-0D4D-BD81-DE49-76942310F34D}"/>
    <pc:docChg chg="addSld modSld sldOrd">
      <pc:chgData name="Coco B." userId="2f810c6f01a863e8" providerId="Windows Live" clId="Web-{D0CC4B72-0D4D-BD81-DE49-76942310F34D}" dt="2025-04-10T09:31:26.593" v="137" actId="20577"/>
      <pc:docMkLst>
        <pc:docMk/>
      </pc:docMkLst>
      <pc:sldChg chg="addSp delSp modSp add ord replId">
        <pc:chgData name="Coco B." userId="2f810c6f01a863e8" providerId="Windows Live" clId="Web-{D0CC4B72-0D4D-BD81-DE49-76942310F34D}" dt="2025-04-10T09:28:06.539" v="34" actId="1076"/>
        <pc:sldMkLst>
          <pc:docMk/>
          <pc:sldMk cId="3306407103" sldId="279"/>
        </pc:sldMkLst>
        <pc:spChg chg="mod">
          <ac:chgData name="Coco B." userId="2f810c6f01a863e8" providerId="Windows Live" clId="Web-{D0CC4B72-0D4D-BD81-DE49-76942310F34D}" dt="2025-04-10T09:27:51.539" v="26" actId="20577"/>
          <ac:spMkLst>
            <pc:docMk/>
            <pc:sldMk cId="3306407103" sldId="279"/>
            <ac:spMk id="102" creationId="{46EDD28B-DA1B-EF49-E8D0-96FA52A7F1B4}"/>
          </ac:spMkLst>
        </pc:spChg>
        <pc:picChg chg="del">
          <ac:chgData name="Coco B." userId="2f810c6f01a863e8" providerId="Windows Live" clId="Web-{D0CC4B72-0D4D-BD81-DE49-76942310F34D}" dt="2025-04-10T09:27:55.304" v="28"/>
          <ac:picMkLst>
            <pc:docMk/>
            <pc:sldMk cId="3306407103" sldId="279"/>
            <ac:picMk id="2" creationId="{4747A5F4-8A61-C3A1-C357-4D21A2464834}"/>
          </ac:picMkLst>
        </pc:picChg>
        <pc:picChg chg="add mod">
          <ac:chgData name="Coco B." userId="2f810c6f01a863e8" providerId="Windows Live" clId="Web-{D0CC4B72-0D4D-BD81-DE49-76942310F34D}" dt="2025-04-10T09:28:06.539" v="34" actId="1076"/>
          <ac:picMkLst>
            <pc:docMk/>
            <pc:sldMk cId="3306407103" sldId="279"/>
            <ac:picMk id="3" creationId="{930B90DB-BF79-17CB-9E95-9690AF275569}"/>
          </ac:picMkLst>
        </pc:picChg>
      </pc:sldChg>
      <pc:sldChg chg="addSp delSp modSp add ord replId">
        <pc:chgData name="Coco B." userId="2f810c6f01a863e8" providerId="Windows Live" clId="Web-{D0CC4B72-0D4D-BD81-DE49-76942310F34D}" dt="2025-04-10T09:28:25.852" v="40"/>
        <pc:sldMkLst>
          <pc:docMk/>
          <pc:sldMk cId="2019930844" sldId="280"/>
        </pc:sldMkLst>
        <pc:spChg chg="del">
          <ac:chgData name="Coco B." userId="2f810c6f01a863e8" providerId="Windows Live" clId="Web-{D0CC4B72-0D4D-BD81-DE49-76942310F34D}" dt="2025-04-10T09:28:19.024" v="38"/>
          <ac:spMkLst>
            <pc:docMk/>
            <pc:sldMk cId="2019930844" sldId="280"/>
            <ac:spMk id="2" creationId="{9603D0DC-8AC5-C62D-A39C-00B503B6F38A}"/>
          </ac:spMkLst>
        </pc:spChg>
        <pc:spChg chg="del">
          <ac:chgData name="Coco B." userId="2f810c6f01a863e8" providerId="Windows Live" clId="Web-{D0CC4B72-0D4D-BD81-DE49-76942310F34D}" dt="2025-04-10T09:28:18.993" v="37"/>
          <ac:spMkLst>
            <pc:docMk/>
            <pc:sldMk cId="2019930844" sldId="280"/>
            <ac:spMk id="3" creationId="{79BA8737-FB68-205E-68DC-75E9EEB1AFEE}"/>
          </ac:spMkLst>
        </pc:spChg>
        <pc:spChg chg="del">
          <ac:chgData name="Coco B." userId="2f810c6f01a863e8" providerId="Windows Live" clId="Web-{D0CC4B72-0D4D-BD81-DE49-76942310F34D}" dt="2025-04-10T09:28:18.993" v="36"/>
          <ac:spMkLst>
            <pc:docMk/>
            <pc:sldMk cId="2019930844" sldId="280"/>
            <ac:spMk id="4" creationId="{C9A53BE0-16E6-E16D-BD6E-CFA9FACBBC66}"/>
          </ac:spMkLst>
        </pc:spChg>
        <pc:spChg chg="add del mod">
          <ac:chgData name="Coco B." userId="2f810c6f01a863e8" providerId="Windows Live" clId="Web-{D0CC4B72-0D4D-BD81-DE49-76942310F34D}" dt="2025-04-10T09:28:25.852" v="40"/>
          <ac:spMkLst>
            <pc:docMk/>
            <pc:sldMk cId="2019930844" sldId="280"/>
            <ac:spMk id="7" creationId="{91B996E1-39F3-E2A3-0D8C-4A0DCF14F401}"/>
          </ac:spMkLst>
        </pc:spChg>
        <pc:spChg chg="add">
          <ac:chgData name="Coco B." userId="2f810c6f01a863e8" providerId="Windows Live" clId="Web-{D0CC4B72-0D4D-BD81-DE49-76942310F34D}" dt="2025-04-10T09:28:19.961" v="39"/>
          <ac:spMkLst>
            <pc:docMk/>
            <pc:sldMk cId="2019930844" sldId="280"/>
            <ac:spMk id="9" creationId="{923B56C8-3B63-4204-A1B4-F68E4B51CBB3}"/>
          </ac:spMkLst>
        </pc:spChg>
        <pc:spChg chg="add">
          <ac:chgData name="Coco B." userId="2f810c6f01a863e8" providerId="Windows Live" clId="Web-{D0CC4B72-0D4D-BD81-DE49-76942310F34D}" dt="2025-04-10T09:28:19.961" v="39"/>
          <ac:spMkLst>
            <pc:docMk/>
            <pc:sldMk cId="2019930844" sldId="280"/>
            <ac:spMk id="11" creationId="{78A03DA4-72DC-B059-FFF5-574AD64EBDB1}"/>
          </ac:spMkLst>
        </pc:spChg>
        <pc:picChg chg="del">
          <ac:chgData name="Coco B." userId="2f810c6f01a863e8" providerId="Windows Live" clId="Web-{D0CC4B72-0D4D-BD81-DE49-76942310F34D}" dt="2025-04-10T09:28:18.993" v="35"/>
          <ac:picMkLst>
            <pc:docMk/>
            <pc:sldMk cId="2019930844" sldId="280"/>
            <ac:picMk id="6" creationId="{06817420-7463-C93C-6D9F-5A7CC1441F92}"/>
          </ac:picMkLst>
        </pc:picChg>
        <pc:picChg chg="add">
          <ac:chgData name="Coco B." userId="2f810c6f01a863e8" providerId="Windows Live" clId="Web-{D0CC4B72-0D4D-BD81-DE49-76942310F34D}" dt="2025-04-10T09:28:19.961" v="39"/>
          <ac:picMkLst>
            <pc:docMk/>
            <pc:sldMk cId="2019930844" sldId="280"/>
            <ac:picMk id="8" creationId="{754AA450-06FE-3B20-E33B-7C7E0A508D0A}"/>
          </ac:picMkLst>
        </pc:picChg>
        <pc:picChg chg="add">
          <ac:chgData name="Coco B." userId="2f810c6f01a863e8" providerId="Windows Live" clId="Web-{D0CC4B72-0D4D-BD81-DE49-76942310F34D}" dt="2025-04-10T09:28:19.961" v="39"/>
          <ac:picMkLst>
            <pc:docMk/>
            <pc:sldMk cId="2019930844" sldId="280"/>
            <ac:picMk id="10" creationId="{831718E5-2EC0-4D55-F21D-63746DBA11EA}"/>
          </ac:picMkLst>
        </pc:picChg>
      </pc:sldChg>
      <pc:sldChg chg="modSp new">
        <pc:chgData name="Coco B." userId="2f810c6f01a863e8" providerId="Windows Live" clId="Web-{D0CC4B72-0D4D-BD81-DE49-76942310F34D}" dt="2025-04-10T09:31:26.593" v="137" actId="20577"/>
        <pc:sldMkLst>
          <pc:docMk/>
          <pc:sldMk cId="1409418700" sldId="281"/>
        </pc:sldMkLst>
        <pc:spChg chg="mod">
          <ac:chgData name="Coco B." userId="2f810c6f01a863e8" providerId="Windows Live" clId="Web-{D0CC4B72-0D4D-BD81-DE49-76942310F34D}" dt="2025-04-10T09:31:01.717" v="113" actId="1076"/>
          <ac:spMkLst>
            <pc:docMk/>
            <pc:sldMk cId="1409418700" sldId="281"/>
            <ac:spMk id="2" creationId="{689D6286-53F1-4D18-C33C-4FAEAD8CD3AA}"/>
          </ac:spMkLst>
        </pc:spChg>
        <pc:spChg chg="mod">
          <ac:chgData name="Coco B." userId="2f810c6f01a863e8" providerId="Windows Live" clId="Web-{D0CC4B72-0D4D-BD81-DE49-76942310F34D}" dt="2025-04-10T09:31:26.593" v="137" actId="20577"/>
          <ac:spMkLst>
            <pc:docMk/>
            <pc:sldMk cId="1409418700" sldId="281"/>
            <ac:spMk id="3" creationId="{D0B06B5C-B8DE-4423-EF67-9D1F60507526}"/>
          </ac:spMkLst>
        </pc:spChg>
      </pc:sldChg>
    </pc:docChg>
  </pc:docChgLst>
  <pc:docChgLst>
    <pc:chgData name="Sacha LUTOFF" userId="a37079e7ccb5967d" providerId="LiveId" clId="{7B32AEE9-4674-4C37-BD69-1579AA40AEDE}"/>
    <pc:docChg chg="undo custSel addSld delSld modSld">
      <pc:chgData name="Sacha LUTOFF" userId="a37079e7ccb5967d" providerId="LiveId" clId="{7B32AEE9-4674-4C37-BD69-1579AA40AEDE}" dt="2025-04-08T15:25:14.098" v="1353" actId="20577"/>
      <pc:docMkLst>
        <pc:docMk/>
      </pc:docMkLst>
      <pc:sldChg chg="modSp">
        <pc:chgData name="Sacha LUTOFF" userId="a37079e7ccb5967d" providerId="LiveId" clId="{7B32AEE9-4674-4C37-BD69-1579AA40AEDE}" dt="2025-03-25T08:40:44.691" v="0" actId="1076"/>
        <pc:sldMkLst>
          <pc:docMk/>
          <pc:sldMk cId="1524060088" sldId="259"/>
        </pc:sldMkLst>
        <pc:spChg chg="mod">
          <ac:chgData name="Sacha LUTOFF" userId="a37079e7ccb5967d" providerId="LiveId" clId="{7B32AEE9-4674-4C37-BD69-1579AA40AEDE}" dt="2025-03-25T08:40:44.691" v="0" actId="1076"/>
          <ac:spMkLst>
            <pc:docMk/>
            <pc:sldMk cId="1524060088" sldId="259"/>
            <ac:spMk id="10" creationId="{45BE2622-F6FE-AAC5-8998-ED3E3A63797E}"/>
          </ac:spMkLst>
        </pc:spChg>
        <pc:spChg chg="mod">
          <ac:chgData name="Sacha LUTOFF" userId="a37079e7ccb5967d" providerId="LiveId" clId="{7B32AEE9-4674-4C37-BD69-1579AA40AEDE}" dt="2025-03-25T08:40:44.691" v="0" actId="1076"/>
          <ac:spMkLst>
            <pc:docMk/>
            <pc:sldMk cId="1524060088" sldId="259"/>
            <ac:spMk id="71" creationId="{D4BD822D-4726-24F0-EB72-6C32B7C1217C}"/>
          </ac:spMkLst>
        </pc:spChg>
        <pc:spChg chg="mod">
          <ac:chgData name="Sacha LUTOFF" userId="a37079e7ccb5967d" providerId="LiveId" clId="{7B32AEE9-4674-4C37-BD69-1579AA40AEDE}" dt="2025-03-25T08:40:44.691" v="0" actId="1076"/>
          <ac:spMkLst>
            <pc:docMk/>
            <pc:sldMk cId="1524060088" sldId="259"/>
            <ac:spMk id="86" creationId="{5858624E-F7D9-6E5E-45A9-BA0C51C6A6D3}"/>
          </ac:spMkLst>
        </pc:spChg>
        <pc:spChg chg="mod">
          <ac:chgData name="Sacha LUTOFF" userId="a37079e7ccb5967d" providerId="LiveId" clId="{7B32AEE9-4674-4C37-BD69-1579AA40AEDE}" dt="2025-03-25T08:40:44.691" v="0" actId="1076"/>
          <ac:spMkLst>
            <pc:docMk/>
            <pc:sldMk cId="1524060088" sldId="259"/>
            <ac:spMk id="91" creationId="{570A86D1-4B98-9629-1B5A-ACA8A2855A05}"/>
          </ac:spMkLst>
        </pc:spChg>
        <pc:spChg chg="mod">
          <ac:chgData name="Sacha LUTOFF" userId="a37079e7ccb5967d" providerId="LiveId" clId="{7B32AEE9-4674-4C37-BD69-1579AA40AEDE}" dt="2025-03-25T08:40:44.691" v="0" actId="1076"/>
          <ac:spMkLst>
            <pc:docMk/>
            <pc:sldMk cId="1524060088" sldId="259"/>
            <ac:spMk id="92" creationId="{9E60EBF4-BC91-92E3-5D35-631EBA908D8F}"/>
          </ac:spMkLst>
        </pc:spChg>
        <pc:spChg chg="mod">
          <ac:chgData name="Sacha LUTOFF" userId="a37079e7ccb5967d" providerId="LiveId" clId="{7B32AEE9-4674-4C37-BD69-1579AA40AEDE}" dt="2025-03-25T08:40:44.691" v="0" actId="1076"/>
          <ac:spMkLst>
            <pc:docMk/>
            <pc:sldMk cId="1524060088" sldId="259"/>
            <ac:spMk id="105" creationId="{D651844D-46A5-5D27-C82D-AD3E905302C3}"/>
          </ac:spMkLst>
        </pc:spChg>
        <pc:spChg chg="mod">
          <ac:chgData name="Sacha LUTOFF" userId="a37079e7ccb5967d" providerId="LiveId" clId="{7B32AEE9-4674-4C37-BD69-1579AA40AEDE}" dt="2025-03-25T08:40:44.691" v="0" actId="1076"/>
          <ac:spMkLst>
            <pc:docMk/>
            <pc:sldMk cId="1524060088" sldId="259"/>
            <ac:spMk id="127" creationId="{C5DF24F8-5E31-8017-FE40-7EE34251DE12}"/>
          </ac:spMkLst>
        </pc:spChg>
        <pc:spChg chg="mod">
          <ac:chgData name="Sacha LUTOFF" userId="a37079e7ccb5967d" providerId="LiveId" clId="{7B32AEE9-4674-4C37-BD69-1579AA40AEDE}" dt="2025-03-25T08:40:44.691" v="0" actId="1076"/>
          <ac:spMkLst>
            <pc:docMk/>
            <pc:sldMk cId="1524060088" sldId="259"/>
            <ac:spMk id="1042" creationId="{B88E8991-5354-DA3B-78BF-0106F509A59C}"/>
          </ac:spMkLst>
        </pc:spChg>
        <pc:spChg chg="mod">
          <ac:chgData name="Sacha LUTOFF" userId="a37079e7ccb5967d" providerId="LiveId" clId="{7B32AEE9-4674-4C37-BD69-1579AA40AEDE}" dt="2025-03-25T08:40:44.691" v="0" actId="1076"/>
          <ac:spMkLst>
            <pc:docMk/>
            <pc:sldMk cId="1524060088" sldId="259"/>
            <ac:spMk id="1044" creationId="{84DD041D-77A8-84DF-B94D-CD546AFB5D94}"/>
          </ac:spMkLst>
        </pc:spChg>
        <pc:spChg chg="mod">
          <ac:chgData name="Sacha LUTOFF" userId="a37079e7ccb5967d" providerId="LiveId" clId="{7B32AEE9-4674-4C37-BD69-1579AA40AEDE}" dt="2025-03-25T08:40:44.691" v="0" actId="1076"/>
          <ac:spMkLst>
            <pc:docMk/>
            <pc:sldMk cId="1524060088" sldId="259"/>
            <ac:spMk id="1099" creationId="{1F873DD3-3F35-7D41-C885-6FDCA16C36D1}"/>
          </ac:spMkLst>
        </pc:spChg>
      </pc:sldChg>
      <pc:sldChg chg="modSp mod">
        <pc:chgData name="Sacha LUTOFF" userId="a37079e7ccb5967d" providerId="LiveId" clId="{7B32AEE9-4674-4C37-BD69-1579AA40AEDE}" dt="2025-04-07T07:57:14.828" v="168" actId="20577"/>
        <pc:sldMkLst>
          <pc:docMk/>
          <pc:sldMk cId="3878944902" sldId="260"/>
        </pc:sldMkLst>
        <pc:spChg chg="mod">
          <ac:chgData name="Sacha LUTOFF" userId="a37079e7ccb5967d" providerId="LiveId" clId="{7B32AEE9-4674-4C37-BD69-1579AA40AEDE}" dt="2025-04-01T08:47:12.620" v="13" actId="1076"/>
          <ac:spMkLst>
            <pc:docMk/>
            <pc:sldMk cId="3878944902" sldId="260"/>
            <ac:spMk id="3" creationId="{FF443FE6-490F-6F48-1A56-B54F9FDC94AA}"/>
          </ac:spMkLst>
        </pc:spChg>
        <pc:spChg chg="mod">
          <ac:chgData name="Sacha LUTOFF" userId="a37079e7ccb5967d" providerId="LiveId" clId="{7B32AEE9-4674-4C37-BD69-1579AA40AEDE}" dt="2025-04-01T08:46:53.148" v="8" actId="1076"/>
          <ac:spMkLst>
            <pc:docMk/>
            <pc:sldMk cId="3878944902" sldId="260"/>
            <ac:spMk id="5" creationId="{17808323-CCA9-50B9-8271-A023666B870E}"/>
          </ac:spMkLst>
        </pc:spChg>
        <pc:spChg chg="mod">
          <ac:chgData name="Sacha LUTOFF" userId="a37079e7ccb5967d" providerId="LiveId" clId="{7B32AEE9-4674-4C37-BD69-1579AA40AEDE}" dt="2025-04-01T08:46:57.253" v="9" actId="1076"/>
          <ac:spMkLst>
            <pc:docMk/>
            <pc:sldMk cId="3878944902" sldId="260"/>
            <ac:spMk id="6" creationId="{3DC4F5D9-E19D-F697-4C79-35E1D90A0215}"/>
          </ac:spMkLst>
        </pc:spChg>
        <pc:spChg chg="mod">
          <ac:chgData name="Sacha LUTOFF" userId="a37079e7ccb5967d" providerId="LiveId" clId="{7B32AEE9-4674-4C37-BD69-1579AA40AEDE}" dt="2025-04-01T08:47:01.243" v="10" actId="1076"/>
          <ac:spMkLst>
            <pc:docMk/>
            <pc:sldMk cId="3878944902" sldId="260"/>
            <ac:spMk id="7" creationId="{AA5DBFA4-7399-FB8B-76EC-96F17E9BFF90}"/>
          </ac:spMkLst>
        </pc:spChg>
        <pc:spChg chg="mod">
          <ac:chgData name="Sacha LUTOFF" userId="a37079e7ccb5967d" providerId="LiveId" clId="{7B32AEE9-4674-4C37-BD69-1579AA40AEDE}" dt="2025-04-07T07:57:14.828" v="168" actId="20577"/>
          <ac:spMkLst>
            <pc:docMk/>
            <pc:sldMk cId="3878944902" sldId="260"/>
            <ac:spMk id="8" creationId="{CA1F55FF-872D-E1AD-14DB-F09CD04EB533}"/>
          </ac:spMkLst>
        </pc:spChg>
        <pc:spChg chg="mod">
          <ac:chgData name="Sacha LUTOFF" userId="a37079e7ccb5967d" providerId="LiveId" clId="{7B32AEE9-4674-4C37-BD69-1579AA40AEDE}" dt="2025-04-01T08:47:19.418" v="15" actId="1076"/>
          <ac:spMkLst>
            <pc:docMk/>
            <pc:sldMk cId="3878944902" sldId="260"/>
            <ac:spMk id="9" creationId="{DFE542EA-8FF9-3B59-193E-A1CF126AB897}"/>
          </ac:spMkLst>
        </pc:spChg>
        <pc:spChg chg="mod">
          <ac:chgData name="Sacha LUTOFF" userId="a37079e7ccb5967d" providerId="LiveId" clId="{7B32AEE9-4674-4C37-BD69-1579AA40AEDE}" dt="2025-04-01T08:47:23.991" v="17" actId="1076"/>
          <ac:spMkLst>
            <pc:docMk/>
            <pc:sldMk cId="3878944902" sldId="260"/>
            <ac:spMk id="10" creationId="{F3F04EB2-7B9E-BA03-9FD2-EC9DF5EB0168}"/>
          </ac:spMkLst>
        </pc:spChg>
        <pc:spChg chg="mod">
          <ac:chgData name="Sacha LUTOFF" userId="a37079e7ccb5967d" providerId="LiveId" clId="{7B32AEE9-4674-4C37-BD69-1579AA40AEDE}" dt="2025-04-01T08:47:27.214" v="18" actId="1076"/>
          <ac:spMkLst>
            <pc:docMk/>
            <pc:sldMk cId="3878944902" sldId="260"/>
            <ac:spMk id="11" creationId="{E51CF36B-244C-353B-2B27-4D4F91AF4881}"/>
          </ac:spMkLst>
        </pc:spChg>
        <pc:spChg chg="mod">
          <ac:chgData name="Sacha LUTOFF" userId="a37079e7ccb5967d" providerId="LiveId" clId="{7B32AEE9-4674-4C37-BD69-1579AA40AEDE}" dt="2025-04-01T08:47:29.779" v="19" actId="1076"/>
          <ac:spMkLst>
            <pc:docMk/>
            <pc:sldMk cId="3878944902" sldId="260"/>
            <ac:spMk id="12" creationId="{90136CFE-82D1-FE36-27C9-F6BB3E2E9CD2}"/>
          </ac:spMkLst>
        </pc:spChg>
        <pc:spChg chg="mod">
          <ac:chgData name="Sacha LUTOFF" userId="a37079e7ccb5967d" providerId="LiveId" clId="{7B32AEE9-4674-4C37-BD69-1579AA40AEDE}" dt="2025-04-01T08:47:31.970" v="20" actId="1076"/>
          <ac:spMkLst>
            <pc:docMk/>
            <pc:sldMk cId="3878944902" sldId="260"/>
            <ac:spMk id="13" creationId="{D63E9608-7986-FA2D-94E0-F0AA4EB85B5D}"/>
          </ac:spMkLst>
        </pc:spChg>
        <pc:spChg chg="mod">
          <ac:chgData name="Sacha LUTOFF" userId="a37079e7ccb5967d" providerId="LiveId" clId="{7B32AEE9-4674-4C37-BD69-1579AA40AEDE}" dt="2025-04-01T08:47:07.690" v="12" actId="1076"/>
          <ac:spMkLst>
            <pc:docMk/>
            <pc:sldMk cId="3878944902" sldId="260"/>
            <ac:spMk id="14" creationId="{72EA9D07-1C65-2374-49E6-A032610EF608}"/>
          </ac:spMkLst>
        </pc:spChg>
        <pc:spChg chg="mod">
          <ac:chgData name="Sacha LUTOFF" userId="a37079e7ccb5967d" providerId="LiveId" clId="{7B32AEE9-4674-4C37-BD69-1579AA40AEDE}" dt="2025-04-01T08:47:15.800" v="14" actId="1076"/>
          <ac:spMkLst>
            <pc:docMk/>
            <pc:sldMk cId="3878944902" sldId="260"/>
            <ac:spMk id="15" creationId="{22E8ECA4-5171-1395-395E-09DCFE8D5021}"/>
          </ac:spMkLst>
        </pc:spChg>
      </pc:sldChg>
      <pc:sldChg chg="addSp delSp modSp mod">
        <pc:chgData name="Sacha LUTOFF" userId="a37079e7ccb5967d" providerId="LiveId" clId="{7B32AEE9-4674-4C37-BD69-1579AA40AEDE}" dt="2025-04-08T15:24:05.916" v="1291" actId="6549"/>
        <pc:sldMkLst>
          <pc:docMk/>
          <pc:sldMk cId="3148137221" sldId="261"/>
        </pc:sldMkLst>
        <pc:spChg chg="mod">
          <ac:chgData name="Sacha LUTOFF" userId="a37079e7ccb5967d" providerId="LiveId" clId="{7B32AEE9-4674-4C37-BD69-1579AA40AEDE}" dt="2025-04-08T15:24:05.916" v="1291" actId="6549"/>
          <ac:spMkLst>
            <pc:docMk/>
            <pc:sldMk cId="3148137221" sldId="261"/>
            <ac:spMk id="2" creationId="{D0A5C00A-2BE8-3536-C63A-553200C82183}"/>
          </ac:spMkLst>
        </pc:spChg>
        <pc:spChg chg="del">
          <ac:chgData name="Sacha LUTOFF" userId="a37079e7ccb5967d" providerId="LiveId" clId="{7B32AEE9-4674-4C37-BD69-1579AA40AEDE}" dt="2025-04-08T11:17:39.955" v="230" actId="478"/>
          <ac:spMkLst>
            <pc:docMk/>
            <pc:sldMk cId="3148137221" sldId="261"/>
            <ac:spMk id="3" creationId="{19531DA5-A9B1-E025-E723-6024172A5B29}"/>
          </ac:spMkLst>
        </pc:spChg>
        <pc:spChg chg="add del mod">
          <ac:chgData name="Sacha LUTOFF" userId="a37079e7ccb5967d" providerId="LiveId" clId="{7B32AEE9-4674-4C37-BD69-1579AA40AEDE}" dt="2025-04-08T15:17:55.900" v="574" actId="478"/>
          <ac:spMkLst>
            <pc:docMk/>
            <pc:sldMk cId="3148137221" sldId="261"/>
            <ac:spMk id="10" creationId="{36E7F5F2-6334-0201-00C1-D133EF94EF70}"/>
          </ac:spMkLst>
        </pc:spChg>
        <pc:spChg chg="add mod">
          <ac:chgData name="Sacha LUTOFF" userId="a37079e7ccb5967d" providerId="LiveId" clId="{7B32AEE9-4674-4C37-BD69-1579AA40AEDE}" dt="2025-04-08T15:19:29.453" v="723" actId="20577"/>
          <ac:spMkLst>
            <pc:docMk/>
            <pc:sldMk cId="3148137221" sldId="261"/>
            <ac:spMk id="13" creationId="{38809AD3-8B8C-9F37-4541-20E54BC39C81}"/>
          </ac:spMkLst>
        </pc:spChg>
        <pc:picChg chg="add del mod">
          <ac:chgData name="Sacha LUTOFF" userId="a37079e7ccb5967d" providerId="LiveId" clId="{7B32AEE9-4674-4C37-BD69-1579AA40AEDE}" dt="2025-04-08T11:22:26.238" v="271" actId="478"/>
          <ac:picMkLst>
            <pc:docMk/>
            <pc:sldMk cId="3148137221" sldId="261"/>
            <ac:picMk id="6" creationId="{8E1F7214-DD9C-DB6A-7DD8-DAE1137E459B}"/>
          </ac:picMkLst>
        </pc:picChg>
        <pc:picChg chg="add del mod">
          <ac:chgData name="Sacha LUTOFF" userId="a37079e7ccb5967d" providerId="LiveId" clId="{7B32AEE9-4674-4C37-BD69-1579AA40AEDE}" dt="2025-04-08T11:22:39.198" v="275" actId="21"/>
          <ac:picMkLst>
            <pc:docMk/>
            <pc:sldMk cId="3148137221" sldId="261"/>
            <ac:picMk id="8" creationId="{BDED204F-E9D4-0A2A-7289-49D5699DD4E0}"/>
          </ac:picMkLst>
        </pc:picChg>
        <pc:picChg chg="add del mod">
          <ac:chgData name="Sacha LUTOFF" userId="a37079e7ccb5967d" providerId="LiveId" clId="{7B32AEE9-4674-4C37-BD69-1579AA40AEDE}" dt="2025-04-08T15:17:53.524" v="573" actId="478"/>
          <ac:picMkLst>
            <pc:docMk/>
            <pc:sldMk cId="3148137221" sldId="261"/>
            <ac:picMk id="9" creationId="{BDED204F-E9D4-0A2A-7289-49D5699DD4E0}"/>
          </ac:picMkLst>
        </pc:picChg>
        <pc:picChg chg="add mod">
          <ac:chgData name="Sacha LUTOFF" userId="a37079e7ccb5967d" providerId="LiveId" clId="{7B32AEE9-4674-4C37-BD69-1579AA40AEDE}" dt="2025-04-08T15:18:06.751" v="594" actId="1076"/>
          <ac:picMkLst>
            <pc:docMk/>
            <pc:sldMk cId="3148137221" sldId="261"/>
            <ac:picMk id="12" creationId="{FBA8459E-74F5-0A1B-7837-3A477C467C4C}"/>
          </ac:picMkLst>
        </pc:picChg>
      </pc:sldChg>
      <pc:sldChg chg="modSp mod">
        <pc:chgData name="Sacha LUTOFF" userId="a37079e7ccb5967d" providerId="LiveId" clId="{7B32AEE9-4674-4C37-BD69-1579AA40AEDE}" dt="2025-04-07T07:57:43.518" v="205" actId="6549"/>
        <pc:sldMkLst>
          <pc:docMk/>
          <pc:sldMk cId="2114071992" sldId="262"/>
        </pc:sldMkLst>
        <pc:spChg chg="mod">
          <ac:chgData name="Sacha LUTOFF" userId="a37079e7ccb5967d" providerId="LiveId" clId="{7B32AEE9-4674-4C37-BD69-1579AA40AEDE}" dt="2025-04-07T07:57:43.518" v="205" actId="6549"/>
          <ac:spMkLst>
            <pc:docMk/>
            <pc:sldMk cId="2114071992" sldId="262"/>
            <ac:spMk id="2" creationId="{ACAFCF2F-2626-5A6D-C5F5-DEFF86AD36D3}"/>
          </ac:spMkLst>
        </pc:spChg>
      </pc:sldChg>
      <pc:sldChg chg="modSp mod">
        <pc:chgData name="Sacha LUTOFF" userId="a37079e7ccb5967d" providerId="LiveId" clId="{7B32AEE9-4674-4C37-BD69-1579AA40AEDE}" dt="2025-04-07T06:37:02.457" v="124" actId="20577"/>
        <pc:sldMkLst>
          <pc:docMk/>
          <pc:sldMk cId="899005670" sldId="263"/>
        </pc:sldMkLst>
        <pc:spChg chg="mod">
          <ac:chgData name="Sacha LUTOFF" userId="a37079e7ccb5967d" providerId="LiveId" clId="{7B32AEE9-4674-4C37-BD69-1579AA40AEDE}" dt="2025-04-07T06:37:02.457" v="124" actId="20577"/>
          <ac:spMkLst>
            <pc:docMk/>
            <pc:sldMk cId="899005670" sldId="263"/>
            <ac:spMk id="3" creationId="{446C9930-459F-497A-17B9-9764D2CDD57B}"/>
          </ac:spMkLst>
        </pc:spChg>
      </pc:sldChg>
      <pc:sldChg chg="addSp delSp modSp mod">
        <pc:chgData name="Sacha LUTOFF" userId="a37079e7ccb5967d" providerId="LiveId" clId="{7B32AEE9-4674-4C37-BD69-1579AA40AEDE}" dt="2025-04-07T06:46:32.343" v="166" actId="1076"/>
        <pc:sldMkLst>
          <pc:docMk/>
          <pc:sldMk cId="945365927" sldId="264"/>
        </pc:sldMkLst>
        <pc:spChg chg="add mod">
          <ac:chgData name="Sacha LUTOFF" userId="a37079e7ccb5967d" providerId="LiveId" clId="{7B32AEE9-4674-4C37-BD69-1579AA40AEDE}" dt="2025-04-07T06:46:32.343" v="166" actId="1076"/>
          <ac:spMkLst>
            <pc:docMk/>
            <pc:sldMk cId="945365927" sldId="264"/>
            <ac:spMk id="7" creationId="{46CDEFE3-787A-682D-CC73-0E34EC6EF89A}"/>
          </ac:spMkLst>
        </pc:spChg>
        <pc:picChg chg="add mod">
          <ac:chgData name="Sacha LUTOFF" userId="a37079e7ccb5967d" providerId="LiveId" clId="{7B32AEE9-4674-4C37-BD69-1579AA40AEDE}" dt="2025-04-07T06:46:11.442" v="126" actId="1076"/>
          <ac:picMkLst>
            <pc:docMk/>
            <pc:sldMk cId="945365927" sldId="264"/>
            <ac:picMk id="5" creationId="{95D94158-6B8D-DBAA-0D53-53553E235759}"/>
          </ac:picMkLst>
        </pc:picChg>
        <pc:picChg chg="add del mod">
          <ac:chgData name="Sacha LUTOFF" userId="a37079e7ccb5967d" providerId="LiveId" clId="{7B32AEE9-4674-4C37-BD69-1579AA40AEDE}" dt="2025-04-07T06:31:10.640" v="21" actId="478"/>
          <ac:picMkLst>
            <pc:docMk/>
            <pc:sldMk cId="945365927" sldId="264"/>
            <ac:picMk id="6" creationId="{6246E263-863A-7B77-716C-8E60EB51C5F0}"/>
          </ac:picMkLst>
        </pc:picChg>
      </pc:sldChg>
      <pc:sldChg chg="add del">
        <pc:chgData name="Sacha LUTOFF" userId="a37079e7ccb5967d" providerId="LiveId" clId="{7B32AEE9-4674-4C37-BD69-1579AA40AEDE}" dt="2025-04-07T07:57:47.057" v="207" actId="47"/>
        <pc:sldMkLst>
          <pc:docMk/>
          <pc:sldMk cId="2029878320" sldId="271"/>
        </pc:sldMkLst>
      </pc:sldChg>
      <pc:sldChg chg="addSp delSp modSp add mod">
        <pc:chgData name="Sacha LUTOFF" userId="a37079e7ccb5967d" providerId="LiveId" clId="{7B32AEE9-4674-4C37-BD69-1579AA40AEDE}" dt="2025-04-07T07:58:28.464" v="229" actId="1076"/>
        <pc:sldMkLst>
          <pc:docMk/>
          <pc:sldMk cId="1302002713" sldId="272"/>
        </pc:sldMkLst>
        <pc:spChg chg="mod">
          <ac:chgData name="Sacha LUTOFF" userId="a37079e7ccb5967d" providerId="LiveId" clId="{7B32AEE9-4674-4C37-BD69-1579AA40AEDE}" dt="2025-04-07T07:57:52.710" v="217" actId="20577"/>
          <ac:spMkLst>
            <pc:docMk/>
            <pc:sldMk cId="1302002713" sldId="272"/>
            <ac:spMk id="2" creationId="{78FC6940-AFCC-C5D3-BE05-BC8A3B80DC65}"/>
          </ac:spMkLst>
        </pc:spChg>
        <pc:spChg chg="add mod">
          <ac:chgData name="Sacha LUTOFF" userId="a37079e7ccb5967d" providerId="LiveId" clId="{7B32AEE9-4674-4C37-BD69-1579AA40AEDE}" dt="2025-04-07T07:58:09.938" v="220"/>
          <ac:spMkLst>
            <pc:docMk/>
            <pc:sldMk cId="1302002713" sldId="272"/>
            <ac:spMk id="12" creationId="{9D6E8BD8-548B-F54D-1CD6-2AA8F307A5C4}"/>
          </ac:spMkLst>
        </pc:spChg>
        <pc:spChg chg="add mod">
          <ac:chgData name="Sacha LUTOFF" userId="a37079e7ccb5967d" providerId="LiveId" clId="{7B32AEE9-4674-4C37-BD69-1579AA40AEDE}" dt="2025-04-07T07:58:09.938" v="220"/>
          <ac:spMkLst>
            <pc:docMk/>
            <pc:sldMk cId="1302002713" sldId="272"/>
            <ac:spMk id="13" creationId="{4372036C-6602-F8BA-3494-7F4EBC8F9B2E}"/>
          </ac:spMkLst>
        </pc:spChg>
        <pc:graphicFrameChg chg="add mod">
          <ac:chgData name="Sacha LUTOFF" userId="a37079e7ccb5967d" providerId="LiveId" clId="{7B32AEE9-4674-4C37-BD69-1579AA40AEDE}" dt="2025-04-07T07:58:09.413" v="219"/>
          <ac:graphicFrameMkLst>
            <pc:docMk/>
            <pc:sldMk cId="1302002713" sldId="272"/>
            <ac:graphicFrameMk id="10" creationId="{5B8C5557-03AA-1124-63F6-BF3E44B90CE6}"/>
          </ac:graphicFrameMkLst>
        </pc:graphicFrameChg>
        <pc:picChg chg="del">
          <ac:chgData name="Sacha LUTOFF" userId="a37079e7ccb5967d" providerId="LiveId" clId="{7B32AEE9-4674-4C37-BD69-1579AA40AEDE}" dt="2025-04-07T07:58:08.611" v="218" actId="478"/>
          <ac:picMkLst>
            <pc:docMk/>
            <pc:sldMk cId="1302002713" sldId="272"/>
            <ac:picMk id="3" creationId="{E325A84A-3F2D-4CBC-555B-C2565FE80B06}"/>
          </ac:picMkLst>
        </pc:picChg>
        <pc:picChg chg="mod">
          <ac:chgData name="Sacha LUTOFF" userId="a37079e7ccb5967d" providerId="LiveId" clId="{7B32AEE9-4674-4C37-BD69-1579AA40AEDE}" dt="2025-04-07T07:58:21.073" v="225" actId="1076"/>
          <ac:picMkLst>
            <pc:docMk/>
            <pc:sldMk cId="1302002713" sldId="272"/>
            <ac:picMk id="8" creationId="{41A24309-DEDA-F49B-330F-F99E298953C7}"/>
          </ac:picMkLst>
        </pc:picChg>
        <pc:picChg chg="mod">
          <ac:chgData name="Sacha LUTOFF" userId="a37079e7ccb5967d" providerId="LiveId" clId="{7B32AEE9-4674-4C37-BD69-1579AA40AEDE}" dt="2025-04-07T07:58:22.085" v="226" actId="1076"/>
          <ac:picMkLst>
            <pc:docMk/>
            <pc:sldMk cId="1302002713" sldId="272"/>
            <ac:picMk id="9" creationId="{8F768E1E-FDEC-9A76-D2D2-24E303EE7C4F}"/>
          </ac:picMkLst>
        </pc:picChg>
        <pc:picChg chg="add mod">
          <ac:chgData name="Sacha LUTOFF" userId="a37079e7ccb5967d" providerId="LiveId" clId="{7B32AEE9-4674-4C37-BD69-1579AA40AEDE}" dt="2025-04-07T07:58:28.464" v="229" actId="1076"/>
          <ac:picMkLst>
            <pc:docMk/>
            <pc:sldMk cId="1302002713" sldId="272"/>
            <ac:picMk id="14" creationId="{BF4E5401-72CB-7410-776D-4A517CD6891D}"/>
          </ac:picMkLst>
        </pc:picChg>
      </pc:sldChg>
      <pc:sldChg chg="addSp delSp modSp add del mod">
        <pc:chgData name="Sacha LUTOFF" userId="a37079e7ccb5967d" providerId="LiveId" clId="{7B32AEE9-4674-4C37-BD69-1579AA40AEDE}" dt="2025-04-08T15:18:10.209" v="595" actId="47"/>
        <pc:sldMkLst>
          <pc:docMk/>
          <pc:sldMk cId="2651736868" sldId="273"/>
        </pc:sldMkLst>
        <pc:spChg chg="add mod">
          <ac:chgData name="Sacha LUTOFF" userId="a37079e7ccb5967d" providerId="LiveId" clId="{7B32AEE9-4674-4C37-BD69-1579AA40AEDE}" dt="2025-04-08T11:24:38.718" v="521" actId="21"/>
          <ac:spMkLst>
            <pc:docMk/>
            <pc:sldMk cId="2651736868" sldId="273"/>
            <ac:spMk id="3" creationId="{30B72CD4-4D4F-7817-63A9-B906CE94089E}"/>
          </ac:spMkLst>
        </pc:spChg>
        <pc:picChg chg="mod">
          <ac:chgData name="Sacha LUTOFF" userId="a37079e7ccb5967d" providerId="LiveId" clId="{7B32AEE9-4674-4C37-BD69-1579AA40AEDE}" dt="2025-04-08T11:23:35.702" v="361" actId="1076"/>
          <ac:picMkLst>
            <pc:docMk/>
            <pc:sldMk cId="2651736868" sldId="273"/>
            <ac:picMk id="6" creationId="{5E13164E-2DA8-A934-9C3F-4D9ED7A1B1D6}"/>
          </ac:picMkLst>
        </pc:picChg>
        <pc:picChg chg="add del mod">
          <ac:chgData name="Sacha LUTOFF" userId="a37079e7ccb5967d" providerId="LiveId" clId="{7B32AEE9-4674-4C37-BD69-1579AA40AEDE}" dt="2025-04-08T11:22:54.708" v="282" actId="21"/>
          <ac:picMkLst>
            <pc:docMk/>
            <pc:sldMk cId="2651736868" sldId="273"/>
            <ac:picMk id="8" creationId="{BDED204F-E9D4-0A2A-7289-49D5699DD4E0}"/>
          </ac:picMkLst>
        </pc:picChg>
      </pc:sldChg>
      <pc:sldChg chg="delSp modSp add del mod">
        <pc:chgData name="Sacha LUTOFF" userId="a37079e7ccb5967d" providerId="LiveId" clId="{7B32AEE9-4674-4C37-BD69-1579AA40AEDE}" dt="2025-04-08T15:18:11.921" v="596" actId="47"/>
        <pc:sldMkLst>
          <pc:docMk/>
          <pc:sldMk cId="1007299485" sldId="274"/>
        </pc:sldMkLst>
        <pc:spChg chg="mod">
          <ac:chgData name="Sacha LUTOFF" userId="a37079e7ccb5967d" providerId="LiveId" clId="{7B32AEE9-4674-4C37-BD69-1579AA40AEDE}" dt="2025-04-08T11:24:45.176" v="527" actId="20577"/>
          <ac:spMkLst>
            <pc:docMk/>
            <pc:sldMk cId="1007299485" sldId="274"/>
            <ac:spMk id="2" creationId="{D1F379EC-0649-0602-C95D-33E0BC16227B}"/>
          </ac:spMkLst>
        </pc:spChg>
        <pc:spChg chg="del">
          <ac:chgData name="Sacha LUTOFF" userId="a37079e7ccb5967d" providerId="LiveId" clId="{7B32AEE9-4674-4C37-BD69-1579AA40AEDE}" dt="2025-04-08T11:25:17.213" v="533" actId="478"/>
          <ac:spMkLst>
            <pc:docMk/>
            <pc:sldMk cId="1007299485" sldId="274"/>
            <ac:spMk id="3" creationId="{91E8EF88-E9FF-6498-CE3C-05E977D01267}"/>
          </ac:spMkLst>
        </pc:spChg>
        <pc:picChg chg="del">
          <ac:chgData name="Sacha LUTOFF" userId="a37079e7ccb5967d" providerId="LiveId" clId="{7B32AEE9-4674-4C37-BD69-1579AA40AEDE}" dt="2025-04-08T11:25:14.782" v="532" actId="478"/>
          <ac:picMkLst>
            <pc:docMk/>
            <pc:sldMk cId="1007299485" sldId="274"/>
            <ac:picMk id="6" creationId="{858BB29D-5FA7-FF04-6992-8385034ABC4E}"/>
          </ac:picMkLst>
        </pc:picChg>
      </pc:sldChg>
      <pc:sldChg chg="addSp modSp new mod">
        <pc:chgData name="Sacha LUTOFF" userId="a37079e7ccb5967d" providerId="LiveId" clId="{7B32AEE9-4674-4C37-BD69-1579AA40AEDE}" dt="2025-04-08T13:50:45.432" v="572" actId="20577"/>
        <pc:sldMkLst>
          <pc:docMk/>
          <pc:sldMk cId="1877318021" sldId="275"/>
        </pc:sldMkLst>
        <pc:spChg chg="mod">
          <ac:chgData name="Sacha LUTOFF" userId="a37079e7ccb5967d" providerId="LiveId" clId="{7B32AEE9-4674-4C37-BD69-1579AA40AEDE}" dt="2025-04-08T13:50:45.432" v="572" actId="20577"/>
          <ac:spMkLst>
            <pc:docMk/>
            <pc:sldMk cId="1877318021" sldId="275"/>
            <ac:spMk id="2" creationId="{6E275E20-D96E-6D25-C513-37DFCA3F3E36}"/>
          </ac:spMkLst>
        </pc:spChg>
        <pc:picChg chg="add mod">
          <ac:chgData name="Sacha LUTOFF" userId="a37079e7ccb5967d" providerId="LiveId" clId="{7B32AEE9-4674-4C37-BD69-1579AA40AEDE}" dt="2025-04-08T13:50:30.607" v="537" actId="1076"/>
          <ac:picMkLst>
            <pc:docMk/>
            <pc:sldMk cId="1877318021" sldId="275"/>
            <ac:picMk id="6" creationId="{FECE1712-967F-AC43-569C-45EB966B4730}"/>
          </ac:picMkLst>
        </pc:picChg>
      </pc:sldChg>
      <pc:sldChg chg="modSp add mod">
        <pc:chgData name="Sacha LUTOFF" userId="a37079e7ccb5967d" providerId="LiveId" clId="{7B32AEE9-4674-4C37-BD69-1579AA40AEDE}" dt="2025-04-08T15:25:14.098" v="1353" actId="20577"/>
        <pc:sldMkLst>
          <pc:docMk/>
          <pc:sldMk cId="1665103910" sldId="278"/>
        </pc:sldMkLst>
        <pc:spChg chg="mod">
          <ac:chgData name="Sacha LUTOFF" userId="a37079e7ccb5967d" providerId="LiveId" clId="{7B32AEE9-4674-4C37-BD69-1579AA40AEDE}" dt="2025-04-08T15:24:11.300" v="1292" actId="20577"/>
          <ac:spMkLst>
            <pc:docMk/>
            <pc:sldMk cId="1665103910" sldId="278"/>
            <ac:spMk id="2" creationId="{6F09F9C8-6D4E-FB84-DC6E-C5FB74728AC8}"/>
          </ac:spMkLst>
        </pc:spChg>
        <pc:spChg chg="mod">
          <ac:chgData name="Sacha LUTOFF" userId="a37079e7ccb5967d" providerId="LiveId" clId="{7B32AEE9-4674-4C37-BD69-1579AA40AEDE}" dt="2025-04-08T15:25:14.098" v="1353" actId="20577"/>
          <ac:spMkLst>
            <pc:docMk/>
            <pc:sldMk cId="1665103910" sldId="278"/>
            <ac:spMk id="13" creationId="{43664173-95B1-96C2-8915-11694B8CB5F0}"/>
          </ac:spMkLst>
        </pc:spChg>
        <pc:picChg chg="mod">
          <ac:chgData name="Sacha LUTOFF" userId="a37079e7ccb5967d" providerId="LiveId" clId="{7B32AEE9-4674-4C37-BD69-1579AA40AEDE}" dt="2025-04-08T15:23:37.270" v="1274" actId="1076"/>
          <ac:picMkLst>
            <pc:docMk/>
            <pc:sldMk cId="1665103910" sldId="278"/>
            <ac:picMk id="12" creationId="{BAE46494-4899-D56D-9955-F4F0B2762BDD}"/>
          </ac:picMkLst>
        </pc:picChg>
      </pc:sldChg>
      <pc:sldChg chg="modSp new del mod">
        <pc:chgData name="Sacha LUTOFF" userId="a37079e7ccb5967d" providerId="LiveId" clId="{7B32AEE9-4674-4C37-BD69-1579AA40AEDE}" dt="2025-04-08T15:24:43.948" v="1328" actId="47"/>
        <pc:sldMkLst>
          <pc:docMk/>
          <pc:sldMk cId="2763536348" sldId="279"/>
        </pc:sldMkLst>
        <pc:spChg chg="mod">
          <ac:chgData name="Sacha LUTOFF" userId="a37079e7ccb5967d" providerId="LiveId" clId="{7B32AEE9-4674-4C37-BD69-1579AA40AEDE}" dt="2025-04-08T15:24:41.295" v="1327" actId="20577"/>
          <ac:spMkLst>
            <pc:docMk/>
            <pc:sldMk cId="2763536348" sldId="279"/>
            <ac:spMk id="2" creationId="{0B3DCDEE-97D4-C14D-4A5B-EDEDB5582EAA}"/>
          </ac:spMkLst>
        </pc:spChg>
      </pc:sldChg>
    </pc:docChg>
  </pc:docChgLst>
  <pc:docChgLst>
    <pc:chgData name="TIM GRUGRU" userId="f4d65a87c7acd407" providerId="Windows Live" clId="Web-{6BA9AF3E-5BD5-9135-3540-0FA9DDD5DB89}"/>
    <pc:docChg chg="addSld delSld modSld">
      <pc:chgData name="TIM GRUGRU" userId="f4d65a87c7acd407" providerId="Windows Live" clId="Web-{6BA9AF3E-5BD5-9135-3540-0FA9DDD5DB89}" dt="2025-05-27T09:52:49.363" v="39" actId="20577"/>
      <pc:docMkLst>
        <pc:docMk/>
      </pc:docMkLst>
      <pc:sldChg chg="modSp">
        <pc:chgData name="TIM GRUGRU" userId="f4d65a87c7acd407" providerId="Windows Live" clId="Web-{6BA9AF3E-5BD5-9135-3540-0FA9DDD5DB89}" dt="2025-05-27T08:19:28.953" v="11" actId="20577"/>
        <pc:sldMkLst>
          <pc:docMk/>
          <pc:sldMk cId="2798073102" sldId="296"/>
        </pc:sldMkLst>
        <pc:spChg chg="mod">
          <ac:chgData name="TIM GRUGRU" userId="f4d65a87c7acd407" providerId="Windows Live" clId="Web-{6BA9AF3E-5BD5-9135-3540-0FA9DDD5DB89}" dt="2025-05-27T08:19:28.953" v="11" actId="20577"/>
          <ac:spMkLst>
            <pc:docMk/>
            <pc:sldMk cId="2798073102" sldId="296"/>
            <ac:spMk id="13" creationId="{A6B8554D-946E-E0C6-ECF5-DE7000904747}"/>
          </ac:spMkLst>
        </pc:spChg>
      </pc:sldChg>
      <pc:sldChg chg="add del">
        <pc:chgData name="TIM GRUGRU" userId="f4d65a87c7acd407" providerId="Windows Live" clId="Web-{6BA9AF3E-5BD5-9135-3540-0FA9DDD5DB89}" dt="2025-05-27T08:19:29.406" v="12"/>
        <pc:sldMkLst>
          <pc:docMk/>
          <pc:sldMk cId="1877871633" sldId="301"/>
        </pc:sldMkLst>
      </pc:sldChg>
      <pc:sldChg chg="modSp new">
        <pc:chgData name="TIM GRUGRU" userId="f4d65a87c7acd407" providerId="Windows Live" clId="Web-{6BA9AF3E-5BD5-9135-3540-0FA9DDD5DB89}" dt="2025-05-27T09:52:49.363" v="39" actId="20577"/>
        <pc:sldMkLst>
          <pc:docMk/>
          <pc:sldMk cId="528462174" sldId="302"/>
        </pc:sldMkLst>
        <pc:spChg chg="mod">
          <ac:chgData name="TIM GRUGRU" userId="f4d65a87c7acd407" providerId="Windows Live" clId="Web-{6BA9AF3E-5BD5-9135-3540-0FA9DDD5DB89}" dt="2025-05-27T09:52:31.987" v="19" actId="20577"/>
          <ac:spMkLst>
            <pc:docMk/>
            <pc:sldMk cId="528462174" sldId="302"/>
            <ac:spMk id="2" creationId="{A4EA3C1A-1FA5-BD51-B4C9-53BDF55E27CA}"/>
          </ac:spMkLst>
        </pc:spChg>
        <pc:spChg chg="mod">
          <ac:chgData name="TIM GRUGRU" userId="f4d65a87c7acd407" providerId="Windows Live" clId="Web-{6BA9AF3E-5BD5-9135-3540-0FA9DDD5DB89}" dt="2025-05-27T09:52:49.363" v="39" actId="20577"/>
          <ac:spMkLst>
            <pc:docMk/>
            <pc:sldMk cId="528462174" sldId="302"/>
            <ac:spMk id="3" creationId="{24C3E7DD-B9D2-F6AE-AE3A-EF77445CD16C}"/>
          </ac:spMkLst>
        </pc:spChg>
      </pc:sldChg>
    </pc:docChg>
  </pc:docChgLst>
  <pc:docChgLst>
    <pc:chgData name="Akram Atouile" userId="d54f35c6555e4497" providerId="Windows Live" clId="Web-{43AE7B3E-0698-0D34-1161-E8B913E972EE}"/>
    <pc:docChg chg="modSld">
      <pc:chgData name="Akram Atouile" userId="d54f35c6555e4497" providerId="Windows Live" clId="Web-{43AE7B3E-0698-0D34-1161-E8B913E972EE}" dt="2025-04-03T06:26:21.670" v="0" actId="20577"/>
      <pc:docMkLst>
        <pc:docMk/>
      </pc:docMkLst>
      <pc:sldChg chg="modSp">
        <pc:chgData name="Akram Atouile" userId="d54f35c6555e4497" providerId="Windows Live" clId="Web-{43AE7B3E-0698-0D34-1161-E8B913E972EE}" dt="2025-04-03T06:26:21.670" v="0" actId="20577"/>
        <pc:sldMkLst>
          <pc:docMk/>
          <pc:sldMk cId="471964046" sldId="268"/>
        </pc:sldMkLst>
        <pc:spChg chg="mod">
          <ac:chgData name="Akram Atouile" userId="d54f35c6555e4497" providerId="Windows Live" clId="Web-{43AE7B3E-0698-0D34-1161-E8B913E972EE}" dt="2025-04-03T06:26:21.670" v="0" actId="20577"/>
          <ac:spMkLst>
            <pc:docMk/>
            <pc:sldMk cId="471964046" sldId="268"/>
            <ac:spMk id="3" creationId="{57B85026-EA74-9342-2AD4-9C1726F6D746}"/>
          </ac:spMkLst>
        </pc:spChg>
      </pc:sldChg>
    </pc:docChg>
  </pc:docChgLst>
  <pc:docChgLst>
    <pc:chgData name="Akram Atouile" userId="d54f35c6555e4497" providerId="Windows Live" clId="Web-{1685AB75-96FF-6A8A-9593-7CB2F1DB6556}"/>
    <pc:docChg chg="addSld modSld">
      <pc:chgData name="Akram Atouile" userId="d54f35c6555e4497" providerId="Windows Live" clId="Web-{1685AB75-96FF-6A8A-9593-7CB2F1DB6556}" dt="2025-03-27T11:24:21.471" v="384"/>
      <pc:docMkLst>
        <pc:docMk/>
      </pc:docMkLst>
      <pc:sldChg chg="modSp new mod modClrScheme chgLayout">
        <pc:chgData name="Akram Atouile" userId="d54f35c6555e4497" providerId="Windows Live" clId="Web-{1685AB75-96FF-6A8A-9593-7CB2F1DB6556}" dt="2025-03-27T09:22:36.251" v="8" actId="20577"/>
        <pc:sldMkLst>
          <pc:docMk/>
          <pc:sldMk cId="1913918738" sldId="265"/>
        </pc:sldMkLst>
        <pc:spChg chg="mod ord">
          <ac:chgData name="Akram Atouile" userId="d54f35c6555e4497" providerId="Windows Live" clId="Web-{1685AB75-96FF-6A8A-9593-7CB2F1DB6556}" dt="2025-03-27T09:22:36.251" v="8" actId="20577"/>
          <ac:spMkLst>
            <pc:docMk/>
            <pc:sldMk cId="1913918738" sldId="265"/>
            <ac:spMk id="2" creationId="{5E35673F-2FE0-691B-58CD-0A472FF5AAE7}"/>
          </ac:spMkLst>
        </pc:spChg>
        <pc:spChg chg="mod ord">
          <ac:chgData name="Akram Atouile" userId="d54f35c6555e4497" providerId="Windows Live" clId="Web-{1685AB75-96FF-6A8A-9593-7CB2F1DB6556}" dt="2025-03-27T09:22:28.281" v="1"/>
          <ac:spMkLst>
            <pc:docMk/>
            <pc:sldMk cId="1913918738" sldId="265"/>
            <ac:spMk id="3" creationId="{CD4D8BD6-B51F-7B4C-EE9C-DC626AFCC696}"/>
          </ac:spMkLst>
        </pc:spChg>
        <pc:spChg chg="mod ord">
          <ac:chgData name="Akram Atouile" userId="d54f35c6555e4497" providerId="Windows Live" clId="Web-{1685AB75-96FF-6A8A-9593-7CB2F1DB6556}" dt="2025-03-27T09:22:28.281" v="1"/>
          <ac:spMkLst>
            <pc:docMk/>
            <pc:sldMk cId="1913918738" sldId="265"/>
            <ac:spMk id="4" creationId="{C4E976AE-60CC-7812-659F-141AE69D317D}"/>
          </ac:spMkLst>
        </pc:spChg>
      </pc:sldChg>
      <pc:sldChg chg="addSp delSp modSp new mod modClrScheme chgLayout">
        <pc:chgData name="Akram Atouile" userId="d54f35c6555e4497" providerId="Windows Live" clId="Web-{1685AB75-96FF-6A8A-9593-7CB2F1DB6556}" dt="2025-03-27T10:47:01.864" v="265" actId="20577"/>
        <pc:sldMkLst>
          <pc:docMk/>
          <pc:sldMk cId="3809919988" sldId="266"/>
        </pc:sldMkLst>
        <pc:spChg chg="mod ord">
          <ac:chgData name="Akram Atouile" userId="d54f35c6555e4497" providerId="Windows Live" clId="Web-{1685AB75-96FF-6A8A-9593-7CB2F1DB6556}" dt="2025-03-27T09:22:59.955" v="18" actId="20577"/>
          <ac:spMkLst>
            <pc:docMk/>
            <pc:sldMk cId="3809919988" sldId="266"/>
            <ac:spMk id="2" creationId="{16062A27-B4B7-9F59-63AE-42DEEEADA5F3}"/>
          </ac:spMkLst>
        </pc:spChg>
        <pc:spChg chg="mod ord">
          <ac:chgData name="Akram Atouile" userId="d54f35c6555e4497" providerId="Windows Live" clId="Web-{1685AB75-96FF-6A8A-9593-7CB2F1DB6556}" dt="2025-03-27T09:22:49.095" v="10"/>
          <ac:spMkLst>
            <pc:docMk/>
            <pc:sldMk cId="3809919988" sldId="266"/>
            <ac:spMk id="4" creationId="{11EA76A8-0A6B-8996-62CC-F81BFB02216D}"/>
          </ac:spMkLst>
        </pc:spChg>
        <pc:spChg chg="add mod ord">
          <ac:chgData name="Akram Atouile" userId="d54f35c6555e4497" providerId="Windows Live" clId="Web-{1685AB75-96FF-6A8A-9593-7CB2F1DB6556}" dt="2025-03-27T10:47:01.864" v="265" actId="20577"/>
          <ac:spMkLst>
            <pc:docMk/>
            <pc:sldMk cId="3809919988" sldId="266"/>
            <ac:spMk id="5" creationId="{87AF7537-B457-6B8F-CE6F-87E2BBE8DB7E}"/>
          </ac:spMkLst>
        </pc:spChg>
        <pc:picChg chg="add mod ord modCrop">
          <ac:chgData name="Akram Atouile" userId="d54f35c6555e4497" providerId="Windows Live" clId="Web-{1685AB75-96FF-6A8A-9593-7CB2F1DB6556}" dt="2025-03-27T10:38:49.421" v="250"/>
          <ac:picMkLst>
            <pc:docMk/>
            <pc:sldMk cId="3809919988" sldId="266"/>
            <ac:picMk id="6" creationId="{F2A795D1-7D4E-B67D-94D9-64F74F97FAE7}"/>
          </ac:picMkLst>
        </pc:picChg>
      </pc:sldChg>
      <pc:sldChg chg="addSp delSp modSp add mod replId modClrScheme chgLayout">
        <pc:chgData name="Akram Atouile" userId="d54f35c6555e4497" providerId="Windows Live" clId="Web-{1685AB75-96FF-6A8A-9593-7CB2F1DB6556}" dt="2025-03-27T11:09:50.014" v="346" actId="20577"/>
        <pc:sldMkLst>
          <pc:docMk/>
          <pc:sldMk cId="4118208001" sldId="267"/>
        </pc:sldMkLst>
        <pc:spChg chg="mod ord">
          <ac:chgData name="Akram Atouile" userId="d54f35c6555e4497" providerId="Windows Live" clId="Web-{1685AB75-96FF-6A8A-9593-7CB2F1DB6556}" dt="2025-03-27T09:26:47.643" v="67"/>
          <ac:spMkLst>
            <pc:docMk/>
            <pc:sldMk cId="4118208001" sldId="267"/>
            <ac:spMk id="2" creationId="{0806C638-9EED-B6F0-670A-36E6CD639017}"/>
          </ac:spMkLst>
        </pc:spChg>
        <pc:spChg chg="mod ord">
          <ac:chgData name="Akram Atouile" userId="d54f35c6555e4497" providerId="Windows Live" clId="Web-{1685AB75-96FF-6A8A-9593-7CB2F1DB6556}" dt="2025-03-27T09:26:47.643" v="67"/>
          <ac:spMkLst>
            <pc:docMk/>
            <pc:sldMk cId="4118208001" sldId="267"/>
            <ac:spMk id="4" creationId="{101EF84E-5D72-F604-9C7B-3712F09F8392}"/>
          </ac:spMkLst>
        </pc:spChg>
        <pc:spChg chg="add mod">
          <ac:chgData name="Akram Atouile" userId="d54f35c6555e4497" providerId="Windows Live" clId="Web-{1685AB75-96FF-6A8A-9593-7CB2F1DB6556}" dt="2025-03-27T10:35:29.656" v="248" actId="1076"/>
          <ac:spMkLst>
            <pc:docMk/>
            <pc:sldMk cId="4118208001" sldId="267"/>
            <ac:spMk id="5" creationId="{FC94FA54-54C7-2CF3-9E76-CB360DBAF9DF}"/>
          </ac:spMkLst>
        </pc:spChg>
        <pc:spChg chg="add mod">
          <ac:chgData name="Akram Atouile" userId="d54f35c6555e4497" providerId="Windows Live" clId="Web-{1685AB75-96FF-6A8A-9593-7CB2F1DB6556}" dt="2025-03-27T10:33:20.818" v="247" actId="1076"/>
          <ac:spMkLst>
            <pc:docMk/>
            <pc:sldMk cId="4118208001" sldId="267"/>
            <ac:spMk id="7" creationId="{F52B882F-CC0F-B55E-3196-C96702B87391}"/>
          </ac:spMkLst>
        </pc:spChg>
        <pc:spChg chg="add mod">
          <ac:chgData name="Akram Atouile" userId="d54f35c6555e4497" providerId="Windows Live" clId="Web-{1685AB75-96FF-6A8A-9593-7CB2F1DB6556}" dt="2025-03-27T11:09:50.014" v="346" actId="20577"/>
          <ac:spMkLst>
            <pc:docMk/>
            <pc:sldMk cId="4118208001" sldId="267"/>
            <ac:spMk id="13" creationId="{D883A60F-471A-C91B-5CA6-03E86FCF751A}"/>
          </ac:spMkLst>
        </pc:spChg>
        <pc:picChg chg="add mod">
          <ac:chgData name="Akram Atouile" userId="d54f35c6555e4497" providerId="Windows Live" clId="Web-{1685AB75-96FF-6A8A-9593-7CB2F1DB6556}" dt="2025-03-27T09:38:27.658" v="211" actId="14100"/>
          <ac:picMkLst>
            <pc:docMk/>
            <pc:sldMk cId="4118208001" sldId="267"/>
            <ac:picMk id="8" creationId="{87C29CBF-941E-EB7B-B823-9226F36CFA09}"/>
          </ac:picMkLst>
        </pc:picChg>
        <pc:picChg chg="add mod">
          <ac:chgData name="Akram Atouile" userId="d54f35c6555e4497" providerId="Windows Live" clId="Web-{1685AB75-96FF-6A8A-9593-7CB2F1DB6556}" dt="2025-03-27T09:52:19.355" v="232" actId="1076"/>
          <ac:picMkLst>
            <pc:docMk/>
            <pc:sldMk cId="4118208001" sldId="267"/>
            <ac:picMk id="9" creationId="{8ECF93BF-888E-8F9D-20E6-77BEC1C6AC60}"/>
          </ac:picMkLst>
        </pc:picChg>
        <pc:picChg chg="add mod">
          <ac:chgData name="Akram Atouile" userId="d54f35c6555e4497" providerId="Windows Live" clId="Web-{1685AB75-96FF-6A8A-9593-7CB2F1DB6556}" dt="2025-03-27T09:52:24.917" v="235" actId="1076"/>
          <ac:picMkLst>
            <pc:docMk/>
            <pc:sldMk cId="4118208001" sldId="267"/>
            <ac:picMk id="11" creationId="{76904768-9EB6-0879-98BF-3D6E034D6F91}"/>
          </ac:picMkLst>
        </pc:picChg>
        <pc:picChg chg="add mod">
          <ac:chgData name="Akram Atouile" userId="d54f35c6555e4497" providerId="Windows Live" clId="Web-{1685AB75-96FF-6A8A-9593-7CB2F1DB6556}" dt="2025-03-27T09:52:34.887" v="241" actId="1076"/>
          <ac:picMkLst>
            <pc:docMk/>
            <pc:sldMk cId="4118208001" sldId="267"/>
            <ac:picMk id="12" creationId="{3E358503-72B3-CF57-0DE3-1C53E1A24926}"/>
          </ac:picMkLst>
        </pc:picChg>
      </pc:sldChg>
      <pc:sldChg chg="addSp delSp modSp add mod replId modClrScheme chgLayout">
        <pc:chgData name="Akram Atouile" userId="d54f35c6555e4497" providerId="Windows Live" clId="Web-{1685AB75-96FF-6A8A-9593-7CB2F1DB6556}" dt="2025-03-27T11:22:43.073" v="370" actId="20577"/>
        <pc:sldMkLst>
          <pc:docMk/>
          <pc:sldMk cId="471964046" sldId="268"/>
        </pc:sldMkLst>
        <pc:spChg chg="mod ord">
          <ac:chgData name="Akram Atouile" userId="d54f35c6555e4497" providerId="Windows Live" clId="Web-{1685AB75-96FF-6A8A-9593-7CB2F1DB6556}" dt="2025-03-27T11:22:43.073" v="370" actId="20577"/>
          <ac:spMkLst>
            <pc:docMk/>
            <pc:sldMk cId="471964046" sldId="268"/>
            <ac:spMk id="2" creationId="{35F55643-EE93-079C-668C-4EC72A99D23B}"/>
          </ac:spMkLst>
        </pc:spChg>
        <pc:spChg chg="add mod ord">
          <ac:chgData name="Akram Atouile" userId="d54f35c6555e4497" providerId="Windows Live" clId="Web-{1685AB75-96FF-6A8A-9593-7CB2F1DB6556}" dt="2025-03-27T11:18:37.398" v="368" actId="20577"/>
          <ac:spMkLst>
            <pc:docMk/>
            <pc:sldMk cId="471964046" sldId="268"/>
            <ac:spMk id="3" creationId="{57B85026-EA74-9342-2AD4-9C1726F6D746}"/>
          </ac:spMkLst>
        </pc:spChg>
        <pc:spChg chg="mod ord">
          <ac:chgData name="Akram Atouile" userId="d54f35c6555e4497" providerId="Windows Live" clId="Web-{1685AB75-96FF-6A8A-9593-7CB2F1DB6556}" dt="2025-03-27T10:52:40.015" v="280"/>
          <ac:spMkLst>
            <pc:docMk/>
            <pc:sldMk cId="471964046" sldId="268"/>
            <ac:spMk id="4" creationId="{419E40C4-BA8F-DBE7-2C12-2989C09DB9CF}"/>
          </ac:spMkLst>
        </pc:spChg>
      </pc:sldChg>
      <pc:sldChg chg="addSp delSp modSp add replId">
        <pc:chgData name="Akram Atouile" userId="d54f35c6555e4497" providerId="Windows Live" clId="Web-{1685AB75-96FF-6A8A-9593-7CB2F1DB6556}" dt="2025-03-27T11:10:26.751" v="347"/>
        <pc:sldMkLst>
          <pc:docMk/>
          <pc:sldMk cId="553113468" sldId="269"/>
        </pc:sldMkLst>
        <pc:spChg chg="mod">
          <ac:chgData name="Akram Atouile" userId="d54f35c6555e4497" providerId="Windows Live" clId="Web-{1685AB75-96FF-6A8A-9593-7CB2F1DB6556}" dt="2025-03-27T11:08:25.742" v="327" actId="20577"/>
          <ac:spMkLst>
            <pc:docMk/>
            <pc:sldMk cId="553113468" sldId="269"/>
            <ac:spMk id="2" creationId="{13741C58-01F1-FC70-3629-6103BE9747F9}"/>
          </ac:spMkLst>
        </pc:spChg>
        <pc:picChg chg="add mod ord">
          <ac:chgData name="Akram Atouile" userId="d54f35c6555e4497" providerId="Windows Live" clId="Web-{1685AB75-96FF-6A8A-9593-7CB2F1DB6556}" dt="2025-03-27T11:10:26.751" v="347"/>
          <ac:picMkLst>
            <pc:docMk/>
            <pc:sldMk cId="553113468" sldId="269"/>
            <ac:picMk id="5" creationId="{5A82E448-6B95-3F78-3A71-F1A178EB873B}"/>
          </ac:picMkLst>
        </pc:picChg>
      </pc:sldChg>
      <pc:sldChg chg="addSp delSp modSp add replId">
        <pc:chgData name="Akram Atouile" userId="d54f35c6555e4497" providerId="Windows Live" clId="Web-{1685AB75-96FF-6A8A-9593-7CB2F1DB6556}" dt="2025-03-27T11:24:21.471" v="384"/>
        <pc:sldMkLst>
          <pc:docMk/>
          <pc:sldMk cId="2337547222" sldId="270"/>
        </pc:sldMkLst>
      </pc:sldChg>
    </pc:docChg>
  </pc:docChgLst>
  <pc:docChgLst>
    <pc:chgData name="Akram Atouile" userId="d54f35c6555e4497" providerId="Windows Live" clId="Web-{97B9C688-85F2-35E4-F478-C411DAE6BCBB}"/>
    <pc:docChg chg="addSld modSld sldOrd">
      <pc:chgData name="Akram Atouile" userId="d54f35c6555e4497" providerId="Windows Live" clId="Web-{97B9C688-85F2-35E4-F478-C411DAE6BCBB}" dt="2025-04-08T14:58:19.857" v="703" actId="20577"/>
      <pc:docMkLst>
        <pc:docMk/>
      </pc:docMkLst>
      <pc:sldChg chg="modSp">
        <pc:chgData name="Akram Atouile" userId="d54f35c6555e4497" providerId="Windows Live" clId="Web-{97B9C688-85F2-35E4-F478-C411DAE6BCBB}" dt="2025-04-08T14:25:40.439" v="3" actId="14100"/>
        <pc:sldMkLst>
          <pc:docMk/>
          <pc:sldMk cId="4118208001" sldId="267"/>
        </pc:sldMkLst>
        <pc:spChg chg="mod">
          <ac:chgData name="Akram Atouile" userId="d54f35c6555e4497" providerId="Windows Live" clId="Web-{97B9C688-85F2-35E4-F478-C411DAE6BCBB}" dt="2025-04-08T14:25:40.439" v="3" actId="14100"/>
          <ac:spMkLst>
            <pc:docMk/>
            <pc:sldMk cId="4118208001" sldId="267"/>
            <ac:spMk id="13" creationId="{D883A60F-471A-C91B-5CA6-03E86FCF751A}"/>
          </ac:spMkLst>
        </pc:spChg>
      </pc:sldChg>
      <pc:sldChg chg="modSp">
        <pc:chgData name="Akram Atouile" userId="d54f35c6555e4497" providerId="Windows Live" clId="Web-{97B9C688-85F2-35E4-F478-C411DAE6BCBB}" dt="2025-04-08T14:58:19.857" v="703" actId="20577"/>
        <pc:sldMkLst>
          <pc:docMk/>
          <pc:sldMk cId="75569962" sldId="270"/>
        </pc:sldMkLst>
        <pc:spChg chg="mod">
          <ac:chgData name="Akram Atouile" userId="d54f35c6555e4497" providerId="Windows Live" clId="Web-{97B9C688-85F2-35E4-F478-C411DAE6BCBB}" dt="2025-04-08T14:58:10.685" v="695" actId="20577"/>
          <ac:spMkLst>
            <pc:docMk/>
            <pc:sldMk cId="75569962" sldId="270"/>
            <ac:spMk id="2" creationId="{13FFC8FD-9045-D746-C96C-3AAE3C521F81}"/>
          </ac:spMkLst>
        </pc:spChg>
        <pc:spChg chg="mod">
          <ac:chgData name="Akram Atouile" userId="d54f35c6555e4497" providerId="Windows Live" clId="Web-{97B9C688-85F2-35E4-F478-C411DAE6BCBB}" dt="2025-04-08T14:58:19.857" v="703" actId="20577"/>
          <ac:spMkLst>
            <pc:docMk/>
            <pc:sldMk cId="75569962" sldId="270"/>
            <ac:spMk id="6" creationId="{E01F5490-9B13-FD44-E5AF-788A34BFE2EA}"/>
          </ac:spMkLst>
        </pc:spChg>
      </pc:sldChg>
      <pc:sldChg chg="addSp delSp modSp add replId">
        <pc:chgData name="Akram Atouile" userId="d54f35c6555e4497" providerId="Windows Live" clId="Web-{97B9C688-85F2-35E4-F478-C411DAE6BCBB}" dt="2025-04-08T14:43:12.971" v="474"/>
        <pc:sldMkLst>
          <pc:docMk/>
          <pc:sldMk cId="3726603547" sldId="276"/>
        </pc:sldMkLst>
        <pc:spChg chg="del mod">
          <ac:chgData name="Akram Atouile" userId="d54f35c6555e4497" providerId="Windows Live" clId="Web-{97B9C688-85F2-35E4-F478-C411DAE6BCBB}" dt="2025-04-08T14:33:34.422" v="459"/>
          <ac:spMkLst>
            <pc:docMk/>
            <pc:sldMk cId="3726603547" sldId="276"/>
            <ac:spMk id="6" creationId="{07F22B08-9EE0-0A32-E109-BDD6301D6333}"/>
          </ac:spMkLst>
        </pc:spChg>
        <pc:spChg chg="add del mod">
          <ac:chgData name="Akram Atouile" userId="d54f35c6555e4497" providerId="Windows Live" clId="Web-{97B9C688-85F2-35E4-F478-C411DAE6BCBB}" dt="2025-04-08T14:43:12.971" v="474"/>
          <ac:spMkLst>
            <pc:docMk/>
            <pc:sldMk cId="3726603547" sldId="276"/>
            <ac:spMk id="7" creationId="{1DB97046-7669-2035-ED72-76D5F7BA2D5C}"/>
          </ac:spMkLst>
        </pc:spChg>
        <pc:picChg chg="add del mod ord">
          <ac:chgData name="Akram Atouile" userId="d54f35c6555e4497" providerId="Windows Live" clId="Web-{97B9C688-85F2-35E4-F478-C411DAE6BCBB}" dt="2025-04-08T14:36:41.990" v="465"/>
          <ac:picMkLst>
            <pc:docMk/>
            <pc:sldMk cId="3726603547" sldId="276"/>
            <ac:picMk id="3" creationId="{07AB05C9-515C-7292-1EF7-36EE49A56D4E}"/>
          </ac:picMkLst>
        </pc:picChg>
        <pc:picChg chg="add mod ord">
          <ac:chgData name="Akram Atouile" userId="d54f35c6555e4497" providerId="Windows Live" clId="Web-{97B9C688-85F2-35E4-F478-C411DAE6BCBB}" dt="2025-04-08T14:43:12.971" v="474"/>
          <ac:picMkLst>
            <pc:docMk/>
            <pc:sldMk cId="3726603547" sldId="276"/>
            <ac:picMk id="8" creationId="{48EFD7E7-B172-39EE-06CD-02EF9DEDCC6B}"/>
          </ac:picMkLst>
        </pc:picChg>
      </pc:sldChg>
      <pc:sldChg chg="addSp delSp modSp add ord replId">
        <pc:chgData name="Akram Atouile" userId="d54f35c6555e4497" providerId="Windows Live" clId="Web-{97B9C688-85F2-35E4-F478-C411DAE6BCBB}" dt="2025-04-08T14:48:11.026" v="654" actId="20577"/>
        <pc:sldMkLst>
          <pc:docMk/>
          <pc:sldMk cId="1723448341" sldId="277"/>
        </pc:sldMkLst>
        <pc:spChg chg="mod">
          <ac:chgData name="Akram Atouile" userId="d54f35c6555e4497" providerId="Windows Live" clId="Web-{97B9C688-85F2-35E4-F478-C411DAE6BCBB}" dt="2025-04-08T14:48:11.026" v="654" actId="20577"/>
          <ac:spMkLst>
            <pc:docMk/>
            <pc:sldMk cId="1723448341" sldId="277"/>
            <ac:spMk id="2" creationId="{A41C958E-9B75-9841-761D-D04FB9088461}"/>
          </ac:spMkLst>
        </pc:spChg>
        <pc:spChg chg="add del mod">
          <ac:chgData name="Akram Atouile" userId="d54f35c6555e4497" providerId="Windows Live" clId="Web-{97B9C688-85F2-35E4-F478-C411DAE6BCBB}" dt="2025-04-08T14:47:56.761" v="626"/>
          <ac:spMkLst>
            <pc:docMk/>
            <pc:sldMk cId="1723448341" sldId="277"/>
            <ac:spMk id="5" creationId="{2EBEB265-C4A9-E41D-DC14-CA185C645A5D}"/>
          </ac:spMkLst>
        </pc:spChg>
        <pc:picChg chg="add mod ord">
          <ac:chgData name="Akram Atouile" userId="d54f35c6555e4497" providerId="Windows Live" clId="Web-{97B9C688-85F2-35E4-F478-C411DAE6BCBB}" dt="2025-04-08T14:47:56.761" v="626"/>
          <ac:picMkLst>
            <pc:docMk/>
            <pc:sldMk cId="1723448341" sldId="277"/>
            <ac:picMk id="6" creationId="{73A668BE-2A78-2C23-22C7-A0DE51D5D49A}"/>
          </ac:picMkLst>
        </pc:picChg>
        <pc:picChg chg="del">
          <ac:chgData name="Akram Atouile" userId="d54f35c6555e4497" providerId="Windows Live" clId="Web-{97B9C688-85F2-35E4-F478-C411DAE6BCBB}" dt="2025-04-08T14:47:55.823" v="625"/>
          <ac:picMkLst>
            <pc:docMk/>
            <pc:sldMk cId="1723448341" sldId="277"/>
            <ac:picMk id="8" creationId="{617DEB59-D2A2-F2A9-6138-D719C57AFB62}"/>
          </ac:picMkLst>
        </pc:picChg>
      </pc:sldChg>
    </pc:docChg>
  </pc:docChgLst>
  <pc:docChgLst>
    <pc:chgData name="TIM GRUGRU" userId="f4d65a87c7acd407" providerId="Windows Live" clId="Web-{538C2FB4-6471-290F-60BD-8113D7C63374}"/>
    <pc:docChg chg="addSld delSld modSld sldOrd">
      <pc:chgData name="TIM GRUGRU" userId="f4d65a87c7acd407" providerId="Windows Live" clId="Web-{538C2FB4-6471-290F-60BD-8113D7C63374}" dt="2025-05-21T06:19:36.170" v="1815" actId="20577"/>
      <pc:docMkLst>
        <pc:docMk/>
      </pc:docMkLst>
      <pc:sldChg chg="del">
        <pc:chgData name="TIM GRUGRU" userId="f4d65a87c7acd407" providerId="Windows Live" clId="Web-{538C2FB4-6471-290F-60BD-8113D7C63374}" dt="2025-05-20T07:43:06.219" v="1150"/>
        <pc:sldMkLst>
          <pc:docMk/>
          <pc:sldMk cId="1524060088" sldId="259"/>
        </pc:sldMkLst>
      </pc:sldChg>
      <pc:sldChg chg="addSp modSp">
        <pc:chgData name="TIM GRUGRU" userId="f4d65a87c7acd407" providerId="Windows Live" clId="Web-{538C2FB4-6471-290F-60BD-8113D7C63374}" dt="2025-05-13T07:51:10.205" v="34" actId="20577"/>
        <pc:sldMkLst>
          <pc:docMk/>
          <pc:sldMk cId="3878944902" sldId="260"/>
        </pc:sldMkLst>
        <pc:spChg chg="mod">
          <ac:chgData name="TIM GRUGRU" userId="f4d65a87c7acd407" providerId="Windows Live" clId="Web-{538C2FB4-6471-290F-60BD-8113D7C63374}" dt="2025-05-13T07:51:10.205" v="34" actId="20577"/>
          <ac:spMkLst>
            <pc:docMk/>
            <pc:sldMk cId="3878944902" sldId="260"/>
            <ac:spMk id="19" creationId="{20456B10-21C0-3197-CA83-4A3CC444E841}"/>
          </ac:spMkLst>
        </pc:spChg>
        <pc:picChg chg="add mod">
          <ac:chgData name="TIM GRUGRU" userId="f4d65a87c7acd407" providerId="Windows Live" clId="Web-{538C2FB4-6471-290F-60BD-8113D7C63374}" dt="2025-05-13T07:02:25.056" v="18" actId="1076"/>
          <ac:picMkLst>
            <pc:docMk/>
            <pc:sldMk cId="3878944902" sldId="260"/>
            <ac:picMk id="5" creationId="{15873A7F-DCB5-FEBB-31AD-553F801F0450}"/>
          </ac:picMkLst>
        </pc:picChg>
      </pc:sldChg>
      <pc:sldChg chg="addSp delSp modSp ord">
        <pc:chgData name="TIM GRUGRU" userId="f4d65a87c7acd407" providerId="Windows Live" clId="Web-{538C2FB4-6471-290F-60BD-8113D7C63374}" dt="2025-05-20T07:43:32.908" v="1152"/>
        <pc:sldMkLst>
          <pc:docMk/>
          <pc:sldMk cId="899005670" sldId="263"/>
        </pc:sldMkLst>
        <pc:spChg chg="mod">
          <ac:chgData name="TIM GRUGRU" userId="f4d65a87c7acd407" providerId="Windows Live" clId="Web-{538C2FB4-6471-290F-60BD-8113D7C63374}" dt="2025-05-13T07:00:53.163" v="3" actId="20577"/>
          <ac:spMkLst>
            <pc:docMk/>
            <pc:sldMk cId="899005670" sldId="263"/>
            <ac:spMk id="2" creationId="{AFD7AC53-847C-F787-971E-8DD10E9B2A0E}"/>
          </ac:spMkLst>
        </pc:spChg>
        <pc:spChg chg="add mod">
          <ac:chgData name="TIM GRUGRU" userId="f4d65a87c7acd407" providerId="Windows Live" clId="Web-{538C2FB4-6471-290F-60BD-8113D7C63374}" dt="2025-05-15T08:54:33.268" v="319" actId="14100"/>
          <ac:spMkLst>
            <pc:docMk/>
            <pc:sldMk cId="899005670" sldId="263"/>
            <ac:spMk id="7" creationId="{C8F004B5-4AAA-9318-7064-413D96679F5A}"/>
          </ac:spMkLst>
        </pc:spChg>
        <pc:spChg chg="del">
          <ac:chgData name="TIM GRUGRU" userId="f4d65a87c7acd407" providerId="Windows Live" clId="Web-{538C2FB4-6471-290F-60BD-8113D7C63374}" dt="2025-05-13T07:00:56.647" v="4"/>
          <ac:spMkLst>
            <pc:docMk/>
            <pc:sldMk cId="899005670" sldId="263"/>
            <ac:spMk id="7" creationId="{FC1DD933-17CC-5989-9A28-B3DEAC8179D8}"/>
          </ac:spMkLst>
        </pc:spChg>
        <pc:picChg chg="add mod ord modCrop">
          <ac:chgData name="TIM GRUGRU" userId="f4d65a87c7acd407" providerId="Windows Live" clId="Web-{538C2FB4-6471-290F-60BD-8113D7C63374}" dt="2025-05-15T08:54:37.971" v="321" actId="1076"/>
          <ac:picMkLst>
            <pc:docMk/>
            <pc:sldMk cId="899005670" sldId="263"/>
            <ac:picMk id="3" creationId="{A69DABB4-4A71-484B-4AFF-27131E3AF504}"/>
          </ac:picMkLst>
        </pc:picChg>
        <pc:picChg chg="add mod">
          <ac:chgData name="TIM GRUGRU" userId="f4d65a87c7acd407" providerId="Windows Live" clId="Web-{538C2FB4-6471-290F-60BD-8113D7C63374}" dt="2025-05-15T08:53:19.015" v="237" actId="1076"/>
          <ac:picMkLst>
            <pc:docMk/>
            <pc:sldMk cId="899005670" sldId="263"/>
            <ac:picMk id="5" creationId="{8B1CB777-B2E7-454C-1E98-C2BDCD47CAD6}"/>
          </ac:picMkLst>
        </pc:picChg>
        <pc:picChg chg="add mod">
          <ac:chgData name="TIM GRUGRU" userId="f4d65a87c7acd407" providerId="Windows Live" clId="Web-{538C2FB4-6471-290F-60BD-8113D7C63374}" dt="2025-05-13T07:01:45.383" v="14" actId="1076"/>
          <ac:picMkLst>
            <pc:docMk/>
            <pc:sldMk cId="899005670" sldId="263"/>
            <ac:picMk id="6" creationId="{CBF37D82-B53C-D0DE-DA56-A57773D30A6C}"/>
          </ac:picMkLst>
        </pc:picChg>
      </pc:sldChg>
      <pc:sldChg chg="delSp modSp ord">
        <pc:chgData name="TIM GRUGRU" userId="f4d65a87c7acd407" providerId="Windows Live" clId="Web-{538C2FB4-6471-290F-60BD-8113D7C63374}" dt="2025-05-20T07:45:36.507" v="1203"/>
        <pc:sldMkLst>
          <pc:docMk/>
          <pc:sldMk cId="3971376859" sldId="282"/>
        </pc:sldMkLst>
        <pc:spChg chg="mod">
          <ac:chgData name="TIM GRUGRU" userId="f4d65a87c7acd407" providerId="Windows Live" clId="Web-{538C2FB4-6471-290F-60BD-8113D7C63374}" dt="2025-05-13T07:02:48.791" v="32" actId="20577"/>
          <ac:spMkLst>
            <pc:docMk/>
            <pc:sldMk cId="3971376859" sldId="282"/>
            <ac:spMk id="2" creationId="{EA6CBCC8-7CF7-A198-17C7-BF60167DE532}"/>
          </ac:spMkLst>
        </pc:spChg>
        <pc:spChg chg="mod">
          <ac:chgData name="TIM GRUGRU" userId="f4d65a87c7acd407" providerId="Windows Live" clId="Web-{538C2FB4-6471-290F-60BD-8113D7C63374}" dt="2025-05-15T06:09:36.838" v="78" actId="20577"/>
          <ac:spMkLst>
            <pc:docMk/>
            <pc:sldMk cId="3971376859" sldId="282"/>
            <ac:spMk id="7" creationId="{00E2C688-2BA9-EFB8-6010-8675233C3CD7}"/>
          </ac:spMkLst>
        </pc:spChg>
        <pc:picChg chg="del">
          <ac:chgData name="TIM GRUGRU" userId="f4d65a87c7acd407" providerId="Windows Live" clId="Web-{538C2FB4-6471-290F-60BD-8113D7C63374}" dt="2025-05-15T09:51:38.125" v="366"/>
          <ac:picMkLst>
            <pc:docMk/>
            <pc:sldMk cId="3971376859" sldId="282"/>
            <ac:picMk id="3" creationId="{23C60970-078C-8222-94FC-47CA4C68D27E}"/>
          </ac:picMkLst>
        </pc:picChg>
      </pc:sldChg>
      <pc:sldChg chg="addSp delSp modSp">
        <pc:chgData name="TIM GRUGRU" userId="f4d65a87c7acd407" providerId="Windows Live" clId="Web-{538C2FB4-6471-290F-60BD-8113D7C63374}" dt="2025-05-20T13:18:45.983" v="1595" actId="1076"/>
        <pc:sldMkLst>
          <pc:docMk/>
          <pc:sldMk cId="2789504291" sldId="283"/>
        </pc:sldMkLst>
        <pc:spChg chg="mod">
          <ac:chgData name="TIM GRUGRU" userId="f4d65a87c7acd407" providerId="Windows Live" clId="Web-{538C2FB4-6471-290F-60BD-8113D7C63374}" dt="2025-05-20T07:48:51.109" v="1262" actId="20577"/>
          <ac:spMkLst>
            <pc:docMk/>
            <pc:sldMk cId="2789504291" sldId="283"/>
            <ac:spMk id="2" creationId="{A962EDFB-F6DD-D958-E0F6-B0B79FC39C07}"/>
          </ac:spMkLst>
        </pc:spChg>
        <pc:spChg chg="mod">
          <ac:chgData name="TIM GRUGRU" userId="f4d65a87c7acd407" providerId="Windows Live" clId="Web-{538C2FB4-6471-290F-60BD-8113D7C63374}" dt="2025-05-20T13:18:38.905" v="1594" actId="20577"/>
          <ac:spMkLst>
            <pc:docMk/>
            <pc:sldMk cId="2789504291" sldId="283"/>
            <ac:spMk id="5" creationId="{446C9930-459F-497A-17B9-9764D2CDD57B}"/>
          </ac:spMkLst>
        </pc:spChg>
        <pc:picChg chg="add del mod">
          <ac:chgData name="TIM GRUGRU" userId="f4d65a87c7acd407" providerId="Windows Live" clId="Web-{538C2FB4-6471-290F-60BD-8113D7C63374}" dt="2025-05-20T13:16:12.117" v="1552"/>
          <ac:picMkLst>
            <pc:docMk/>
            <pc:sldMk cId="2789504291" sldId="283"/>
            <ac:picMk id="3" creationId="{569D9070-7665-BAD4-6857-6F8F3906A6B0}"/>
          </ac:picMkLst>
        </pc:picChg>
        <pc:picChg chg="add mod">
          <ac:chgData name="TIM GRUGRU" userId="f4d65a87c7acd407" providerId="Windows Live" clId="Web-{538C2FB4-6471-290F-60BD-8113D7C63374}" dt="2025-05-20T13:18:45.983" v="1595" actId="1076"/>
          <ac:picMkLst>
            <pc:docMk/>
            <pc:sldMk cId="2789504291" sldId="283"/>
            <ac:picMk id="7" creationId="{4E70C474-56DD-5F49-D725-C03E3E26C96E}"/>
          </ac:picMkLst>
        </pc:picChg>
      </pc:sldChg>
      <pc:sldChg chg="modSp new">
        <pc:chgData name="TIM GRUGRU" userId="f4d65a87c7acd407" providerId="Windows Live" clId="Web-{538C2FB4-6471-290F-60BD-8113D7C63374}" dt="2025-05-20T13:19:35.564" v="1621" actId="20577"/>
        <pc:sldMkLst>
          <pc:docMk/>
          <pc:sldMk cId="285124621" sldId="284"/>
        </pc:sldMkLst>
        <pc:spChg chg="mod">
          <ac:chgData name="TIM GRUGRU" userId="f4d65a87c7acd407" providerId="Windows Live" clId="Web-{538C2FB4-6471-290F-60BD-8113D7C63374}" dt="2025-05-20T13:19:35.564" v="1621" actId="20577"/>
          <ac:spMkLst>
            <pc:docMk/>
            <pc:sldMk cId="285124621" sldId="284"/>
            <ac:spMk id="2" creationId="{D2BB37FD-F22A-8202-7F4E-BBA6C185F686}"/>
          </ac:spMkLst>
        </pc:spChg>
        <pc:spChg chg="mod">
          <ac:chgData name="TIM GRUGRU" userId="f4d65a87c7acd407" providerId="Windows Live" clId="Web-{538C2FB4-6471-290F-60BD-8113D7C63374}" dt="2025-05-19T09:13:26.581" v="875" actId="20577"/>
          <ac:spMkLst>
            <pc:docMk/>
            <pc:sldMk cId="285124621" sldId="284"/>
            <ac:spMk id="3" creationId="{1F16A0F5-6767-C64C-EDFE-D4EBEB1DF5DB}"/>
          </ac:spMkLst>
        </pc:spChg>
      </pc:sldChg>
      <pc:sldChg chg="addSp modSp new">
        <pc:chgData name="TIM GRUGRU" userId="f4d65a87c7acd407" providerId="Windows Live" clId="Web-{538C2FB4-6471-290F-60BD-8113D7C63374}" dt="2025-05-20T07:45:24.272" v="1201" actId="20577"/>
        <pc:sldMkLst>
          <pc:docMk/>
          <pc:sldMk cId="2446356117" sldId="285"/>
        </pc:sldMkLst>
        <pc:spChg chg="mod">
          <ac:chgData name="TIM GRUGRU" userId="f4d65a87c7acd407" providerId="Windows Live" clId="Web-{538C2FB4-6471-290F-60BD-8113D7C63374}" dt="2025-05-15T08:46:20.859" v="185" actId="20577"/>
          <ac:spMkLst>
            <pc:docMk/>
            <pc:sldMk cId="2446356117" sldId="285"/>
            <ac:spMk id="2" creationId="{72C22143-B234-A6DB-3A16-4BD69216B795}"/>
          </ac:spMkLst>
        </pc:spChg>
        <pc:spChg chg="mod">
          <ac:chgData name="TIM GRUGRU" userId="f4d65a87c7acd407" providerId="Windows Live" clId="Web-{538C2FB4-6471-290F-60BD-8113D7C63374}" dt="2025-05-20T07:45:24.272" v="1201" actId="20577"/>
          <ac:spMkLst>
            <pc:docMk/>
            <pc:sldMk cId="2446356117" sldId="285"/>
            <ac:spMk id="3" creationId="{D5A7F617-1757-1E68-7851-409E8A7AC32D}"/>
          </ac:spMkLst>
        </pc:spChg>
        <pc:picChg chg="add mod">
          <ac:chgData name="TIM GRUGRU" userId="f4d65a87c7acd407" providerId="Windows Live" clId="Web-{538C2FB4-6471-290F-60BD-8113D7C63374}" dt="2025-05-15T08:53:11.077" v="236" actId="1076"/>
          <ac:picMkLst>
            <pc:docMk/>
            <pc:sldMk cId="2446356117" sldId="285"/>
            <ac:picMk id="5" creationId="{4EE48759-BF2C-D563-F3CF-0517581F3AC2}"/>
          </ac:picMkLst>
        </pc:picChg>
      </pc:sldChg>
      <pc:sldChg chg="modSp new">
        <pc:chgData name="TIM GRUGRU" userId="f4d65a87c7acd407" providerId="Windows Live" clId="Web-{538C2FB4-6471-290F-60BD-8113D7C63374}" dt="2025-05-16T07:48:56.827" v="774" actId="20577"/>
        <pc:sldMkLst>
          <pc:docMk/>
          <pc:sldMk cId="2271695769" sldId="286"/>
        </pc:sldMkLst>
        <pc:spChg chg="mod">
          <ac:chgData name="TIM GRUGRU" userId="f4d65a87c7acd407" providerId="Windows Live" clId="Web-{538C2FB4-6471-290F-60BD-8113D7C63374}" dt="2025-05-15T09:54:53.399" v="369" actId="20577"/>
          <ac:spMkLst>
            <pc:docMk/>
            <pc:sldMk cId="2271695769" sldId="286"/>
            <ac:spMk id="2" creationId="{9A2CC296-2C78-2FE5-6121-A328A45482BB}"/>
          </ac:spMkLst>
        </pc:spChg>
        <pc:spChg chg="mod">
          <ac:chgData name="TIM GRUGRU" userId="f4d65a87c7acd407" providerId="Windows Live" clId="Web-{538C2FB4-6471-290F-60BD-8113D7C63374}" dt="2025-05-16T07:48:56.827" v="774" actId="20577"/>
          <ac:spMkLst>
            <pc:docMk/>
            <pc:sldMk cId="2271695769" sldId="286"/>
            <ac:spMk id="3" creationId="{5F82FB06-DC08-B7E8-6B79-9FFD7C45CB6D}"/>
          </ac:spMkLst>
        </pc:spChg>
      </pc:sldChg>
      <pc:sldChg chg="addSp delSp modSp new">
        <pc:chgData name="TIM GRUGRU" userId="f4d65a87c7acd407" providerId="Windows Live" clId="Web-{538C2FB4-6471-290F-60BD-8113D7C63374}" dt="2025-05-16T13:53:55.766" v="803" actId="1076"/>
        <pc:sldMkLst>
          <pc:docMk/>
          <pc:sldMk cId="269044569" sldId="287"/>
        </pc:sldMkLst>
        <pc:spChg chg="mod">
          <ac:chgData name="TIM GRUGRU" userId="f4d65a87c7acd407" providerId="Windows Live" clId="Web-{538C2FB4-6471-290F-60BD-8113D7C63374}" dt="2025-05-16T09:50:34.941" v="799" actId="20577"/>
          <ac:spMkLst>
            <pc:docMk/>
            <pc:sldMk cId="269044569" sldId="287"/>
            <ac:spMk id="2" creationId="{7058E862-C369-BDEE-A174-65E884A620D1}"/>
          </ac:spMkLst>
        </pc:spChg>
        <pc:spChg chg="del">
          <ac:chgData name="TIM GRUGRU" userId="f4d65a87c7acd407" providerId="Windows Live" clId="Web-{538C2FB4-6471-290F-60BD-8113D7C63374}" dt="2025-05-16T08:05:35.951" v="776"/>
          <ac:spMkLst>
            <pc:docMk/>
            <pc:sldMk cId="269044569" sldId="287"/>
            <ac:spMk id="3" creationId="{98D7FE38-A00C-7A80-8BFF-BC2060220387}"/>
          </ac:spMkLst>
        </pc:spChg>
        <pc:spChg chg="add mod">
          <ac:chgData name="TIM GRUGRU" userId="f4d65a87c7acd407" providerId="Windows Live" clId="Web-{538C2FB4-6471-290F-60BD-8113D7C63374}" dt="2025-05-16T13:53:26.718" v="801" actId="14100"/>
          <ac:spMkLst>
            <pc:docMk/>
            <pc:sldMk cId="269044569" sldId="287"/>
            <ac:spMk id="6" creationId="{3F073899-4261-E0D9-E16B-FFD83581DBFB}"/>
          </ac:spMkLst>
        </pc:spChg>
        <pc:picChg chg="add mod ord">
          <ac:chgData name="TIM GRUGRU" userId="f4d65a87c7acd407" providerId="Windows Live" clId="Web-{538C2FB4-6471-290F-60BD-8113D7C63374}" dt="2025-05-16T13:53:55.766" v="803" actId="1076"/>
          <ac:picMkLst>
            <pc:docMk/>
            <pc:sldMk cId="269044569" sldId="287"/>
            <ac:picMk id="5" creationId="{72D6C928-DF5A-E055-BA8C-97C2BF03ADDB}"/>
          </ac:picMkLst>
        </pc:picChg>
      </pc:sldChg>
      <pc:sldChg chg="new del">
        <pc:chgData name="TIM GRUGRU" userId="f4d65a87c7acd407" providerId="Windows Live" clId="Web-{538C2FB4-6471-290F-60BD-8113D7C63374}" dt="2025-05-20T07:43:17.392" v="1151"/>
        <pc:sldMkLst>
          <pc:docMk/>
          <pc:sldMk cId="3569445502" sldId="288"/>
        </pc:sldMkLst>
      </pc:sldChg>
      <pc:sldChg chg="addSp delSp modSp new">
        <pc:chgData name="TIM GRUGRU" userId="f4d65a87c7acd407" providerId="Windows Live" clId="Web-{538C2FB4-6471-290F-60BD-8113D7C63374}" dt="2025-05-20T13:15:58.054" v="1550" actId="1076"/>
        <pc:sldMkLst>
          <pc:docMk/>
          <pc:sldMk cId="2561062258" sldId="289"/>
        </pc:sldMkLst>
        <pc:spChg chg="mod">
          <ac:chgData name="TIM GRUGRU" userId="f4d65a87c7acd407" providerId="Windows Live" clId="Web-{538C2FB4-6471-290F-60BD-8113D7C63374}" dt="2025-05-20T13:15:52.960" v="1548" actId="1076"/>
          <ac:spMkLst>
            <pc:docMk/>
            <pc:sldMk cId="2561062258" sldId="289"/>
            <ac:spMk id="2" creationId="{F1ED6C44-6C5A-CEE7-697F-9AA8E0D33429}"/>
          </ac:spMkLst>
        </pc:spChg>
        <pc:spChg chg="del">
          <ac:chgData name="TIM GRUGRU" userId="f4d65a87c7acd407" providerId="Windows Live" clId="Web-{538C2FB4-6471-290F-60BD-8113D7C63374}" dt="2025-05-19T06:18:55.134" v="806"/>
          <ac:spMkLst>
            <pc:docMk/>
            <pc:sldMk cId="2561062258" sldId="289"/>
            <ac:spMk id="3" creationId="{A9800D59-1D15-D5F1-E974-8E7A3DBC3DD9}"/>
          </ac:spMkLst>
        </pc:spChg>
        <pc:spChg chg="add del mod">
          <ac:chgData name="TIM GRUGRU" userId="f4d65a87c7acd407" providerId="Windows Live" clId="Web-{538C2FB4-6471-290F-60BD-8113D7C63374}" dt="2025-05-19T07:44:19.113" v="864"/>
          <ac:spMkLst>
            <pc:docMk/>
            <pc:sldMk cId="2561062258" sldId="289"/>
            <ac:spMk id="9" creationId="{6936D398-2BB8-9B84-3584-2CFCCD46987F}"/>
          </ac:spMkLst>
        </pc:spChg>
        <pc:picChg chg="add del mod ord">
          <ac:chgData name="TIM GRUGRU" userId="f4d65a87c7acd407" providerId="Windows Live" clId="Web-{538C2FB4-6471-290F-60BD-8113D7C63374}" dt="2025-05-19T07:44:17.363" v="863"/>
          <ac:picMkLst>
            <pc:docMk/>
            <pc:sldMk cId="2561062258" sldId="289"/>
            <ac:picMk id="5" creationId="{1C75482A-029D-A53B-1A63-5CE47ACA3BF2}"/>
          </ac:picMkLst>
        </pc:picChg>
        <pc:picChg chg="add del mod">
          <ac:chgData name="TIM GRUGRU" userId="f4d65a87c7acd407" providerId="Windows Live" clId="Web-{538C2FB4-6471-290F-60BD-8113D7C63374}" dt="2025-05-19T07:45:24.396" v="870"/>
          <ac:picMkLst>
            <pc:docMk/>
            <pc:sldMk cId="2561062258" sldId="289"/>
            <ac:picMk id="6" creationId="{E20CFA7C-59DA-C62E-A1A3-819DF8E5EC4B}"/>
          </ac:picMkLst>
        </pc:picChg>
        <pc:picChg chg="add del mod">
          <ac:chgData name="TIM GRUGRU" userId="f4d65a87c7acd407" providerId="Windows Live" clId="Web-{538C2FB4-6471-290F-60BD-8113D7C63374}" dt="2025-05-19T07:44:50.145" v="866"/>
          <ac:picMkLst>
            <pc:docMk/>
            <pc:sldMk cId="2561062258" sldId="289"/>
            <ac:picMk id="7" creationId="{C081CA89-CAA7-DE56-8770-310D981A6215}"/>
          </ac:picMkLst>
        </pc:picChg>
        <pc:picChg chg="add mod">
          <ac:chgData name="TIM GRUGRU" userId="f4d65a87c7acd407" providerId="Windows Live" clId="Web-{538C2FB4-6471-290F-60BD-8113D7C63374}" dt="2025-05-20T13:15:56.819" v="1549" actId="1076"/>
          <ac:picMkLst>
            <pc:docMk/>
            <pc:sldMk cId="2561062258" sldId="289"/>
            <ac:picMk id="8" creationId="{B42CD903-D4ED-07F4-D429-646FE8B9D9CB}"/>
          </ac:picMkLst>
        </pc:picChg>
        <pc:picChg chg="add mod ord">
          <ac:chgData name="TIM GRUGRU" userId="f4d65a87c7acd407" providerId="Windows Live" clId="Web-{538C2FB4-6471-290F-60BD-8113D7C63374}" dt="2025-05-20T13:15:58.054" v="1550" actId="1076"/>
          <ac:picMkLst>
            <pc:docMk/>
            <pc:sldMk cId="2561062258" sldId="289"/>
            <ac:picMk id="10" creationId="{F9198410-0C32-8E70-06DC-3BB7931F3EF4}"/>
          </ac:picMkLst>
        </pc:picChg>
        <pc:picChg chg="add mod">
          <ac:chgData name="TIM GRUGRU" userId="f4d65a87c7acd407" providerId="Windows Live" clId="Web-{538C2FB4-6471-290F-60BD-8113D7C63374}" dt="2025-05-19T07:44:53.849" v="868" actId="1076"/>
          <ac:picMkLst>
            <pc:docMk/>
            <pc:sldMk cId="2561062258" sldId="289"/>
            <ac:picMk id="11" creationId="{15668576-864D-295F-97F2-FF4DBED6F5F0}"/>
          </ac:picMkLst>
        </pc:picChg>
        <pc:picChg chg="add mod">
          <ac:chgData name="TIM GRUGRU" userId="f4d65a87c7acd407" providerId="Windows Live" clId="Web-{538C2FB4-6471-290F-60BD-8113D7C63374}" dt="2025-05-19T07:45:30.943" v="872" actId="1076"/>
          <ac:picMkLst>
            <pc:docMk/>
            <pc:sldMk cId="2561062258" sldId="289"/>
            <ac:picMk id="12" creationId="{C4CF426B-23A4-CB1D-AA79-ADB52FDF1C13}"/>
          </ac:picMkLst>
        </pc:picChg>
      </pc:sldChg>
      <pc:sldChg chg="addSp delSp modSp new">
        <pc:chgData name="TIM GRUGRU" userId="f4d65a87c7acd407" providerId="Windows Live" clId="Web-{538C2FB4-6471-290F-60BD-8113D7C63374}" dt="2025-05-20T13:15:19.161" v="1538" actId="1076"/>
        <pc:sldMkLst>
          <pc:docMk/>
          <pc:sldMk cId="1881715366" sldId="290"/>
        </pc:sldMkLst>
        <pc:spChg chg="mod">
          <ac:chgData name="TIM GRUGRU" userId="f4d65a87c7acd407" providerId="Windows Live" clId="Web-{538C2FB4-6471-290F-60BD-8113D7C63374}" dt="2025-05-20T07:47:14.777" v="1242" actId="20577"/>
          <ac:spMkLst>
            <pc:docMk/>
            <pc:sldMk cId="1881715366" sldId="290"/>
            <ac:spMk id="2" creationId="{BB476EC5-13FB-5461-F6B3-C4F6C7F9F3D2}"/>
          </ac:spMkLst>
        </pc:spChg>
        <pc:spChg chg="del">
          <ac:chgData name="TIM GRUGRU" userId="f4d65a87c7acd407" providerId="Windows Live" clId="Web-{538C2FB4-6471-290F-60BD-8113D7C63374}" dt="2025-05-19T09:14:17.475" v="895"/>
          <ac:spMkLst>
            <pc:docMk/>
            <pc:sldMk cId="1881715366" sldId="290"/>
            <ac:spMk id="3" creationId="{AC76D151-FC6C-9C33-C5A5-0226A3E9BD3C}"/>
          </ac:spMkLst>
        </pc:spChg>
        <pc:spChg chg="add mod">
          <ac:chgData name="TIM GRUGRU" userId="f4d65a87c7acd407" providerId="Windows Live" clId="Web-{538C2FB4-6471-290F-60BD-8113D7C63374}" dt="2025-05-20T13:15:19.161" v="1538" actId="1076"/>
          <ac:spMkLst>
            <pc:docMk/>
            <pc:sldMk cId="1881715366" sldId="290"/>
            <ac:spMk id="3" creationId="{B13BB7DF-5FE1-BBFE-D31F-ADD5152C04E0}"/>
          </ac:spMkLst>
        </pc:spChg>
        <pc:spChg chg="add del mod">
          <ac:chgData name="TIM GRUGRU" userId="f4d65a87c7acd407" providerId="Windows Live" clId="Web-{538C2FB4-6471-290F-60BD-8113D7C63374}" dt="2025-05-20T13:14:42.628" v="1525"/>
          <ac:spMkLst>
            <pc:docMk/>
            <pc:sldMk cId="1881715366" sldId="290"/>
            <ac:spMk id="9" creationId="{4B55858A-F98F-0D23-9C2B-8B6E555064BF}"/>
          </ac:spMkLst>
        </pc:spChg>
        <pc:picChg chg="add del mod ord">
          <ac:chgData name="TIM GRUGRU" userId="f4d65a87c7acd407" providerId="Windows Live" clId="Web-{538C2FB4-6471-290F-60BD-8113D7C63374}" dt="2025-05-20T13:14:29.175" v="1521"/>
          <ac:picMkLst>
            <pc:docMk/>
            <pc:sldMk cId="1881715366" sldId="290"/>
            <ac:picMk id="5" creationId="{5F3C7DC9-FD36-00CC-9805-526672F1F17B}"/>
          </ac:picMkLst>
        </pc:picChg>
        <pc:picChg chg="add del mod">
          <ac:chgData name="TIM GRUGRU" userId="f4d65a87c7acd407" providerId="Windows Live" clId="Web-{538C2FB4-6471-290F-60BD-8113D7C63374}" dt="2025-05-20T13:14:36.550" v="1523"/>
          <ac:picMkLst>
            <pc:docMk/>
            <pc:sldMk cId="1881715366" sldId="290"/>
            <ac:picMk id="6" creationId="{FB2F9B1C-013E-852A-C610-E9146C6CB0DB}"/>
          </ac:picMkLst>
        </pc:picChg>
        <pc:picChg chg="add mod">
          <ac:chgData name="TIM GRUGRU" userId="f4d65a87c7acd407" providerId="Windows Live" clId="Web-{538C2FB4-6471-290F-60BD-8113D7C63374}" dt="2025-05-20T13:15:15.880" v="1537" actId="1076"/>
          <ac:picMkLst>
            <pc:docMk/>
            <pc:sldMk cId="1881715366" sldId="290"/>
            <ac:picMk id="7" creationId="{46EFF1D5-76F3-EF85-D96A-C18415C8422B}"/>
          </ac:picMkLst>
        </pc:picChg>
      </pc:sldChg>
      <pc:sldChg chg="addSp delSp modSp new">
        <pc:chgData name="TIM GRUGRU" userId="f4d65a87c7acd407" providerId="Windows Live" clId="Web-{538C2FB4-6471-290F-60BD-8113D7C63374}" dt="2025-05-20T12:59:11.196" v="1431" actId="20577"/>
        <pc:sldMkLst>
          <pc:docMk/>
          <pc:sldMk cId="359683263" sldId="291"/>
        </pc:sldMkLst>
        <pc:spChg chg="mod">
          <ac:chgData name="TIM GRUGRU" userId="f4d65a87c7acd407" providerId="Windows Live" clId="Web-{538C2FB4-6471-290F-60BD-8113D7C63374}" dt="2025-05-20T12:59:11.196" v="1431" actId="20577"/>
          <ac:spMkLst>
            <pc:docMk/>
            <pc:sldMk cId="359683263" sldId="291"/>
            <ac:spMk id="2" creationId="{CC1EB375-3A88-B68A-D9DD-FBEC79C5E4A5}"/>
          </ac:spMkLst>
        </pc:spChg>
        <pc:spChg chg="del">
          <ac:chgData name="TIM GRUGRU" userId="f4d65a87c7acd407" providerId="Windows Live" clId="Web-{538C2FB4-6471-290F-60BD-8113D7C63374}" dt="2025-05-20T12:35:33.553" v="1360"/>
          <ac:spMkLst>
            <pc:docMk/>
            <pc:sldMk cId="359683263" sldId="291"/>
            <ac:spMk id="3" creationId="{C8E0F4EF-D9AF-3FE8-C6E7-284D3F2610D0}"/>
          </ac:spMkLst>
        </pc:spChg>
        <pc:spChg chg="add del">
          <ac:chgData name="TIM GRUGRU" userId="f4d65a87c7acd407" providerId="Windows Live" clId="Web-{538C2FB4-6471-290F-60BD-8113D7C63374}" dt="2025-05-20T12:42:01.883" v="1387"/>
          <ac:spMkLst>
            <pc:docMk/>
            <pc:sldMk cId="359683263" sldId="291"/>
            <ac:spMk id="8" creationId="{B5948B82-FDCA-1B00-0B2D-0B6EAF775656}"/>
          </ac:spMkLst>
        </pc:spChg>
        <pc:picChg chg="add mod ord">
          <ac:chgData name="TIM GRUGRU" userId="f4d65a87c7acd407" providerId="Windows Live" clId="Web-{538C2FB4-6471-290F-60BD-8113D7C63374}" dt="2025-05-20T12:35:35.413" v="1361" actId="1076"/>
          <ac:picMkLst>
            <pc:docMk/>
            <pc:sldMk cId="359683263" sldId="291"/>
            <ac:picMk id="5" creationId="{C7F4CFAE-E124-9856-E8F5-8785F67E6B4D}"/>
          </ac:picMkLst>
        </pc:picChg>
        <pc:picChg chg="add mod">
          <ac:chgData name="TIM GRUGRU" userId="f4d65a87c7acd407" providerId="Windows Live" clId="Web-{538C2FB4-6471-290F-60BD-8113D7C63374}" dt="2025-05-20T12:41:42.289" v="1385" actId="1076"/>
          <ac:picMkLst>
            <pc:docMk/>
            <pc:sldMk cId="359683263" sldId="291"/>
            <ac:picMk id="6" creationId="{5BF4B7E7-F6DD-2CCA-2FCB-E1580E2E0A2D}"/>
          </ac:picMkLst>
        </pc:picChg>
      </pc:sldChg>
      <pc:sldChg chg="modSp new del">
        <pc:chgData name="TIM GRUGRU" userId="f4d65a87c7acd407" providerId="Windows Live" clId="Web-{538C2FB4-6471-290F-60BD-8113D7C63374}" dt="2025-05-20T07:48:16.311" v="1258"/>
        <pc:sldMkLst>
          <pc:docMk/>
          <pc:sldMk cId="2178395119" sldId="291"/>
        </pc:sldMkLst>
        <pc:spChg chg="mod">
          <ac:chgData name="TIM GRUGRU" userId="f4d65a87c7acd407" providerId="Windows Live" clId="Web-{538C2FB4-6471-290F-60BD-8113D7C63374}" dt="2025-05-19T09:15:12.760" v="941" actId="20577"/>
          <ac:spMkLst>
            <pc:docMk/>
            <pc:sldMk cId="2178395119" sldId="291"/>
            <ac:spMk id="2" creationId="{18957F86-6601-F021-C9AF-E1F48EF02DD1}"/>
          </ac:spMkLst>
        </pc:spChg>
      </pc:sldChg>
      <pc:sldChg chg="addSp delSp modSp new">
        <pc:chgData name="TIM GRUGRU" userId="f4d65a87c7acd407" providerId="Windows Live" clId="Web-{538C2FB4-6471-290F-60BD-8113D7C63374}" dt="2025-05-20T13:19:16.672" v="1618" actId="20577"/>
        <pc:sldMkLst>
          <pc:docMk/>
          <pc:sldMk cId="339858247" sldId="292"/>
        </pc:sldMkLst>
        <pc:spChg chg="del">
          <ac:chgData name="TIM GRUGRU" userId="f4d65a87c7acd407" providerId="Windows Live" clId="Web-{538C2FB4-6471-290F-60BD-8113D7C63374}" dt="2025-05-20T12:42:15.212" v="1393"/>
          <ac:spMkLst>
            <pc:docMk/>
            <pc:sldMk cId="339858247" sldId="292"/>
            <ac:spMk id="2" creationId="{EC801598-720D-3882-404F-7BD8787E7A29}"/>
          </ac:spMkLst>
        </pc:spChg>
        <pc:spChg chg="del">
          <ac:chgData name="TIM GRUGRU" userId="f4d65a87c7acd407" providerId="Windows Live" clId="Web-{538C2FB4-6471-290F-60BD-8113D7C63374}" dt="2025-05-20T12:42:07.087" v="1389"/>
          <ac:spMkLst>
            <pc:docMk/>
            <pc:sldMk cId="339858247" sldId="292"/>
            <ac:spMk id="3" creationId="{654CA74C-CA77-2D13-310C-4DC2035C1505}"/>
          </ac:spMkLst>
        </pc:spChg>
        <pc:spChg chg="add del mod">
          <ac:chgData name="TIM GRUGRU" userId="f4d65a87c7acd407" providerId="Windows Live" clId="Web-{538C2FB4-6471-290F-60BD-8113D7C63374}" dt="2025-05-20T13:19:16.672" v="1618" actId="20577"/>
          <ac:spMkLst>
            <pc:docMk/>
            <pc:sldMk cId="339858247" sldId="292"/>
            <ac:spMk id="5" creationId="{B5948B82-FDCA-1B00-0B2D-0B6EAF775656}"/>
          </ac:spMkLst>
        </pc:spChg>
        <pc:picChg chg="add mod">
          <ac:chgData name="TIM GRUGRU" userId="f4d65a87c7acd407" providerId="Windows Live" clId="Web-{538C2FB4-6471-290F-60BD-8113D7C63374}" dt="2025-05-20T13:19:07.437" v="1609" actId="1076"/>
          <ac:picMkLst>
            <pc:docMk/>
            <pc:sldMk cId="339858247" sldId="292"/>
            <ac:picMk id="6" creationId="{4CE53D12-3591-4B6A-ADCA-AE4565DFBEEC}"/>
          </ac:picMkLst>
        </pc:picChg>
        <pc:picChg chg="add mod">
          <ac:chgData name="TIM GRUGRU" userId="f4d65a87c7acd407" providerId="Windows Live" clId="Web-{538C2FB4-6471-290F-60BD-8113D7C63374}" dt="2025-05-20T13:09:00.503" v="1517" actId="1076"/>
          <ac:picMkLst>
            <pc:docMk/>
            <pc:sldMk cId="339858247" sldId="292"/>
            <ac:picMk id="7" creationId="{C4A93415-5986-F4D0-0558-2D13439E7BE4}"/>
          </ac:picMkLst>
        </pc:picChg>
      </pc:sldChg>
      <pc:sldChg chg="addSp delSp modSp new">
        <pc:chgData name="TIM GRUGRU" userId="f4d65a87c7acd407" providerId="Windows Live" clId="Web-{538C2FB4-6471-290F-60BD-8113D7C63374}" dt="2025-05-21T06:19:36.170" v="1815" actId="20577"/>
        <pc:sldMkLst>
          <pc:docMk/>
          <pc:sldMk cId="1105557691" sldId="293"/>
        </pc:sldMkLst>
        <pc:spChg chg="mod">
          <ac:chgData name="TIM GRUGRU" userId="f4d65a87c7acd407" providerId="Windows Live" clId="Web-{538C2FB4-6471-290F-60BD-8113D7C63374}" dt="2025-05-21T06:19:00.466" v="1801" actId="20577"/>
          <ac:spMkLst>
            <pc:docMk/>
            <pc:sldMk cId="1105557691" sldId="293"/>
            <ac:spMk id="2" creationId="{D69CDA7B-38DA-91F0-2BF1-BA079E5799FE}"/>
          </ac:spMkLst>
        </pc:spChg>
        <pc:spChg chg="del">
          <ac:chgData name="TIM GRUGRU" userId="f4d65a87c7acd407" providerId="Windows Live" clId="Web-{538C2FB4-6471-290F-60BD-8113D7C63374}" dt="2025-05-21T06:18:00.105" v="1770"/>
          <ac:spMkLst>
            <pc:docMk/>
            <pc:sldMk cId="1105557691" sldId="293"/>
            <ac:spMk id="3" creationId="{AAAF79CF-DB88-8EF1-DBAF-B421BFCEADB0}"/>
          </ac:spMkLst>
        </pc:spChg>
        <pc:spChg chg="add mod">
          <ac:chgData name="TIM GRUGRU" userId="f4d65a87c7acd407" providerId="Windows Live" clId="Web-{538C2FB4-6471-290F-60BD-8113D7C63374}" dt="2025-05-21T06:19:36.170" v="1815" actId="20577"/>
          <ac:spMkLst>
            <pc:docMk/>
            <pc:sldMk cId="1105557691" sldId="293"/>
            <ac:spMk id="6" creationId="{5161F273-29F3-30FF-8F98-06CF0CCF65BD}"/>
          </ac:spMkLst>
        </pc:spChg>
        <pc:picChg chg="add mod ord">
          <ac:chgData name="TIM GRUGRU" userId="f4d65a87c7acd407" providerId="Windows Live" clId="Web-{538C2FB4-6471-290F-60BD-8113D7C63374}" dt="2025-05-21T06:19:24.733" v="1808" actId="1076"/>
          <ac:picMkLst>
            <pc:docMk/>
            <pc:sldMk cId="1105557691" sldId="293"/>
            <ac:picMk id="5" creationId="{7C2C9EFE-4B90-1C58-DF5F-E4EAD38C6160}"/>
          </ac:picMkLst>
        </pc:picChg>
      </pc:sldChg>
      <pc:sldChg chg="addSp delSp modSp new">
        <pc:chgData name="TIM GRUGRU" userId="f4d65a87c7acd407" providerId="Windows Live" clId="Web-{538C2FB4-6471-290F-60BD-8113D7C63374}" dt="2025-05-21T06:19:16.764" v="1807" actId="20577"/>
        <pc:sldMkLst>
          <pc:docMk/>
          <pc:sldMk cId="466638980" sldId="294"/>
        </pc:sldMkLst>
        <pc:spChg chg="mod">
          <ac:chgData name="TIM GRUGRU" userId="f4d65a87c7acd407" providerId="Windows Live" clId="Web-{538C2FB4-6471-290F-60BD-8113D7C63374}" dt="2025-05-20T13:20:09.456" v="1651" actId="20577"/>
          <ac:spMkLst>
            <pc:docMk/>
            <pc:sldMk cId="466638980" sldId="294"/>
            <ac:spMk id="2" creationId="{CC01A842-6538-2557-8881-CD31E6ED8254}"/>
          </ac:spMkLst>
        </pc:spChg>
        <pc:spChg chg="del">
          <ac:chgData name="TIM GRUGRU" userId="f4d65a87c7acd407" providerId="Windows Live" clId="Web-{538C2FB4-6471-290F-60BD-8113D7C63374}" dt="2025-05-20T15:25:37.743" v="1652"/>
          <ac:spMkLst>
            <pc:docMk/>
            <pc:sldMk cId="466638980" sldId="294"/>
            <ac:spMk id="3" creationId="{6809ABE0-873F-EF94-3D12-86CE4B7C4AE8}"/>
          </ac:spMkLst>
        </pc:spChg>
        <pc:spChg chg="add mod">
          <ac:chgData name="TIM GRUGRU" userId="f4d65a87c7acd407" providerId="Windows Live" clId="Web-{538C2FB4-6471-290F-60BD-8113D7C63374}" dt="2025-05-21T06:19:16.764" v="1807" actId="20577"/>
          <ac:spMkLst>
            <pc:docMk/>
            <pc:sldMk cId="466638980" sldId="294"/>
            <ac:spMk id="7" creationId="{BFF8833D-E6FE-27F6-71CF-3B292883D8FD}"/>
          </ac:spMkLst>
        </pc:spChg>
        <pc:picChg chg="add mod ord">
          <ac:chgData name="TIM GRUGRU" userId="f4d65a87c7acd407" providerId="Windows Live" clId="Web-{538C2FB4-6471-290F-60BD-8113D7C63374}" dt="2025-05-20T15:25:41.650" v="1653" actId="1076"/>
          <ac:picMkLst>
            <pc:docMk/>
            <pc:sldMk cId="466638980" sldId="294"/>
            <ac:picMk id="5" creationId="{406F18B7-E428-F739-3812-9BCEC4478753}"/>
          </ac:picMkLst>
        </pc:picChg>
      </pc:sldChg>
    </pc:docChg>
  </pc:docChgLst>
  <pc:docChgLst>
    <pc:chgData name="TIM GRUGRU" userId="f4d65a87c7acd407" providerId="Windows Live" clId="Web-{14DA093B-A290-DAD4-1FA7-2EA24A0C6870}"/>
    <pc:docChg chg="modSld">
      <pc:chgData name="TIM GRUGRU" userId="f4d65a87c7acd407" providerId="Windows Live" clId="Web-{14DA093B-A290-DAD4-1FA7-2EA24A0C6870}" dt="2025-05-28T07:32:42.962" v="3"/>
      <pc:docMkLst>
        <pc:docMk/>
      </pc:docMkLst>
      <pc:sldChg chg="modSp">
        <pc:chgData name="TIM GRUGRU" userId="f4d65a87c7acd407" providerId="Windows Live" clId="Web-{14DA093B-A290-DAD4-1FA7-2EA24A0C6870}" dt="2025-05-28T07:32:42.962" v="3"/>
        <pc:sldMkLst>
          <pc:docMk/>
          <pc:sldMk cId="1580154722" sldId="300"/>
        </pc:sldMkLst>
        <pc:picChg chg="mod modCrop">
          <ac:chgData name="TIM GRUGRU" userId="f4d65a87c7acd407" providerId="Windows Live" clId="Web-{14DA093B-A290-DAD4-1FA7-2EA24A0C6870}" dt="2025-05-28T07:32:42.962" v="3"/>
          <ac:picMkLst>
            <pc:docMk/>
            <pc:sldMk cId="1580154722" sldId="300"/>
            <ac:picMk id="6" creationId="{B12360A1-2A50-3849-66F5-5CF153D08F6B}"/>
          </ac:picMkLst>
        </pc:picChg>
      </pc:sldChg>
    </pc:docChg>
  </pc:docChgLst>
  <pc:docChgLst>
    <pc:chgData name="TIM GRUGRU" userId="f4d65a87c7acd407" providerId="Windows Live" clId="Web-{FC4719FF-F60C-92A5-7329-189E5CEB1FDE}"/>
    <pc:docChg chg="addSld modSld">
      <pc:chgData name="TIM GRUGRU" userId="f4d65a87c7acd407" providerId="Windows Live" clId="Web-{FC4719FF-F60C-92A5-7329-189E5CEB1FDE}" dt="2025-06-12T06:40:22.389" v="72" actId="20577"/>
      <pc:docMkLst>
        <pc:docMk/>
      </pc:docMkLst>
      <pc:sldChg chg="modSp">
        <pc:chgData name="TIM GRUGRU" userId="f4d65a87c7acd407" providerId="Windows Live" clId="Web-{FC4719FF-F60C-92A5-7329-189E5CEB1FDE}" dt="2025-06-11T12:55:13.295" v="0"/>
        <pc:sldMkLst>
          <pc:docMk/>
          <pc:sldMk cId="466638980" sldId="294"/>
        </pc:sldMkLst>
        <pc:spChg chg="mod">
          <ac:chgData name="TIM GRUGRU" userId="f4d65a87c7acd407" providerId="Windows Live" clId="Web-{FC4719FF-F60C-92A5-7329-189E5CEB1FDE}" dt="2025-06-11T12:55:13.295" v="0"/>
          <ac:spMkLst>
            <pc:docMk/>
            <pc:sldMk cId="466638980" sldId="294"/>
            <ac:spMk id="7" creationId="{BFF8833D-E6FE-27F6-71CF-3B292883D8FD}"/>
          </ac:spMkLst>
        </pc:spChg>
      </pc:sldChg>
      <pc:sldChg chg="modSp new">
        <pc:chgData name="TIM GRUGRU" userId="f4d65a87c7acd407" providerId="Windows Live" clId="Web-{FC4719FF-F60C-92A5-7329-189E5CEB1FDE}" dt="2025-06-11T15:14:47.845" v="35" actId="20577"/>
        <pc:sldMkLst>
          <pc:docMk/>
          <pc:sldMk cId="3724756844" sldId="303"/>
        </pc:sldMkLst>
        <pc:spChg chg="mod">
          <ac:chgData name="TIM GRUGRU" userId="f4d65a87c7acd407" providerId="Windows Live" clId="Web-{FC4719FF-F60C-92A5-7329-189E5CEB1FDE}" dt="2025-06-11T14:54:16.404" v="2" actId="20577"/>
          <ac:spMkLst>
            <pc:docMk/>
            <pc:sldMk cId="3724756844" sldId="303"/>
            <ac:spMk id="2" creationId="{CE07EF0D-5732-A7A9-6ECA-107186C37D2C}"/>
          </ac:spMkLst>
        </pc:spChg>
        <pc:spChg chg="mod">
          <ac:chgData name="TIM GRUGRU" userId="f4d65a87c7acd407" providerId="Windows Live" clId="Web-{FC4719FF-F60C-92A5-7329-189E5CEB1FDE}" dt="2025-06-11T15:14:47.845" v="35" actId="20577"/>
          <ac:spMkLst>
            <pc:docMk/>
            <pc:sldMk cId="3724756844" sldId="303"/>
            <ac:spMk id="3" creationId="{5A65D16A-3BA3-B0E2-D151-66802DF361C1}"/>
          </ac:spMkLst>
        </pc:spChg>
      </pc:sldChg>
      <pc:sldChg chg="addSp delSp modSp new">
        <pc:chgData name="TIM GRUGRU" userId="f4d65a87c7acd407" providerId="Windows Live" clId="Web-{FC4719FF-F60C-92A5-7329-189E5CEB1FDE}" dt="2025-06-12T06:40:22.389" v="72" actId="20577"/>
        <pc:sldMkLst>
          <pc:docMk/>
          <pc:sldMk cId="495750881" sldId="304"/>
        </pc:sldMkLst>
        <pc:spChg chg="mod">
          <ac:chgData name="TIM GRUGRU" userId="f4d65a87c7acd407" providerId="Windows Live" clId="Web-{FC4719FF-F60C-92A5-7329-189E5CEB1FDE}" dt="2025-06-12T06:40:22.389" v="72" actId="20577"/>
          <ac:spMkLst>
            <pc:docMk/>
            <pc:sldMk cId="495750881" sldId="304"/>
            <ac:spMk id="2" creationId="{C3872F08-E4B4-43F5-2BFE-42FC3F8F166D}"/>
          </ac:spMkLst>
        </pc:spChg>
        <pc:spChg chg="del">
          <ac:chgData name="TIM GRUGRU" userId="f4d65a87c7acd407" providerId="Windows Live" clId="Web-{FC4719FF-F60C-92A5-7329-189E5CEB1FDE}" dt="2025-06-12T06:33:32.280" v="37"/>
          <ac:spMkLst>
            <pc:docMk/>
            <pc:sldMk cId="495750881" sldId="304"/>
            <ac:spMk id="3" creationId="{342155A0-0886-3A48-EB49-93FF606D6956}"/>
          </ac:spMkLst>
        </pc:spChg>
        <pc:spChg chg="add del mod">
          <ac:chgData name="TIM GRUGRU" userId="f4d65a87c7acd407" providerId="Windows Live" clId="Web-{FC4719FF-F60C-92A5-7329-189E5CEB1FDE}" dt="2025-06-12T06:37:17.398" v="64"/>
          <ac:spMkLst>
            <pc:docMk/>
            <pc:sldMk cId="495750881" sldId="304"/>
            <ac:spMk id="7" creationId="{CFFB8196-0833-7C2A-4AD2-F1339E84B528}"/>
          </ac:spMkLst>
        </pc:spChg>
        <pc:picChg chg="add del mod ord">
          <ac:chgData name="TIM GRUGRU" userId="f4d65a87c7acd407" providerId="Windows Live" clId="Web-{FC4719FF-F60C-92A5-7329-189E5CEB1FDE}" dt="2025-06-12T06:37:15.835" v="63"/>
          <ac:picMkLst>
            <pc:docMk/>
            <pc:sldMk cId="495750881" sldId="304"/>
            <ac:picMk id="5" creationId="{C70F3C32-C011-FB80-F69A-25FB94074625}"/>
          </ac:picMkLst>
        </pc:picChg>
        <pc:picChg chg="add mod ord">
          <ac:chgData name="TIM GRUGRU" userId="f4d65a87c7acd407" providerId="Windows Live" clId="Web-{FC4719FF-F60C-92A5-7329-189E5CEB1FDE}" dt="2025-06-12T06:37:17.398" v="64"/>
          <ac:picMkLst>
            <pc:docMk/>
            <pc:sldMk cId="495750881" sldId="304"/>
            <ac:picMk id="8" creationId="{4A1E46D2-9E8D-C705-5605-3480F638BDA3}"/>
          </ac:picMkLst>
        </pc:picChg>
      </pc:sldChg>
      <pc:sldChg chg="addSp delSp modSp new">
        <pc:chgData name="TIM GRUGRU" userId="f4d65a87c7acd407" providerId="Windows Live" clId="Web-{FC4719FF-F60C-92A5-7329-189E5CEB1FDE}" dt="2025-06-12T06:39:15.293" v="67"/>
        <pc:sldMkLst>
          <pc:docMk/>
          <pc:sldMk cId="16683955" sldId="305"/>
        </pc:sldMkLst>
        <pc:spChg chg="del">
          <ac:chgData name="TIM GRUGRU" userId="f4d65a87c7acd407" providerId="Windows Live" clId="Web-{FC4719FF-F60C-92A5-7329-189E5CEB1FDE}" dt="2025-06-12T06:39:15.293" v="67"/>
          <ac:spMkLst>
            <pc:docMk/>
            <pc:sldMk cId="16683955" sldId="305"/>
            <ac:spMk id="3" creationId="{B1C0276D-93B2-12B3-F810-FBF6A78865E0}"/>
          </ac:spMkLst>
        </pc:spChg>
        <pc:picChg chg="add mod ord">
          <ac:chgData name="TIM GRUGRU" userId="f4d65a87c7acd407" providerId="Windows Live" clId="Web-{FC4719FF-F60C-92A5-7329-189E5CEB1FDE}" dt="2025-06-12T06:39:15.293" v="67"/>
          <ac:picMkLst>
            <pc:docMk/>
            <pc:sldMk cId="16683955" sldId="305"/>
            <ac:picMk id="5" creationId="{976E5282-B322-03FF-6855-E69A4AF8EF64}"/>
          </ac:picMkLst>
        </pc:picChg>
      </pc:sldChg>
    </pc:docChg>
  </pc:docChgLst>
  <pc:docChgLst>
    <pc:chgData name="Akram Atouile" userId="d54f35c6555e4497" providerId="Windows Live" clId="Web-{7A7D5D15-B0F2-6666-CDF2-C6636E7691BF}"/>
    <pc:docChg chg="addSld delSld modSld">
      <pc:chgData name="Akram Atouile" userId="d54f35c6555e4497" providerId="Windows Live" clId="Web-{7A7D5D15-B0F2-6666-CDF2-C6636E7691BF}" dt="2025-04-03T09:51:46.562" v="101" actId="20577"/>
      <pc:docMkLst>
        <pc:docMk/>
      </pc:docMkLst>
      <pc:sldChg chg="addSp delSp modSp add replId">
        <pc:chgData name="Akram Atouile" userId="d54f35c6555e4497" providerId="Windows Live" clId="Web-{7A7D5D15-B0F2-6666-CDF2-C6636E7691BF}" dt="2025-04-03T09:51:46.562" v="101" actId="20577"/>
        <pc:sldMkLst>
          <pc:docMk/>
          <pc:sldMk cId="75569962" sldId="270"/>
        </pc:sldMkLst>
        <pc:spChg chg="mod">
          <ac:chgData name="Akram Atouile" userId="d54f35c6555e4497" providerId="Windows Live" clId="Web-{7A7D5D15-B0F2-6666-CDF2-C6636E7691BF}" dt="2025-04-03T09:50:01.591" v="5" actId="20577"/>
          <ac:spMkLst>
            <pc:docMk/>
            <pc:sldMk cId="75569962" sldId="270"/>
            <ac:spMk id="2" creationId="{13FFC8FD-9045-D746-C96C-3AAE3C521F81}"/>
          </ac:spMkLst>
        </pc:spChg>
        <pc:spChg chg="add mod">
          <ac:chgData name="Akram Atouile" userId="d54f35c6555e4497" providerId="Windows Live" clId="Web-{7A7D5D15-B0F2-6666-CDF2-C6636E7691BF}" dt="2025-04-03T09:51:46.562" v="101" actId="20577"/>
          <ac:spMkLst>
            <pc:docMk/>
            <pc:sldMk cId="75569962" sldId="270"/>
            <ac:spMk id="6" creationId="{E01F5490-9B13-FD44-E5AF-788A34BFE2EA}"/>
          </ac:spMkLst>
        </pc:spChg>
      </pc:sldChg>
      <pc:sldChg chg="del">
        <pc:chgData name="Akram Atouile" userId="d54f35c6555e4497" providerId="Windows Live" clId="Web-{7A7D5D15-B0F2-6666-CDF2-C6636E7691BF}" dt="2025-04-03T09:49:43.762" v="0"/>
        <pc:sldMkLst>
          <pc:docMk/>
          <pc:sldMk cId="2337547222" sldId="270"/>
        </pc:sldMkLst>
      </pc:sldChg>
    </pc:docChg>
  </pc:docChgLst>
  <pc:docChgLst>
    <pc:chgData name="Akram Atouile" userId="d54f35c6555e4497" providerId="Windows Live" clId="Web-{6D6CE5AE-6ECE-AADB-7C0C-22C1C1C1F2C6}"/>
    <pc:docChg chg="modSld">
      <pc:chgData name="Akram Atouile" userId="d54f35c6555e4497" providerId="Windows Live" clId="Web-{6D6CE5AE-6ECE-AADB-7C0C-22C1C1C1F2C6}" dt="2025-04-08T15:26:42.149" v="4" actId="20577"/>
      <pc:docMkLst>
        <pc:docMk/>
      </pc:docMkLst>
      <pc:sldChg chg="modSp">
        <pc:chgData name="Akram Atouile" userId="d54f35c6555e4497" providerId="Windows Live" clId="Web-{6D6CE5AE-6ECE-AADB-7C0C-22C1C1C1F2C6}" dt="2025-04-08T15:26:42.149" v="4" actId="20577"/>
        <pc:sldMkLst>
          <pc:docMk/>
          <pc:sldMk cId="3726603547" sldId="276"/>
        </pc:sldMkLst>
        <pc:spChg chg="mod">
          <ac:chgData name="Akram Atouile" userId="d54f35c6555e4497" providerId="Windows Live" clId="Web-{6D6CE5AE-6ECE-AADB-7C0C-22C1C1C1F2C6}" dt="2025-04-08T15:26:42.149" v="4" actId="20577"/>
          <ac:spMkLst>
            <pc:docMk/>
            <pc:sldMk cId="3726603547" sldId="276"/>
            <ac:spMk id="2" creationId="{BA2472EB-7F09-1AA5-C0F1-CD6220CC3A8D}"/>
          </ac:spMkLst>
        </pc:spChg>
      </pc:sldChg>
    </pc:docChg>
  </pc:docChgLst>
  <pc:docChgLst>
    <pc:chgData name="Akram Atouile" userId="d54f35c6555e4497" providerId="Windows Live" clId="Web-{5A8929DE-9563-84E9-4435-189133D0EE59}"/>
    <pc:docChg chg="modSld">
      <pc:chgData name="Akram Atouile" userId="d54f35c6555e4497" providerId="Windows Live" clId="Web-{5A8929DE-9563-84E9-4435-189133D0EE59}" dt="2025-04-03T07:42:02.767" v="144" actId="20577"/>
      <pc:docMkLst>
        <pc:docMk/>
      </pc:docMkLst>
      <pc:sldChg chg="modSp">
        <pc:chgData name="Akram Atouile" userId="d54f35c6555e4497" providerId="Windows Live" clId="Web-{5A8929DE-9563-84E9-4435-189133D0EE59}" dt="2025-04-03T07:42:02.767" v="144" actId="20577"/>
        <pc:sldMkLst>
          <pc:docMk/>
          <pc:sldMk cId="471964046" sldId="268"/>
        </pc:sldMkLst>
        <pc:spChg chg="mod">
          <ac:chgData name="Akram Atouile" userId="d54f35c6555e4497" providerId="Windows Live" clId="Web-{5A8929DE-9563-84E9-4435-189133D0EE59}" dt="2025-04-03T07:42:02.767" v="144" actId="20577"/>
          <ac:spMkLst>
            <pc:docMk/>
            <pc:sldMk cId="471964046" sldId="268"/>
            <ac:spMk id="3" creationId="{57B85026-EA74-9342-2AD4-9C1726F6D746}"/>
          </ac:spMkLst>
        </pc:spChg>
      </pc:sldChg>
    </pc:docChg>
  </pc:docChgLst>
  <pc:docChgLst>
    <pc:chgData name="TIM GRUGRU" userId="f4d65a87c7acd407" providerId="Windows Live" clId="Web-{E4B3455E-4F2B-2093-43A1-D30FF1F693EE}"/>
    <pc:docChg chg="addSld modSld">
      <pc:chgData name="TIM GRUGRU" userId="f4d65a87c7acd407" providerId="Windows Live" clId="Web-{E4B3455E-4F2B-2093-43A1-D30FF1F693EE}" dt="2025-05-13T06:24:57.142" v="227" actId="20577"/>
      <pc:docMkLst>
        <pc:docMk/>
      </pc:docMkLst>
      <pc:sldChg chg="modSp">
        <pc:chgData name="TIM GRUGRU" userId="f4d65a87c7acd407" providerId="Windows Live" clId="Web-{E4B3455E-4F2B-2093-43A1-D30FF1F693EE}" dt="2025-05-13T06:13:10.077" v="68" actId="1076"/>
        <pc:sldMkLst>
          <pc:docMk/>
          <pc:sldMk cId="3878944902" sldId="260"/>
        </pc:sldMkLst>
        <pc:spChg chg="mod">
          <ac:chgData name="TIM GRUGRU" userId="f4d65a87c7acd407" providerId="Windows Live" clId="Web-{E4B3455E-4F2B-2093-43A1-D30FF1F693EE}" dt="2025-05-13T06:13:08.389" v="67" actId="20577"/>
          <ac:spMkLst>
            <pc:docMk/>
            <pc:sldMk cId="3878944902" sldId="260"/>
            <ac:spMk id="19" creationId="{20456B10-21C0-3197-CA83-4A3CC444E841}"/>
          </ac:spMkLst>
        </pc:spChg>
        <pc:picChg chg="mod">
          <ac:chgData name="TIM GRUGRU" userId="f4d65a87c7acd407" providerId="Windows Live" clId="Web-{E4B3455E-4F2B-2093-43A1-D30FF1F693EE}" dt="2025-05-13T06:13:10.077" v="68" actId="1076"/>
          <ac:picMkLst>
            <pc:docMk/>
            <pc:sldMk cId="3878944902" sldId="260"/>
            <ac:picMk id="18" creationId="{AEF8A9FB-BB7C-7B37-8E98-25558B0B672E}"/>
          </ac:picMkLst>
        </pc:picChg>
      </pc:sldChg>
      <pc:sldChg chg="addSp delSp modSp">
        <pc:chgData name="TIM GRUGRU" userId="f4d65a87c7acd407" providerId="Windows Live" clId="Web-{E4B3455E-4F2B-2093-43A1-D30FF1F693EE}" dt="2025-05-13T06:16:27.207" v="73"/>
        <pc:sldMkLst>
          <pc:docMk/>
          <pc:sldMk cId="899005670" sldId="263"/>
        </pc:sldMkLst>
        <pc:spChg chg="del">
          <ac:chgData name="TIM GRUGRU" userId="f4d65a87c7acd407" providerId="Windows Live" clId="Web-{E4B3455E-4F2B-2093-43A1-D30FF1F693EE}" dt="2025-05-13T06:16:27.207" v="73"/>
          <ac:spMkLst>
            <pc:docMk/>
            <pc:sldMk cId="899005670" sldId="263"/>
            <ac:spMk id="3" creationId="{446C9930-459F-497A-17B9-9764D2CDD57B}"/>
          </ac:spMkLst>
        </pc:spChg>
        <pc:spChg chg="add mod">
          <ac:chgData name="TIM GRUGRU" userId="f4d65a87c7acd407" providerId="Windows Live" clId="Web-{E4B3455E-4F2B-2093-43A1-D30FF1F693EE}" dt="2025-05-13T06:16:27.207" v="73"/>
          <ac:spMkLst>
            <pc:docMk/>
            <pc:sldMk cId="899005670" sldId="263"/>
            <ac:spMk id="7" creationId="{FC1DD933-17CC-5989-9A28-B3DEAC8179D8}"/>
          </ac:spMkLst>
        </pc:spChg>
        <pc:picChg chg="del mod">
          <ac:chgData name="TIM GRUGRU" userId="f4d65a87c7acd407" providerId="Windows Live" clId="Web-{E4B3455E-4F2B-2093-43A1-D30FF1F693EE}" dt="2025-05-13T06:16:13.488" v="70"/>
          <ac:picMkLst>
            <pc:docMk/>
            <pc:sldMk cId="899005670" sldId="263"/>
            <ac:picMk id="5" creationId="{F0847391-75B7-B7E4-6EEE-4DC858709FB1}"/>
          </ac:picMkLst>
        </pc:picChg>
      </pc:sldChg>
      <pc:sldChg chg="addSp delSp modSp new">
        <pc:chgData name="TIM GRUGRU" userId="f4d65a87c7acd407" providerId="Windows Live" clId="Web-{E4B3455E-4F2B-2093-43A1-D30FF1F693EE}" dt="2025-05-13T06:24:57.142" v="227" actId="20577"/>
        <pc:sldMkLst>
          <pc:docMk/>
          <pc:sldMk cId="3971376859" sldId="282"/>
        </pc:sldMkLst>
        <pc:spChg chg="del">
          <ac:chgData name="TIM GRUGRU" userId="f4d65a87c7acd407" providerId="Windows Live" clId="Web-{E4B3455E-4F2B-2093-43A1-D30FF1F693EE}" dt="2025-05-13T06:16:17.128" v="71"/>
          <ac:spMkLst>
            <pc:docMk/>
            <pc:sldMk cId="3971376859" sldId="282"/>
            <ac:spMk id="3" creationId="{409AFAF1-8895-FE2E-4C55-1A9BE34CE498}"/>
          </ac:spMkLst>
        </pc:spChg>
        <pc:spChg chg="add mod">
          <ac:chgData name="TIM GRUGRU" userId="f4d65a87c7acd407" providerId="Windows Live" clId="Web-{E4B3455E-4F2B-2093-43A1-D30FF1F693EE}" dt="2025-05-13T06:24:57.142" v="227" actId="20577"/>
          <ac:spMkLst>
            <pc:docMk/>
            <pc:sldMk cId="3971376859" sldId="282"/>
            <ac:spMk id="7" creationId="{00E2C688-2BA9-EFB8-6010-8675233C3CD7}"/>
          </ac:spMkLst>
        </pc:spChg>
        <pc:picChg chg="add mod ord">
          <ac:chgData name="TIM GRUGRU" userId="f4d65a87c7acd407" providerId="Windows Live" clId="Web-{E4B3455E-4F2B-2093-43A1-D30FF1F693EE}" dt="2025-05-13T06:23:55.984" v="164" actId="14100"/>
          <ac:picMkLst>
            <pc:docMk/>
            <pc:sldMk cId="3971376859" sldId="282"/>
            <ac:picMk id="5" creationId="{C218EED7-4D98-E401-456E-923B4C08E82F}"/>
          </ac:picMkLst>
        </pc:picChg>
        <pc:picChg chg="add mod">
          <ac:chgData name="TIM GRUGRU" userId="f4d65a87c7acd407" providerId="Windows Live" clId="Web-{E4B3455E-4F2B-2093-43A1-D30FF1F693EE}" dt="2025-05-13T06:23:58.703" v="165" actId="1076"/>
          <ac:picMkLst>
            <pc:docMk/>
            <pc:sldMk cId="3971376859" sldId="282"/>
            <ac:picMk id="8" creationId="{47CD82E2-C63C-5CDA-6A2D-F2FF39144E4D}"/>
          </ac:picMkLst>
        </pc:picChg>
      </pc:sldChg>
      <pc:sldChg chg="addSp delSp modSp new">
        <pc:chgData name="TIM GRUGRU" userId="f4d65a87c7acd407" providerId="Windows Live" clId="Web-{E4B3455E-4F2B-2093-43A1-D30FF1F693EE}" dt="2025-05-13T06:16:41.973" v="77"/>
        <pc:sldMkLst>
          <pc:docMk/>
          <pc:sldMk cId="2789504291" sldId="283"/>
        </pc:sldMkLst>
        <pc:spChg chg="del">
          <ac:chgData name="TIM GRUGRU" userId="f4d65a87c7acd407" providerId="Windows Live" clId="Web-{E4B3455E-4F2B-2093-43A1-D30FF1F693EE}" dt="2025-05-13T06:16:41.973" v="77"/>
          <ac:spMkLst>
            <pc:docMk/>
            <pc:sldMk cId="2789504291" sldId="283"/>
            <ac:spMk id="3" creationId="{B256F60B-D5F7-A514-F2CE-84AA97E66CA2}"/>
          </ac:spMkLst>
        </pc:spChg>
        <pc:spChg chg="add mod">
          <ac:chgData name="TIM GRUGRU" userId="f4d65a87c7acd407" providerId="Windows Live" clId="Web-{E4B3455E-4F2B-2093-43A1-D30FF1F693EE}" dt="2025-05-13T06:16:39.395" v="76" actId="14100"/>
          <ac:spMkLst>
            <pc:docMk/>
            <pc:sldMk cId="2789504291" sldId="283"/>
            <ac:spMk id="5" creationId="{446C9930-459F-497A-17B9-9764D2CDD57B}"/>
          </ac:spMkLst>
        </pc:spChg>
      </pc:sldChg>
    </pc:docChg>
  </pc:docChgLst>
  <pc:docChgLst>
    <pc:chgData name="Baptiste Monget" userId="dcb48374e8be4b16" providerId="LiveId" clId="{C1FC5342-0E46-4DFD-ADDA-38E898B9592E}"/>
    <pc:docChg chg="custSel addSld modSld">
      <pc:chgData name="Baptiste Monget" userId="dcb48374e8be4b16" providerId="LiveId" clId="{C1FC5342-0E46-4DFD-ADDA-38E898B9592E}" dt="2025-04-07T07:56:39" v="453" actId="1076"/>
      <pc:docMkLst>
        <pc:docMk/>
      </pc:docMkLst>
      <pc:sldChg chg="modSp mod">
        <pc:chgData name="Baptiste Monget" userId="dcb48374e8be4b16" providerId="LiveId" clId="{C1FC5342-0E46-4DFD-ADDA-38E898B9592E}" dt="2025-03-25T08:30:52.156" v="1" actId="20577"/>
        <pc:sldMkLst>
          <pc:docMk/>
          <pc:sldMk cId="1386377740" sldId="257"/>
        </pc:sldMkLst>
        <pc:spChg chg="mod">
          <ac:chgData name="Baptiste Monget" userId="dcb48374e8be4b16" providerId="LiveId" clId="{C1FC5342-0E46-4DFD-ADDA-38E898B9592E}" dt="2025-03-25T08:30:52.156" v="1" actId="20577"/>
          <ac:spMkLst>
            <pc:docMk/>
            <pc:sldMk cId="1386377740" sldId="257"/>
            <ac:spMk id="5" creationId="{37E75B5D-7B2A-8D76-7D41-6ED231203159}"/>
          </ac:spMkLst>
        </pc:spChg>
      </pc:sldChg>
      <pc:sldChg chg="addSp modSp mod">
        <pc:chgData name="Baptiste Monget" userId="dcb48374e8be4b16" providerId="LiveId" clId="{C1FC5342-0E46-4DFD-ADDA-38E898B9592E}" dt="2025-04-07T07:56:39" v="453" actId="1076"/>
        <pc:sldMkLst>
          <pc:docMk/>
          <pc:sldMk cId="3878944902" sldId="260"/>
        </pc:sldMkLst>
        <pc:spChg chg="add mod">
          <ac:chgData name="Baptiste Monget" userId="dcb48374e8be4b16" providerId="LiveId" clId="{C1FC5342-0E46-4DFD-ADDA-38E898B9592E}" dt="2025-04-07T07:55:58.282" v="430" actId="113"/>
          <ac:spMkLst>
            <pc:docMk/>
            <pc:sldMk cId="3878944902" sldId="260"/>
            <ac:spMk id="3" creationId="{FF443FE6-490F-6F48-1A56-B54F9FDC94AA}"/>
          </ac:spMkLst>
        </pc:spChg>
        <pc:spChg chg="mod">
          <ac:chgData name="Baptiste Monget" userId="dcb48374e8be4b16" providerId="LiveId" clId="{C1FC5342-0E46-4DFD-ADDA-38E898B9592E}" dt="2025-04-07T07:55:04.976" v="419" actId="113"/>
          <ac:spMkLst>
            <pc:docMk/>
            <pc:sldMk cId="3878944902" sldId="260"/>
            <ac:spMk id="5" creationId="{17808323-CCA9-50B9-8271-A023666B870E}"/>
          </ac:spMkLst>
        </pc:spChg>
        <pc:spChg chg="mod">
          <ac:chgData name="Baptiste Monget" userId="dcb48374e8be4b16" providerId="LiveId" clId="{C1FC5342-0E46-4DFD-ADDA-38E898B9592E}" dt="2025-04-07T07:55:09.739" v="420" actId="113"/>
          <ac:spMkLst>
            <pc:docMk/>
            <pc:sldMk cId="3878944902" sldId="260"/>
            <ac:spMk id="6" creationId="{3DC4F5D9-E19D-F697-4C79-35E1D90A0215}"/>
          </ac:spMkLst>
        </pc:spChg>
        <pc:spChg chg="mod">
          <ac:chgData name="Baptiste Monget" userId="dcb48374e8be4b16" providerId="LiveId" clId="{C1FC5342-0E46-4DFD-ADDA-38E898B9592E}" dt="2025-04-07T07:55:44.836" v="428" actId="113"/>
          <ac:spMkLst>
            <pc:docMk/>
            <pc:sldMk cId="3878944902" sldId="260"/>
            <ac:spMk id="7" creationId="{AA5DBFA4-7399-FB8B-76EC-96F17E9BFF90}"/>
          </ac:spMkLst>
        </pc:spChg>
        <pc:spChg chg="add mod">
          <ac:chgData name="Baptiste Monget" userId="dcb48374e8be4b16" providerId="LiveId" clId="{C1FC5342-0E46-4DFD-ADDA-38E898B9592E}" dt="2025-04-07T07:56:36.227" v="452" actId="1076"/>
          <ac:spMkLst>
            <pc:docMk/>
            <pc:sldMk cId="3878944902" sldId="260"/>
            <ac:spMk id="9" creationId="{DFE542EA-8FF9-3B59-193E-A1CF126AB897}"/>
          </ac:spMkLst>
        </pc:spChg>
        <pc:spChg chg="add mod">
          <ac:chgData name="Baptiste Monget" userId="dcb48374e8be4b16" providerId="LiveId" clId="{C1FC5342-0E46-4DFD-ADDA-38E898B9592E}" dt="2025-04-07T07:56:09.866" v="433" actId="113"/>
          <ac:spMkLst>
            <pc:docMk/>
            <pc:sldMk cId="3878944902" sldId="260"/>
            <ac:spMk id="10" creationId="{F3F04EB2-7B9E-BA03-9FD2-EC9DF5EB0168}"/>
          </ac:spMkLst>
        </pc:spChg>
        <pc:spChg chg="add mod">
          <ac:chgData name="Baptiste Monget" userId="dcb48374e8be4b16" providerId="LiveId" clId="{C1FC5342-0E46-4DFD-ADDA-38E898B9592E}" dt="2025-04-07T07:56:12.614" v="434" actId="113"/>
          <ac:spMkLst>
            <pc:docMk/>
            <pc:sldMk cId="3878944902" sldId="260"/>
            <ac:spMk id="11" creationId="{E51CF36B-244C-353B-2B27-4D4F91AF4881}"/>
          </ac:spMkLst>
        </pc:spChg>
        <pc:spChg chg="add mod">
          <ac:chgData name="Baptiste Monget" userId="dcb48374e8be4b16" providerId="LiveId" clId="{C1FC5342-0E46-4DFD-ADDA-38E898B9592E}" dt="2025-04-07T07:56:15.148" v="435" actId="113"/>
          <ac:spMkLst>
            <pc:docMk/>
            <pc:sldMk cId="3878944902" sldId="260"/>
            <ac:spMk id="12" creationId="{90136CFE-82D1-FE36-27C9-F6BB3E2E9CD2}"/>
          </ac:spMkLst>
        </pc:spChg>
        <pc:spChg chg="add mod">
          <ac:chgData name="Baptiste Monget" userId="dcb48374e8be4b16" providerId="LiveId" clId="{C1FC5342-0E46-4DFD-ADDA-38E898B9592E}" dt="2025-04-07T07:56:17.860" v="436" actId="113"/>
          <ac:spMkLst>
            <pc:docMk/>
            <pc:sldMk cId="3878944902" sldId="260"/>
            <ac:spMk id="13" creationId="{D63E9608-7986-FA2D-94E0-F0AA4EB85B5D}"/>
          </ac:spMkLst>
        </pc:spChg>
        <pc:spChg chg="add mod">
          <ac:chgData name="Baptiste Monget" userId="dcb48374e8be4b16" providerId="LiveId" clId="{C1FC5342-0E46-4DFD-ADDA-38E898B9592E}" dt="2025-04-07T07:55:54.928" v="429" actId="113"/>
          <ac:spMkLst>
            <pc:docMk/>
            <pc:sldMk cId="3878944902" sldId="260"/>
            <ac:spMk id="14" creationId="{72EA9D07-1C65-2374-49E6-A032610EF608}"/>
          </ac:spMkLst>
        </pc:spChg>
        <pc:spChg chg="add mod">
          <ac:chgData name="Baptiste Monget" userId="dcb48374e8be4b16" providerId="LiveId" clId="{C1FC5342-0E46-4DFD-ADDA-38E898B9592E}" dt="2025-04-07T07:56:39" v="453" actId="1076"/>
          <ac:spMkLst>
            <pc:docMk/>
            <pc:sldMk cId="3878944902" sldId="260"/>
            <ac:spMk id="15" creationId="{22E8ECA4-5171-1395-395E-09DCFE8D5021}"/>
          </ac:spMkLst>
        </pc:spChg>
      </pc:sldChg>
      <pc:sldChg chg="addSp delSp modSp new mod">
        <pc:chgData name="Baptiste Monget" userId="dcb48374e8be4b16" providerId="LiveId" clId="{C1FC5342-0E46-4DFD-ADDA-38E898B9592E}" dt="2025-04-03T06:40:40.311" v="418" actId="14826"/>
        <pc:sldMkLst>
          <pc:docMk/>
          <pc:sldMk cId="2114071992" sldId="262"/>
        </pc:sldMkLst>
        <pc:spChg chg="mod">
          <ac:chgData name="Baptiste Monget" userId="dcb48374e8be4b16" providerId="LiveId" clId="{C1FC5342-0E46-4DFD-ADDA-38E898B9592E}" dt="2025-03-25T13:21:57.251" v="272" actId="20577"/>
          <ac:spMkLst>
            <pc:docMk/>
            <pc:sldMk cId="2114071992" sldId="262"/>
            <ac:spMk id="2" creationId="{ACAFCF2F-2626-5A6D-C5F5-DEFF86AD36D3}"/>
          </ac:spMkLst>
        </pc:spChg>
        <pc:picChg chg="add mod">
          <ac:chgData name="Baptiste Monget" userId="dcb48374e8be4b16" providerId="LiveId" clId="{C1FC5342-0E46-4DFD-ADDA-38E898B9592E}" dt="2025-04-03T06:40:40.311" v="418" actId="14826"/>
          <ac:picMkLst>
            <pc:docMk/>
            <pc:sldMk cId="2114071992" sldId="262"/>
            <ac:picMk id="3" creationId="{CEBBD7F7-6087-222D-C232-942D5915CD00}"/>
          </ac:picMkLst>
        </pc:picChg>
        <pc:picChg chg="add mod">
          <ac:chgData name="Baptiste Monget" userId="dcb48374e8be4b16" providerId="LiveId" clId="{C1FC5342-0E46-4DFD-ADDA-38E898B9592E}" dt="2025-03-25T13:23:24.461" v="297" actId="1076"/>
          <ac:picMkLst>
            <pc:docMk/>
            <pc:sldMk cId="2114071992" sldId="262"/>
            <ac:picMk id="5" creationId="{7E53F9D4-FB9D-70BF-547B-2957F4C23110}"/>
          </ac:picMkLst>
        </pc:picChg>
        <pc:picChg chg="add mod">
          <ac:chgData name="Baptiste Monget" userId="dcb48374e8be4b16" providerId="LiveId" clId="{C1FC5342-0E46-4DFD-ADDA-38E898B9592E}" dt="2025-03-25T13:23:30.168" v="300" actId="1076"/>
          <ac:picMkLst>
            <pc:docMk/>
            <pc:sldMk cId="2114071992" sldId="262"/>
            <ac:picMk id="6" creationId="{0D44859B-B48E-6CFC-0455-6DC2FDE4BD1A}"/>
          </ac:picMkLst>
        </pc:picChg>
        <pc:picChg chg="add mod">
          <ac:chgData name="Baptiste Monget" userId="dcb48374e8be4b16" providerId="LiveId" clId="{C1FC5342-0E46-4DFD-ADDA-38E898B9592E}" dt="2025-03-25T13:23:26.749" v="298" actId="1076"/>
          <ac:picMkLst>
            <pc:docMk/>
            <pc:sldMk cId="2114071992" sldId="262"/>
            <ac:picMk id="7" creationId="{5C5CD803-9E01-DF15-C1E0-D589E508E588}"/>
          </ac:picMkLst>
        </pc:picChg>
        <pc:picChg chg="add mod">
          <ac:chgData name="Baptiste Monget" userId="dcb48374e8be4b16" providerId="LiveId" clId="{C1FC5342-0E46-4DFD-ADDA-38E898B9592E}" dt="2025-03-25T13:23:31.692" v="301" actId="1076"/>
          <ac:picMkLst>
            <pc:docMk/>
            <pc:sldMk cId="2114071992" sldId="262"/>
            <ac:picMk id="8" creationId="{9FC3198F-F842-F060-304D-08A25D4E1F42}"/>
          </ac:picMkLst>
        </pc:picChg>
        <pc:picChg chg="add mod">
          <ac:chgData name="Baptiste Monget" userId="dcb48374e8be4b16" providerId="LiveId" clId="{C1FC5342-0E46-4DFD-ADDA-38E898B9592E}" dt="2025-03-25T13:23:33.513" v="302" actId="1076"/>
          <ac:picMkLst>
            <pc:docMk/>
            <pc:sldMk cId="2114071992" sldId="262"/>
            <ac:picMk id="9" creationId="{86385439-763C-32E7-1A09-9D5723715527}"/>
          </ac:picMkLst>
        </pc:picChg>
        <pc:picChg chg="add mod">
          <ac:chgData name="Baptiste Monget" userId="dcb48374e8be4b16" providerId="LiveId" clId="{C1FC5342-0E46-4DFD-ADDA-38E898B9592E}" dt="2025-03-25T13:23:28.287" v="299" actId="1076"/>
          <ac:picMkLst>
            <pc:docMk/>
            <pc:sldMk cId="2114071992" sldId="262"/>
            <ac:picMk id="11" creationId="{DDE381CB-C556-AAFC-584B-84019EE99FD8}"/>
          </ac:picMkLst>
        </pc:picChg>
      </pc:sldChg>
      <pc:sldChg chg="modSp new mod">
        <pc:chgData name="Baptiste Monget" userId="dcb48374e8be4b16" providerId="LiveId" clId="{C1FC5342-0E46-4DFD-ADDA-38E898B9592E}" dt="2025-03-25T13:32:32.036" v="343" actId="20577"/>
        <pc:sldMkLst>
          <pc:docMk/>
          <pc:sldMk cId="899005670" sldId="263"/>
        </pc:sldMkLst>
        <pc:spChg chg="mod">
          <ac:chgData name="Baptiste Monget" userId="dcb48374e8be4b16" providerId="LiveId" clId="{C1FC5342-0E46-4DFD-ADDA-38E898B9592E}" dt="2025-03-25T13:32:17.347" v="332" actId="20577"/>
          <ac:spMkLst>
            <pc:docMk/>
            <pc:sldMk cId="899005670" sldId="263"/>
            <ac:spMk id="2" creationId="{AFD7AC53-847C-F787-971E-8DD10E9B2A0E}"/>
          </ac:spMkLst>
        </pc:spChg>
        <pc:spChg chg="mod">
          <ac:chgData name="Baptiste Monget" userId="dcb48374e8be4b16" providerId="LiveId" clId="{C1FC5342-0E46-4DFD-ADDA-38E898B9592E}" dt="2025-03-25T13:32:32.036" v="343" actId="20577"/>
          <ac:spMkLst>
            <pc:docMk/>
            <pc:sldMk cId="899005670" sldId="263"/>
            <ac:spMk id="3" creationId="{446C9930-459F-497A-17B9-9764D2CDD57B}"/>
          </ac:spMkLst>
        </pc:spChg>
      </pc:sldChg>
      <pc:sldChg chg="modSp new mod">
        <pc:chgData name="Baptiste Monget" userId="dcb48374e8be4b16" providerId="LiveId" clId="{C1FC5342-0E46-4DFD-ADDA-38E898B9592E}" dt="2025-03-25T13:32:43.204" v="369" actId="20577"/>
        <pc:sldMkLst>
          <pc:docMk/>
          <pc:sldMk cId="945365927" sldId="264"/>
        </pc:sldMkLst>
        <pc:spChg chg="mod">
          <ac:chgData name="Baptiste Monget" userId="dcb48374e8be4b16" providerId="LiveId" clId="{C1FC5342-0E46-4DFD-ADDA-38E898B9592E}" dt="2025-03-25T13:32:43.204" v="369" actId="20577"/>
          <ac:spMkLst>
            <pc:docMk/>
            <pc:sldMk cId="945365927" sldId="264"/>
            <ac:spMk id="2" creationId="{B1B5F552-0284-DA25-9388-0B4B6F2F04E5}"/>
          </ac:spMkLst>
        </pc:spChg>
      </pc:sldChg>
    </pc:docChg>
  </pc:docChgLst>
  <pc:docChgLst>
    <pc:chgData name="Akram Atouile" userId="d54f35c6555e4497" providerId="Windows Live" clId="Web-{B9D09543-31B5-62ED-8087-9B82F1253D3D}"/>
    <pc:docChg chg="modSld">
      <pc:chgData name="Akram Atouile" userId="d54f35c6555e4497" providerId="Windows Live" clId="Web-{B9D09543-31B5-62ED-8087-9B82F1253D3D}" dt="2025-05-22T12:12:00.213" v="1" actId="1076"/>
      <pc:docMkLst>
        <pc:docMk/>
      </pc:docMkLst>
      <pc:sldChg chg="addSp modSp">
        <pc:chgData name="Akram Atouile" userId="d54f35c6555e4497" providerId="Windows Live" clId="Web-{B9D09543-31B5-62ED-8087-9B82F1253D3D}" dt="2025-05-22T12:12:00.213" v="1" actId="1076"/>
        <pc:sldMkLst>
          <pc:docMk/>
          <pc:sldMk cId="201047685" sldId="295"/>
        </pc:sldMkLst>
        <pc:picChg chg="add mod">
          <ac:chgData name="Akram Atouile" userId="d54f35c6555e4497" providerId="Windows Live" clId="Web-{B9D09543-31B5-62ED-8087-9B82F1253D3D}" dt="2025-05-22T12:12:00.213" v="1" actId="1076"/>
          <ac:picMkLst>
            <pc:docMk/>
            <pc:sldMk cId="201047685" sldId="295"/>
            <ac:picMk id="5" creationId="{5D63F8B4-7C55-5A97-2648-8584A8A803F1}"/>
          </ac:picMkLst>
        </pc:picChg>
      </pc:sldChg>
    </pc:docChg>
  </pc:docChgLst>
  <pc:docChgLst>
    <pc:chgData name="Akram Atouile" userId="d54f35c6555e4497" providerId="Windows Live" clId="Web-{4B76702D-4FA3-3210-9A81-620B6571FBB6}"/>
    <pc:docChg chg="modSld">
      <pc:chgData name="Akram Atouile" userId="d54f35c6555e4497" providerId="Windows Live" clId="Web-{4B76702D-4FA3-3210-9A81-620B6571FBB6}" dt="2025-03-27T11:59:58.644" v="2" actId="1076"/>
      <pc:docMkLst>
        <pc:docMk/>
      </pc:docMkLst>
      <pc:sldChg chg="modSp">
        <pc:chgData name="Akram Atouile" userId="d54f35c6555e4497" providerId="Windows Live" clId="Web-{4B76702D-4FA3-3210-9A81-620B6571FBB6}" dt="2025-03-27T11:59:58.644" v="2" actId="1076"/>
        <pc:sldMkLst>
          <pc:docMk/>
          <pc:sldMk cId="4118208001" sldId="267"/>
        </pc:sldMkLst>
        <pc:spChg chg="mod">
          <ac:chgData name="Akram Atouile" userId="d54f35c6555e4497" providerId="Windows Live" clId="Web-{4B76702D-4FA3-3210-9A81-620B6571FBB6}" dt="2025-03-27T11:59:56.754" v="1" actId="1076"/>
          <ac:spMkLst>
            <pc:docMk/>
            <pc:sldMk cId="4118208001" sldId="267"/>
            <ac:spMk id="13" creationId="{D883A60F-471A-C91B-5CA6-03E86FCF751A}"/>
          </ac:spMkLst>
        </pc:spChg>
        <pc:picChg chg="mod">
          <ac:chgData name="Akram Atouile" userId="d54f35c6555e4497" providerId="Windows Live" clId="Web-{4B76702D-4FA3-3210-9A81-620B6571FBB6}" dt="2025-03-27T11:59:53.769" v="0" actId="1076"/>
          <ac:picMkLst>
            <pc:docMk/>
            <pc:sldMk cId="4118208001" sldId="267"/>
            <ac:picMk id="9" creationId="{8ECF93BF-888E-8F9D-20E6-77BEC1C6AC60}"/>
          </ac:picMkLst>
        </pc:picChg>
        <pc:picChg chg="mod">
          <ac:chgData name="Akram Atouile" userId="d54f35c6555e4497" providerId="Windows Live" clId="Web-{4B76702D-4FA3-3210-9A81-620B6571FBB6}" dt="2025-03-27T11:59:58.644" v="2" actId="1076"/>
          <ac:picMkLst>
            <pc:docMk/>
            <pc:sldMk cId="4118208001" sldId="267"/>
            <ac:picMk id="12" creationId="{3E358503-72B3-CF57-0DE3-1C53E1A24926}"/>
          </ac:picMkLst>
        </pc:picChg>
      </pc:sldChg>
    </pc:docChg>
  </pc:docChgLst>
  <pc:docChgLst>
    <pc:chgData name="Akram Atouile" userId="d54f35c6555e4497" providerId="Windows Live" clId="Web-{6715201B-AE6C-1023-8C7C-0C7AF9FFFAC9}"/>
    <pc:docChg chg="modSld">
      <pc:chgData name="Akram Atouile" userId="d54f35c6555e4497" providerId="Windows Live" clId="Web-{6715201B-AE6C-1023-8C7C-0C7AF9FFFAC9}" dt="2025-05-15T09:51:31.960" v="1" actId="1076"/>
      <pc:docMkLst>
        <pc:docMk/>
      </pc:docMkLst>
      <pc:sldChg chg="addSp modSp">
        <pc:chgData name="Akram Atouile" userId="d54f35c6555e4497" providerId="Windows Live" clId="Web-{6715201B-AE6C-1023-8C7C-0C7AF9FFFAC9}" dt="2025-05-15T09:51:31.960" v="1" actId="1076"/>
        <pc:sldMkLst>
          <pc:docMk/>
          <pc:sldMk cId="3971376859" sldId="282"/>
        </pc:sldMkLst>
        <pc:picChg chg="add mod">
          <ac:chgData name="Akram Atouile" userId="d54f35c6555e4497" providerId="Windows Live" clId="Web-{6715201B-AE6C-1023-8C7C-0C7AF9FFFAC9}" dt="2025-05-15T09:51:31.960" v="1" actId="1076"/>
          <ac:picMkLst>
            <pc:docMk/>
            <pc:sldMk cId="3971376859" sldId="282"/>
            <ac:picMk id="3" creationId="{23C60970-078C-8222-94FC-47CA4C68D27E}"/>
          </ac:picMkLst>
        </pc:picChg>
      </pc:sldChg>
    </pc:docChg>
  </pc:docChgLst>
  <pc:docChgLst>
    <pc:chgData name="Baptiste Monget" userId="dcb48374e8be4b16" providerId="LiveId" clId="{5F65D9EE-BB07-4FAE-97C5-FA99E9D3AC24}"/>
    <pc:docChg chg="undo custSel addSld modSld">
      <pc:chgData name="Baptiste Monget" userId="dcb48374e8be4b16" providerId="LiveId" clId="{5F65D9EE-BB07-4FAE-97C5-FA99E9D3AC24}" dt="2025-03-14T16:23:36.486" v="1095" actId="1076"/>
      <pc:docMkLst>
        <pc:docMk/>
      </pc:docMkLst>
      <pc:sldChg chg="delSp modSp mod">
        <pc:chgData name="Baptiste Monget" userId="dcb48374e8be4b16" providerId="LiveId" clId="{5F65D9EE-BB07-4FAE-97C5-FA99E9D3AC24}" dt="2025-03-14T13:58:35.249" v="248" actId="478"/>
        <pc:sldMkLst>
          <pc:docMk/>
          <pc:sldMk cId="3784089036" sldId="256"/>
        </pc:sldMkLst>
        <pc:spChg chg="mod">
          <ac:chgData name="Baptiste Monget" userId="dcb48374e8be4b16" providerId="LiveId" clId="{5F65D9EE-BB07-4FAE-97C5-FA99E9D3AC24}" dt="2025-03-14T13:40:00.368" v="60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Baptiste Monget" userId="dcb48374e8be4b16" providerId="LiveId" clId="{5F65D9EE-BB07-4FAE-97C5-FA99E9D3AC24}" dt="2025-03-14T13:39:54.662" v="56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addSp delSp modSp new mod chgLayout">
        <pc:chgData name="Baptiste Monget" userId="dcb48374e8be4b16" providerId="LiveId" clId="{5F65D9EE-BB07-4FAE-97C5-FA99E9D3AC24}" dt="2025-03-14T16:19:29.489" v="1030" actId="20577"/>
        <pc:sldMkLst>
          <pc:docMk/>
          <pc:sldMk cId="1386377740" sldId="257"/>
        </pc:sldMkLst>
        <pc:spChg chg="add mod ord">
          <ac:chgData name="Baptiste Monget" userId="dcb48374e8be4b16" providerId="LiveId" clId="{5F65D9EE-BB07-4FAE-97C5-FA99E9D3AC24}" dt="2025-03-14T13:54:25.286" v="82" actId="20577"/>
          <ac:spMkLst>
            <pc:docMk/>
            <pc:sldMk cId="1386377740" sldId="257"/>
            <ac:spMk id="4" creationId="{F9E4FC98-A051-9553-0B36-F82F96F5CF15}"/>
          </ac:spMkLst>
        </pc:spChg>
        <pc:spChg chg="add mod ord">
          <ac:chgData name="Baptiste Monget" userId="dcb48374e8be4b16" providerId="LiveId" clId="{5F65D9EE-BB07-4FAE-97C5-FA99E9D3AC24}" dt="2025-03-14T16:19:29.489" v="1030" actId="20577"/>
          <ac:spMkLst>
            <pc:docMk/>
            <pc:sldMk cId="1386377740" sldId="257"/>
            <ac:spMk id="5" creationId="{37E75B5D-7B2A-8D76-7D41-6ED231203159}"/>
          </ac:spMkLst>
        </pc:spChg>
        <pc:spChg chg="mod">
          <ac:chgData name="Baptiste Monget" userId="dcb48374e8be4b16" providerId="LiveId" clId="{5F65D9EE-BB07-4FAE-97C5-FA99E9D3AC24}" dt="2025-03-14T13:59:13.853" v="250" actId="403"/>
          <ac:spMkLst>
            <pc:docMk/>
            <pc:sldMk cId="1386377740" sldId="257"/>
            <ac:spMk id="6" creationId="{900EC052-DE1D-CA11-712A-452E94075DF4}"/>
          </ac:spMkLst>
        </pc:spChg>
      </pc:sldChg>
      <pc:sldChg chg="addSp delSp modSp add mod">
        <pc:chgData name="Baptiste Monget" userId="dcb48374e8be4b16" providerId="LiveId" clId="{5F65D9EE-BB07-4FAE-97C5-FA99E9D3AC24}" dt="2025-03-14T15:45:08.015" v="950" actId="1076"/>
        <pc:sldMkLst>
          <pc:docMk/>
          <pc:sldMk cId="1524060088" sldId="259"/>
        </pc:sldMkLst>
        <pc:spChg chg="mod">
          <ac:chgData name="Baptiste Monget" userId="dcb48374e8be4b16" providerId="LiveId" clId="{5F65D9EE-BB07-4FAE-97C5-FA99E9D3AC24}" dt="2025-03-14T15:45:08.015" v="950" actId="1076"/>
          <ac:spMkLst>
            <pc:docMk/>
            <pc:sldMk cId="1524060088" sldId="259"/>
            <ac:spMk id="10" creationId="{45BE2622-F6FE-AAC5-8998-ED3E3A63797E}"/>
          </ac:spMkLst>
        </pc:spChg>
        <pc:spChg chg="mod">
          <ac:chgData name="Baptiste Monget" userId="dcb48374e8be4b16" providerId="LiveId" clId="{5F65D9EE-BB07-4FAE-97C5-FA99E9D3AC24}" dt="2025-03-14T15:45:08.015" v="950" actId="1076"/>
          <ac:spMkLst>
            <pc:docMk/>
            <pc:sldMk cId="1524060088" sldId="259"/>
            <ac:spMk id="71" creationId="{D4BD822D-4726-24F0-EB72-6C32B7C1217C}"/>
          </ac:spMkLst>
        </pc:spChg>
        <pc:spChg chg="add mod">
          <ac:chgData name="Baptiste Monget" userId="dcb48374e8be4b16" providerId="LiveId" clId="{5F65D9EE-BB07-4FAE-97C5-FA99E9D3AC24}" dt="2025-03-14T13:59:19.878" v="252"/>
          <ac:spMkLst>
            <pc:docMk/>
            <pc:sldMk cId="1524060088" sldId="259"/>
            <ac:spMk id="81" creationId="{0C2ED988-51BD-0C58-EBC3-4988340097B9}"/>
          </ac:spMkLst>
        </pc:spChg>
        <pc:spChg chg="add mod topLvl">
          <ac:chgData name="Baptiste Monget" userId="dcb48374e8be4b16" providerId="LiveId" clId="{5F65D9EE-BB07-4FAE-97C5-FA99E9D3AC24}" dt="2025-03-14T15:45:08.015" v="950" actId="1076"/>
          <ac:spMkLst>
            <pc:docMk/>
            <pc:sldMk cId="1524060088" sldId="259"/>
            <ac:spMk id="86" creationId="{5858624E-F7D9-6E5E-45A9-BA0C51C6A6D3}"/>
          </ac:spMkLst>
        </pc:spChg>
        <pc:spChg chg="add mod topLvl">
          <ac:chgData name="Baptiste Monget" userId="dcb48374e8be4b16" providerId="LiveId" clId="{5F65D9EE-BB07-4FAE-97C5-FA99E9D3AC24}" dt="2025-03-14T15:45:08.015" v="950" actId="1076"/>
          <ac:spMkLst>
            <pc:docMk/>
            <pc:sldMk cId="1524060088" sldId="259"/>
            <ac:spMk id="91" creationId="{570A86D1-4B98-9629-1B5A-ACA8A2855A05}"/>
          </ac:spMkLst>
        </pc:spChg>
        <pc:spChg chg="add mod topLvl">
          <ac:chgData name="Baptiste Monget" userId="dcb48374e8be4b16" providerId="LiveId" clId="{5F65D9EE-BB07-4FAE-97C5-FA99E9D3AC24}" dt="2025-03-14T15:45:08.015" v="950" actId="1076"/>
          <ac:spMkLst>
            <pc:docMk/>
            <pc:sldMk cId="1524060088" sldId="259"/>
            <ac:spMk id="92" creationId="{9E60EBF4-BC91-92E3-5D35-631EBA908D8F}"/>
          </ac:spMkLst>
        </pc:spChg>
        <pc:spChg chg="mod">
          <ac:chgData name="Baptiste Monget" userId="dcb48374e8be4b16" providerId="LiveId" clId="{5F65D9EE-BB07-4FAE-97C5-FA99E9D3AC24}" dt="2025-03-14T13:58:06.207" v="247" actId="20577"/>
          <ac:spMkLst>
            <pc:docMk/>
            <pc:sldMk cId="1524060088" sldId="259"/>
            <ac:spMk id="102" creationId="{05F2A7BB-A441-A202-CD16-481EA5088B99}"/>
          </ac:spMkLst>
        </pc:spChg>
        <pc:spChg chg="add mod topLvl">
          <ac:chgData name="Baptiste Monget" userId="dcb48374e8be4b16" providerId="LiveId" clId="{5F65D9EE-BB07-4FAE-97C5-FA99E9D3AC24}" dt="2025-03-14T15:45:08.015" v="950" actId="1076"/>
          <ac:spMkLst>
            <pc:docMk/>
            <pc:sldMk cId="1524060088" sldId="259"/>
            <ac:spMk id="105" creationId="{D651844D-46A5-5D27-C82D-AD3E905302C3}"/>
          </ac:spMkLst>
        </pc:spChg>
        <pc:spChg chg="add mod topLvl">
          <ac:chgData name="Baptiste Monget" userId="dcb48374e8be4b16" providerId="LiveId" clId="{5F65D9EE-BB07-4FAE-97C5-FA99E9D3AC24}" dt="2025-03-14T15:45:08.015" v="950" actId="1076"/>
          <ac:spMkLst>
            <pc:docMk/>
            <pc:sldMk cId="1524060088" sldId="259"/>
            <ac:spMk id="127" creationId="{C5DF24F8-5E31-8017-FE40-7EE34251DE12}"/>
          </ac:spMkLst>
        </pc:spChg>
        <pc:spChg chg="add mod topLvl">
          <ac:chgData name="Baptiste Monget" userId="dcb48374e8be4b16" providerId="LiveId" clId="{5F65D9EE-BB07-4FAE-97C5-FA99E9D3AC24}" dt="2025-03-14T15:45:08.015" v="950" actId="1076"/>
          <ac:spMkLst>
            <pc:docMk/>
            <pc:sldMk cId="1524060088" sldId="259"/>
            <ac:spMk id="1042" creationId="{B88E8991-5354-DA3B-78BF-0106F509A59C}"/>
          </ac:spMkLst>
        </pc:spChg>
        <pc:spChg chg="add mod ord topLvl">
          <ac:chgData name="Baptiste Monget" userId="dcb48374e8be4b16" providerId="LiveId" clId="{5F65D9EE-BB07-4FAE-97C5-FA99E9D3AC24}" dt="2025-03-14T15:45:08.015" v="950" actId="1076"/>
          <ac:spMkLst>
            <pc:docMk/>
            <pc:sldMk cId="1524060088" sldId="259"/>
            <ac:spMk id="1044" creationId="{84DD041D-77A8-84DF-B94D-CD546AFB5D94}"/>
          </ac:spMkLst>
        </pc:spChg>
        <pc:spChg chg="mod">
          <ac:chgData name="Baptiste Monget" userId="dcb48374e8be4b16" providerId="LiveId" clId="{5F65D9EE-BB07-4FAE-97C5-FA99E9D3AC24}" dt="2025-03-14T15:45:08.015" v="950" actId="1076"/>
          <ac:spMkLst>
            <pc:docMk/>
            <pc:sldMk cId="1524060088" sldId="259"/>
            <ac:spMk id="1099" creationId="{1F873DD3-3F35-7D41-C885-6FDCA16C36D1}"/>
          </ac:spMkLst>
        </pc:spChg>
        <pc:grpChg chg="mod">
          <ac:chgData name="Baptiste Monget" userId="dcb48374e8be4b16" providerId="LiveId" clId="{5F65D9EE-BB07-4FAE-97C5-FA99E9D3AC24}" dt="2025-03-14T15:33:48.917" v="863" actId="1038"/>
          <ac:grpSpMkLst>
            <pc:docMk/>
            <pc:sldMk cId="1524060088" sldId="259"/>
            <ac:grpSpMk id="8" creationId="{467B4227-9B16-9E70-14C0-DDB11E439B9D}"/>
          </ac:grpSpMkLst>
        </pc:grpChg>
        <pc:grpChg chg="mod">
          <ac:chgData name="Baptiste Monget" userId="dcb48374e8be4b16" providerId="LiveId" clId="{5F65D9EE-BB07-4FAE-97C5-FA99E9D3AC24}" dt="2025-03-14T14:15:17.553" v="483" actId="1038"/>
          <ac:grpSpMkLst>
            <pc:docMk/>
            <pc:sldMk cId="1524060088" sldId="259"/>
            <ac:grpSpMk id="46" creationId="{85DA8F61-F8DA-0EB7-10F2-8C648BE09716}"/>
          </ac:grpSpMkLst>
        </pc:grpChg>
        <pc:grpChg chg="mod">
          <ac:chgData name="Baptiste Monget" userId="dcb48374e8be4b16" providerId="LiveId" clId="{5F65D9EE-BB07-4FAE-97C5-FA99E9D3AC24}" dt="2025-03-14T14:14:56.297" v="477" actId="1076"/>
          <ac:grpSpMkLst>
            <pc:docMk/>
            <pc:sldMk cId="1524060088" sldId="259"/>
            <ac:grpSpMk id="65" creationId="{EA60A1A3-1F09-ADA4-3DD0-15225F917B6C}"/>
          </ac:grpSpMkLst>
        </pc:grpChg>
        <pc:grpChg chg="add mod">
          <ac:chgData name="Baptiste Monget" userId="dcb48374e8be4b16" providerId="LiveId" clId="{5F65D9EE-BB07-4FAE-97C5-FA99E9D3AC24}" dt="2025-03-14T14:12:47.172" v="435" actId="1076"/>
          <ac:grpSpMkLst>
            <pc:docMk/>
            <pc:sldMk cId="1524060088" sldId="259"/>
            <ac:grpSpMk id="95" creationId="{CFEF02DF-59AC-0FA5-222C-454CE7554BCB}"/>
          </ac:grpSpMkLst>
        </pc:grpChg>
        <pc:grpChg chg="add mod">
          <ac:chgData name="Baptiste Monget" userId="dcb48374e8be4b16" providerId="LiveId" clId="{5F65D9EE-BB07-4FAE-97C5-FA99E9D3AC24}" dt="2025-03-14T14:18:32.931" v="534" actId="1037"/>
          <ac:grpSpMkLst>
            <pc:docMk/>
            <pc:sldMk cId="1524060088" sldId="259"/>
            <ac:grpSpMk id="1024" creationId="{C8AB5B0B-B9AB-6552-2D7E-8FD75EA0D071}"/>
          </ac:grpSpMkLst>
        </pc:grpChg>
        <pc:grpChg chg="add mod">
          <ac:chgData name="Baptiste Monget" userId="dcb48374e8be4b16" providerId="LiveId" clId="{5F65D9EE-BB07-4FAE-97C5-FA99E9D3AC24}" dt="2025-03-14T15:39:42.358" v="893" actId="1076"/>
          <ac:grpSpMkLst>
            <pc:docMk/>
            <pc:sldMk cId="1524060088" sldId="259"/>
            <ac:grpSpMk id="1097" creationId="{DFC15EBC-D575-DE68-1B85-27F702D723B7}"/>
          </ac:grpSpMkLst>
        </pc:grpChg>
        <pc:picChg chg="add mod">
          <ac:chgData name="Baptiste Monget" userId="dcb48374e8be4b16" providerId="LiveId" clId="{5F65D9EE-BB07-4FAE-97C5-FA99E9D3AC24}" dt="2025-03-14T15:41:03.307" v="937" actId="164"/>
          <ac:picMkLst>
            <pc:docMk/>
            <pc:sldMk cId="1524060088" sldId="259"/>
            <ac:picMk id="126" creationId="{016D1B7A-DE64-4E20-0222-3C49D0BEA8A7}"/>
          </ac:picMkLst>
        </pc:picChg>
        <pc:picChg chg="add mod">
          <ac:chgData name="Baptiste Monget" userId="dcb48374e8be4b16" providerId="LiveId" clId="{5F65D9EE-BB07-4FAE-97C5-FA99E9D3AC24}" dt="2025-03-14T14:10:29.494" v="372" actId="1076"/>
          <ac:picMkLst>
            <pc:docMk/>
            <pc:sldMk cId="1524060088" sldId="259"/>
            <ac:picMk id="1026" creationId="{E91EC13A-169D-1496-F0D7-F94C3749C661}"/>
          </ac:picMkLst>
        </pc:picChg>
        <pc:picChg chg="add mod topLvl">
          <ac:chgData name="Baptiste Monget" userId="dcb48374e8be4b16" providerId="LiveId" clId="{5F65D9EE-BB07-4FAE-97C5-FA99E9D3AC24}" dt="2025-03-14T15:41:03.307" v="937" actId="164"/>
          <ac:picMkLst>
            <pc:docMk/>
            <pc:sldMk cId="1524060088" sldId="259"/>
            <ac:picMk id="1030" creationId="{EFEEB3F2-BEA2-0E13-F920-F153485D455C}"/>
          </ac:picMkLst>
        </pc:picChg>
        <pc:picChg chg="add mod">
          <ac:chgData name="Baptiste Monget" userId="dcb48374e8be4b16" providerId="LiveId" clId="{5F65D9EE-BB07-4FAE-97C5-FA99E9D3AC24}" dt="2025-03-14T15:41:03.307" v="937" actId="164"/>
          <ac:picMkLst>
            <pc:docMk/>
            <pc:sldMk cId="1524060088" sldId="259"/>
            <ac:picMk id="1041" creationId="{7F63BB45-6067-9A0B-B931-E221058A4978}"/>
          </ac:picMkLst>
        </pc:picChg>
        <pc:cxnChg chg="mod">
          <ac:chgData name="Baptiste Monget" userId="dcb48374e8be4b16" providerId="LiveId" clId="{5F65D9EE-BB07-4FAE-97C5-FA99E9D3AC24}" dt="2025-03-14T14:01:35.617" v="289" actId="1035"/>
          <ac:cxnSpMkLst>
            <pc:docMk/>
            <pc:sldMk cId="1524060088" sldId="259"/>
            <ac:cxnSpMk id="49" creationId="{A1F63B46-34F6-EC54-ADB4-07C691F6CC56}"/>
          </ac:cxnSpMkLst>
        </pc:cxnChg>
        <pc:cxnChg chg="mod">
          <ac:chgData name="Baptiste Monget" userId="dcb48374e8be4b16" providerId="LiveId" clId="{5F65D9EE-BB07-4FAE-97C5-FA99E9D3AC24}" dt="2025-03-14T15:33:58.940" v="864" actId="14100"/>
          <ac:cxnSpMkLst>
            <pc:docMk/>
            <pc:sldMk cId="1524060088" sldId="259"/>
            <ac:cxnSpMk id="69" creationId="{376870C3-CDE8-2FA1-49CC-04ED238304AF}"/>
          </ac:cxnSpMkLst>
        </pc:cxnChg>
        <pc:cxnChg chg="add del mod">
          <ac:chgData name="Baptiste Monget" userId="dcb48374e8be4b16" providerId="LiveId" clId="{5F65D9EE-BB07-4FAE-97C5-FA99E9D3AC24}" dt="2025-03-14T14:15:09.230" v="481" actId="1036"/>
          <ac:cxnSpMkLst>
            <pc:docMk/>
            <pc:sldMk cId="1524060088" sldId="259"/>
            <ac:cxnSpMk id="89" creationId="{0841EB22-10AF-6292-EF63-33DA3BB0B0F4}"/>
          </ac:cxnSpMkLst>
        </pc:cxnChg>
        <pc:cxnChg chg="add mod">
          <ac:chgData name="Baptiste Monget" userId="dcb48374e8be4b16" providerId="LiveId" clId="{5F65D9EE-BB07-4FAE-97C5-FA99E9D3AC24}" dt="2025-03-14T15:33:17.591" v="853" actId="14100"/>
          <ac:cxnSpMkLst>
            <pc:docMk/>
            <pc:sldMk cId="1524060088" sldId="259"/>
            <ac:cxnSpMk id="93" creationId="{E3417998-DA83-19B7-362B-B767A47BBE4D}"/>
          </ac:cxnSpMkLst>
        </pc:cxnChg>
        <pc:cxnChg chg="add mod">
          <ac:chgData name="Baptiste Monget" userId="dcb48374e8be4b16" providerId="LiveId" clId="{5F65D9EE-BB07-4FAE-97C5-FA99E9D3AC24}" dt="2025-03-14T14:15:14.158" v="482" actId="1038"/>
          <ac:cxnSpMkLst>
            <pc:docMk/>
            <pc:sldMk cId="1524060088" sldId="259"/>
            <ac:cxnSpMk id="94" creationId="{A59D4FDB-A823-530E-45FA-EF96D9D2E41E}"/>
          </ac:cxnSpMkLst>
        </pc:cxnChg>
        <pc:cxnChg chg="mod">
          <ac:chgData name="Baptiste Monget" userId="dcb48374e8be4b16" providerId="LiveId" clId="{5F65D9EE-BB07-4FAE-97C5-FA99E9D3AC24}" dt="2025-03-14T14:12:44" v="434"/>
          <ac:cxnSpMkLst>
            <pc:docMk/>
            <pc:sldMk cId="1524060088" sldId="259"/>
            <ac:cxnSpMk id="96" creationId="{5072CB4A-40A5-275F-F796-56B7EEA9C718}"/>
          </ac:cxnSpMkLst>
        </pc:cxnChg>
        <pc:cxnChg chg="mod">
          <ac:chgData name="Baptiste Monget" userId="dcb48374e8be4b16" providerId="LiveId" clId="{5F65D9EE-BB07-4FAE-97C5-FA99E9D3AC24}" dt="2025-03-14T14:12:44" v="434"/>
          <ac:cxnSpMkLst>
            <pc:docMk/>
            <pc:sldMk cId="1524060088" sldId="259"/>
            <ac:cxnSpMk id="97" creationId="{5C1F9A08-C9CB-F12B-DD81-D1CB78698396}"/>
          </ac:cxnSpMkLst>
        </pc:cxnChg>
        <pc:cxnChg chg="mod">
          <ac:chgData name="Baptiste Monget" userId="dcb48374e8be4b16" providerId="LiveId" clId="{5F65D9EE-BB07-4FAE-97C5-FA99E9D3AC24}" dt="2025-03-14T14:12:44" v="434"/>
          <ac:cxnSpMkLst>
            <pc:docMk/>
            <pc:sldMk cId="1524060088" sldId="259"/>
            <ac:cxnSpMk id="98" creationId="{B8267D76-008C-AE21-DD78-61A1DE6BBC9A}"/>
          </ac:cxnSpMkLst>
        </pc:cxnChg>
        <pc:cxnChg chg="mod">
          <ac:chgData name="Baptiste Monget" userId="dcb48374e8be4b16" providerId="LiveId" clId="{5F65D9EE-BB07-4FAE-97C5-FA99E9D3AC24}" dt="2025-03-14T14:12:44" v="434"/>
          <ac:cxnSpMkLst>
            <pc:docMk/>
            <pc:sldMk cId="1524060088" sldId="259"/>
            <ac:cxnSpMk id="100" creationId="{A7D07A51-E28B-06B8-45AE-A339AF906493}"/>
          </ac:cxnSpMkLst>
        </pc:cxnChg>
        <pc:cxnChg chg="mod">
          <ac:chgData name="Baptiste Monget" userId="dcb48374e8be4b16" providerId="LiveId" clId="{5F65D9EE-BB07-4FAE-97C5-FA99E9D3AC24}" dt="2025-03-14T14:12:44" v="434"/>
          <ac:cxnSpMkLst>
            <pc:docMk/>
            <pc:sldMk cId="1524060088" sldId="259"/>
            <ac:cxnSpMk id="101" creationId="{EE26EA36-4AC2-43DC-657F-407542C69B8B}"/>
          </ac:cxnSpMkLst>
        </pc:cxnChg>
        <pc:cxnChg chg="mod">
          <ac:chgData name="Baptiste Monget" userId="dcb48374e8be4b16" providerId="LiveId" clId="{5F65D9EE-BB07-4FAE-97C5-FA99E9D3AC24}" dt="2025-03-14T14:12:44" v="434"/>
          <ac:cxnSpMkLst>
            <pc:docMk/>
            <pc:sldMk cId="1524060088" sldId="259"/>
            <ac:cxnSpMk id="103" creationId="{AB99F3A6-A84D-8427-C6C8-A41046567C07}"/>
          </ac:cxnSpMkLst>
        </pc:cxnChg>
        <pc:cxnChg chg="mod">
          <ac:chgData name="Baptiste Monget" userId="dcb48374e8be4b16" providerId="LiveId" clId="{5F65D9EE-BB07-4FAE-97C5-FA99E9D3AC24}" dt="2025-03-14T14:12:44" v="434"/>
          <ac:cxnSpMkLst>
            <pc:docMk/>
            <pc:sldMk cId="1524060088" sldId="259"/>
            <ac:cxnSpMk id="104" creationId="{4699B06C-141A-9D22-BD6B-EA42653CF361}"/>
          </ac:cxnSpMkLst>
        </pc:cxnChg>
        <pc:cxnChg chg="mod">
          <ac:chgData name="Baptiste Monget" userId="dcb48374e8be4b16" providerId="LiveId" clId="{5F65D9EE-BB07-4FAE-97C5-FA99E9D3AC24}" dt="2025-03-14T14:18:22.636" v="530"/>
          <ac:cxnSpMkLst>
            <pc:docMk/>
            <pc:sldMk cId="1524060088" sldId="259"/>
            <ac:cxnSpMk id="1025" creationId="{89DAFCA8-F3BE-EB2E-CDCF-D75CF231EBB3}"/>
          </ac:cxnSpMkLst>
        </pc:cxnChg>
        <pc:cxnChg chg="mod">
          <ac:chgData name="Baptiste Monget" userId="dcb48374e8be4b16" providerId="LiveId" clId="{5F65D9EE-BB07-4FAE-97C5-FA99E9D3AC24}" dt="2025-03-14T14:18:22.636" v="530"/>
          <ac:cxnSpMkLst>
            <pc:docMk/>
            <pc:sldMk cId="1524060088" sldId="259"/>
            <ac:cxnSpMk id="1027" creationId="{D81156D3-2F09-F30E-6808-06074AC03B7A}"/>
          </ac:cxnSpMkLst>
        </pc:cxnChg>
        <pc:cxnChg chg="mod">
          <ac:chgData name="Baptiste Monget" userId="dcb48374e8be4b16" providerId="LiveId" clId="{5F65D9EE-BB07-4FAE-97C5-FA99E9D3AC24}" dt="2025-03-14T14:18:22.636" v="530"/>
          <ac:cxnSpMkLst>
            <pc:docMk/>
            <pc:sldMk cId="1524060088" sldId="259"/>
            <ac:cxnSpMk id="1029" creationId="{91611408-E1E4-C6DD-3429-170466A0909F}"/>
          </ac:cxnSpMkLst>
        </pc:cxnChg>
        <pc:cxnChg chg="mod">
          <ac:chgData name="Baptiste Monget" userId="dcb48374e8be4b16" providerId="LiveId" clId="{5F65D9EE-BB07-4FAE-97C5-FA99E9D3AC24}" dt="2025-03-14T14:18:22.636" v="530"/>
          <ac:cxnSpMkLst>
            <pc:docMk/>
            <pc:sldMk cId="1524060088" sldId="259"/>
            <ac:cxnSpMk id="1031" creationId="{AE523091-FADF-585E-F4AF-7F4F3491D9B6}"/>
          </ac:cxnSpMkLst>
        </pc:cxnChg>
        <pc:cxnChg chg="mod">
          <ac:chgData name="Baptiste Monget" userId="dcb48374e8be4b16" providerId="LiveId" clId="{5F65D9EE-BB07-4FAE-97C5-FA99E9D3AC24}" dt="2025-03-14T14:18:22.636" v="530"/>
          <ac:cxnSpMkLst>
            <pc:docMk/>
            <pc:sldMk cId="1524060088" sldId="259"/>
            <ac:cxnSpMk id="1032" creationId="{4A8C8F51-58B7-9DEC-C805-83F92BD04583}"/>
          </ac:cxnSpMkLst>
        </pc:cxnChg>
        <pc:cxnChg chg="mod">
          <ac:chgData name="Baptiste Monget" userId="dcb48374e8be4b16" providerId="LiveId" clId="{5F65D9EE-BB07-4FAE-97C5-FA99E9D3AC24}" dt="2025-03-14T14:18:22.636" v="530"/>
          <ac:cxnSpMkLst>
            <pc:docMk/>
            <pc:sldMk cId="1524060088" sldId="259"/>
            <ac:cxnSpMk id="1033" creationId="{FEDC5006-2A2B-C3FA-9DE8-3BA75064326B}"/>
          </ac:cxnSpMkLst>
        </pc:cxnChg>
        <pc:cxnChg chg="add mod">
          <ac:chgData name="Baptiste Monget" userId="dcb48374e8be4b16" providerId="LiveId" clId="{5F65D9EE-BB07-4FAE-97C5-FA99E9D3AC24}" dt="2025-03-14T14:19:26.116" v="588" actId="1035"/>
          <ac:cxnSpMkLst>
            <pc:docMk/>
            <pc:sldMk cId="1524060088" sldId="259"/>
            <ac:cxnSpMk id="1034" creationId="{BA1B0A46-A120-06CF-12EA-937AC4F30AB0}"/>
          </ac:cxnSpMkLst>
        </pc:cxnChg>
        <pc:cxnChg chg="add mod">
          <ac:chgData name="Baptiste Monget" userId="dcb48374e8be4b16" providerId="LiveId" clId="{5F65D9EE-BB07-4FAE-97C5-FA99E9D3AC24}" dt="2025-03-14T14:20:44.230" v="614" actId="1036"/>
          <ac:cxnSpMkLst>
            <pc:docMk/>
            <pc:sldMk cId="1524060088" sldId="259"/>
            <ac:cxnSpMk id="1037" creationId="{03003FE4-7CB3-17BD-B4C3-7D8AB37A1AAA}"/>
          </ac:cxnSpMkLst>
        </pc:cxnChg>
        <pc:cxnChg chg="mod">
          <ac:chgData name="Baptiste Monget" userId="dcb48374e8be4b16" providerId="LiveId" clId="{5F65D9EE-BB07-4FAE-97C5-FA99E9D3AC24}" dt="2025-03-14T15:38:29.014" v="880" actId="20577"/>
          <ac:cxnSpMkLst>
            <pc:docMk/>
            <pc:sldMk cId="1524060088" sldId="259"/>
            <ac:cxnSpMk id="1098" creationId="{FDD60CD7-F205-2F6D-9E76-68CBCFD1B6A8}"/>
          </ac:cxnSpMkLst>
        </pc:cxnChg>
        <pc:cxnChg chg="mod">
          <ac:chgData name="Baptiste Monget" userId="dcb48374e8be4b16" providerId="LiveId" clId="{5F65D9EE-BB07-4FAE-97C5-FA99E9D3AC24}" dt="2025-03-14T15:38:29.014" v="880" actId="20577"/>
          <ac:cxnSpMkLst>
            <pc:docMk/>
            <pc:sldMk cId="1524060088" sldId="259"/>
            <ac:cxnSpMk id="1100" creationId="{F544B2DC-DEF3-6C2F-1F70-92AF701E883C}"/>
          </ac:cxnSpMkLst>
        </pc:cxnChg>
        <pc:cxnChg chg="mod">
          <ac:chgData name="Baptiste Monget" userId="dcb48374e8be4b16" providerId="LiveId" clId="{5F65D9EE-BB07-4FAE-97C5-FA99E9D3AC24}" dt="2025-03-14T15:38:29.014" v="880" actId="20577"/>
          <ac:cxnSpMkLst>
            <pc:docMk/>
            <pc:sldMk cId="1524060088" sldId="259"/>
            <ac:cxnSpMk id="1101" creationId="{F3CCC283-D9BB-6A0B-107A-09FF87A9EF4A}"/>
          </ac:cxnSpMkLst>
        </pc:cxnChg>
        <pc:cxnChg chg="mod">
          <ac:chgData name="Baptiste Monget" userId="dcb48374e8be4b16" providerId="LiveId" clId="{5F65D9EE-BB07-4FAE-97C5-FA99E9D3AC24}" dt="2025-03-14T15:38:29.014" v="880" actId="20577"/>
          <ac:cxnSpMkLst>
            <pc:docMk/>
            <pc:sldMk cId="1524060088" sldId="259"/>
            <ac:cxnSpMk id="1102" creationId="{CE6D603A-2505-CA4E-ABFD-5221A6354CD3}"/>
          </ac:cxnSpMkLst>
        </pc:cxnChg>
        <pc:cxnChg chg="add mod">
          <ac:chgData name="Baptiste Monget" userId="dcb48374e8be4b16" providerId="LiveId" clId="{5F65D9EE-BB07-4FAE-97C5-FA99E9D3AC24}" dt="2025-03-14T15:40:27.124" v="910" actId="14100"/>
          <ac:cxnSpMkLst>
            <pc:docMk/>
            <pc:sldMk cId="1524060088" sldId="259"/>
            <ac:cxnSpMk id="1103" creationId="{6C368406-059C-C29B-8EA6-623D8F4A94BB}"/>
          </ac:cxnSpMkLst>
        </pc:cxnChg>
        <pc:cxnChg chg="add mod">
          <ac:chgData name="Baptiste Monget" userId="dcb48374e8be4b16" providerId="LiveId" clId="{5F65D9EE-BB07-4FAE-97C5-FA99E9D3AC24}" dt="2025-03-14T15:40:50.864" v="936" actId="1038"/>
          <ac:cxnSpMkLst>
            <pc:docMk/>
            <pc:sldMk cId="1524060088" sldId="259"/>
            <ac:cxnSpMk id="1108" creationId="{0BA2CC90-61BC-8D5D-EFF3-828C2658F141}"/>
          </ac:cxnSpMkLst>
        </pc:cxnChg>
      </pc:sldChg>
      <pc:sldChg chg="addSp delSp modSp new mod">
        <pc:chgData name="Baptiste Monget" userId="dcb48374e8be4b16" providerId="LiveId" clId="{5F65D9EE-BB07-4FAE-97C5-FA99E9D3AC24}" dt="2025-03-14T16:23:36.486" v="1095" actId="1076"/>
        <pc:sldMkLst>
          <pc:docMk/>
          <pc:sldMk cId="3878944902" sldId="260"/>
        </pc:sldMkLst>
        <pc:spChg chg="mod">
          <ac:chgData name="Baptiste Monget" userId="dcb48374e8be4b16" providerId="LiveId" clId="{5F65D9EE-BB07-4FAE-97C5-FA99E9D3AC24}" dt="2025-03-14T14:21:16.759" v="627" actId="20577"/>
          <ac:spMkLst>
            <pc:docMk/>
            <pc:sldMk cId="3878944902" sldId="260"/>
            <ac:spMk id="2" creationId="{3A114EB5-7C6B-EB16-F6C0-9C6AB521B030}"/>
          </ac:spMkLst>
        </pc:spChg>
        <pc:spChg chg="mod">
          <ac:chgData name="Baptiste Monget" userId="dcb48374e8be4b16" providerId="LiveId" clId="{5F65D9EE-BB07-4FAE-97C5-FA99E9D3AC24}" dt="2025-03-14T14:26:24.009" v="731" actId="403"/>
          <ac:spMkLst>
            <pc:docMk/>
            <pc:sldMk cId="3878944902" sldId="260"/>
            <ac:spMk id="4" creationId="{23CE19D9-5382-DCD3-2132-F527E5BDD35B}"/>
          </ac:spMkLst>
        </pc:spChg>
        <pc:spChg chg="add mod">
          <ac:chgData name="Baptiste Monget" userId="dcb48374e8be4b16" providerId="LiveId" clId="{5F65D9EE-BB07-4FAE-97C5-FA99E9D3AC24}" dt="2025-03-14T14:22:22.474" v="657" actId="20577"/>
          <ac:spMkLst>
            <pc:docMk/>
            <pc:sldMk cId="3878944902" sldId="260"/>
            <ac:spMk id="5" creationId="{17808323-CCA9-50B9-8271-A023666B870E}"/>
          </ac:spMkLst>
        </pc:spChg>
        <pc:spChg chg="add mod">
          <ac:chgData name="Baptiste Monget" userId="dcb48374e8be4b16" providerId="LiveId" clId="{5F65D9EE-BB07-4FAE-97C5-FA99E9D3AC24}" dt="2025-03-14T15:58:08.314" v="970" actId="20577"/>
          <ac:spMkLst>
            <pc:docMk/>
            <pc:sldMk cId="3878944902" sldId="260"/>
            <ac:spMk id="6" creationId="{3DC4F5D9-E19D-F697-4C79-35E1D90A0215}"/>
          </ac:spMkLst>
        </pc:spChg>
        <pc:spChg chg="add mod">
          <ac:chgData name="Baptiste Monget" userId="dcb48374e8be4b16" providerId="LiveId" clId="{5F65D9EE-BB07-4FAE-97C5-FA99E9D3AC24}" dt="2025-03-14T15:53:11.351" v="965" actId="1076"/>
          <ac:spMkLst>
            <pc:docMk/>
            <pc:sldMk cId="3878944902" sldId="260"/>
            <ac:spMk id="7" creationId="{AA5DBFA4-7399-FB8B-76EC-96F17E9BFF90}"/>
          </ac:spMkLst>
        </pc:spChg>
        <pc:spChg chg="add mod">
          <ac:chgData name="Baptiste Monget" userId="dcb48374e8be4b16" providerId="LiveId" clId="{5F65D9EE-BB07-4FAE-97C5-FA99E9D3AC24}" dt="2025-03-14T16:23:36.486" v="1095" actId="1076"/>
          <ac:spMkLst>
            <pc:docMk/>
            <pc:sldMk cId="3878944902" sldId="260"/>
            <ac:spMk id="8" creationId="{CA1F55FF-872D-E1AD-14DB-F09CD04EB533}"/>
          </ac:spMkLst>
        </pc:spChg>
      </pc:sldChg>
      <pc:sldChg chg="modSp new mod">
        <pc:chgData name="Baptiste Monget" userId="dcb48374e8be4b16" providerId="LiveId" clId="{5F65D9EE-BB07-4FAE-97C5-FA99E9D3AC24}" dt="2025-03-14T14:36:47.098" v="733" actId="6549"/>
        <pc:sldMkLst>
          <pc:docMk/>
          <pc:sldMk cId="3148137221" sldId="261"/>
        </pc:sldMkLst>
        <pc:spChg chg="mod">
          <ac:chgData name="Baptiste Monget" userId="dcb48374e8be4b16" providerId="LiveId" clId="{5F65D9EE-BB07-4FAE-97C5-FA99E9D3AC24}" dt="2025-03-14T14:26:03.617" v="728" actId="20577"/>
          <ac:spMkLst>
            <pc:docMk/>
            <pc:sldMk cId="3148137221" sldId="261"/>
            <ac:spMk id="2" creationId="{D0A5C00A-2BE8-3536-C63A-553200C82183}"/>
          </ac:spMkLst>
        </pc:spChg>
        <pc:spChg chg="mod">
          <ac:chgData name="Baptiste Monget" userId="dcb48374e8be4b16" providerId="LiveId" clId="{5F65D9EE-BB07-4FAE-97C5-FA99E9D3AC24}" dt="2025-03-14T14:26:29.534" v="732" actId="403"/>
          <ac:spMkLst>
            <pc:docMk/>
            <pc:sldMk cId="3148137221" sldId="261"/>
            <ac:spMk id="4" creationId="{2506BE54-E6C5-3B60-2B4A-AE4AF85F3C57}"/>
          </ac:spMkLst>
        </pc:spChg>
      </pc:sldChg>
    </pc:docChg>
  </pc:docChgLst>
  <pc:docChgLst>
    <pc:chgData name="TIM GRUGRU" userId="f4d65a87c7acd407" providerId="Windows Live" clId="Web-{E99CA846-1DDB-34A2-C1F3-F3846C00F85D}"/>
    <pc:docChg chg="delSld modSld">
      <pc:chgData name="TIM GRUGRU" userId="f4d65a87c7acd407" providerId="Windows Live" clId="Web-{E99CA846-1DDB-34A2-C1F3-F3846C00F85D}" dt="2025-04-10T09:59:14.715" v="937" actId="20577"/>
      <pc:docMkLst>
        <pc:docMk/>
      </pc:docMkLst>
      <pc:sldChg chg="modSp">
        <pc:chgData name="TIM GRUGRU" userId="f4d65a87c7acd407" providerId="Windows Live" clId="Web-{E99CA846-1DDB-34A2-C1F3-F3846C00F85D}" dt="2025-04-10T07:18:27.100" v="9" actId="20577"/>
        <pc:sldMkLst>
          <pc:docMk/>
          <pc:sldMk cId="3784089036" sldId="256"/>
        </pc:sldMkLst>
        <pc:spChg chg="mod">
          <ac:chgData name="TIM GRUGRU" userId="f4d65a87c7acd407" providerId="Windows Live" clId="Web-{E99CA846-1DDB-34A2-C1F3-F3846C00F85D}" dt="2025-04-10T07:18:27.100" v="9" actId="20577"/>
          <ac:spMkLst>
            <pc:docMk/>
            <pc:sldMk cId="3784089036" sldId="256"/>
            <ac:spMk id="2" creationId="{00000000-0000-0000-0000-000000000000}"/>
          </ac:spMkLst>
        </pc:spChg>
      </pc:sldChg>
      <pc:sldChg chg="addSp modSp">
        <pc:chgData name="TIM GRUGRU" userId="f4d65a87c7acd407" providerId="Windows Live" clId="Web-{E99CA846-1DDB-34A2-C1F3-F3846C00F85D}" dt="2025-04-10T07:21:26.168" v="29" actId="1076"/>
        <pc:sldMkLst>
          <pc:docMk/>
          <pc:sldMk cId="1386377740" sldId="257"/>
        </pc:sldMkLst>
        <pc:spChg chg="mod">
          <ac:chgData name="TIM GRUGRU" userId="f4d65a87c7acd407" providerId="Windows Live" clId="Web-{E99CA846-1DDB-34A2-C1F3-F3846C00F85D}" dt="2025-04-10T07:19:33.774" v="24" actId="20577"/>
          <ac:spMkLst>
            <pc:docMk/>
            <pc:sldMk cId="1386377740" sldId="257"/>
            <ac:spMk id="5" creationId="{37E75B5D-7B2A-8D76-7D41-6ED231203159}"/>
          </ac:spMkLst>
        </pc:spChg>
        <pc:picChg chg="add mod">
          <ac:chgData name="TIM GRUGRU" userId="f4d65a87c7acd407" providerId="Windows Live" clId="Web-{E99CA846-1DDB-34A2-C1F3-F3846C00F85D}" dt="2025-04-10T07:21:26.168" v="29" actId="1076"/>
          <ac:picMkLst>
            <pc:docMk/>
            <pc:sldMk cId="1386377740" sldId="257"/>
            <ac:picMk id="2" creationId="{6262FBD5-CBD4-185A-A621-E527BE389268}"/>
          </ac:picMkLst>
        </pc:picChg>
      </pc:sldChg>
      <pc:sldChg chg="addSp delSp modSp">
        <pc:chgData name="TIM GRUGRU" userId="f4d65a87c7acd407" providerId="Windows Live" clId="Web-{E99CA846-1DDB-34A2-C1F3-F3846C00F85D}" dt="2025-04-10T09:24:14.210" v="64" actId="1076"/>
        <pc:sldMkLst>
          <pc:docMk/>
          <pc:sldMk cId="1524060088" sldId="259"/>
        </pc:sldMkLst>
        <pc:spChg chg="mod">
          <ac:chgData name="TIM GRUGRU" userId="f4d65a87c7acd407" providerId="Windows Live" clId="Web-{E99CA846-1DDB-34A2-C1F3-F3846C00F85D}" dt="2025-04-10T09:18:35.983" v="53" actId="20577"/>
          <ac:spMkLst>
            <pc:docMk/>
            <pc:sldMk cId="1524060088" sldId="259"/>
            <ac:spMk id="102" creationId="{05F2A7BB-A441-A202-CD16-481EA5088B99}"/>
          </ac:spMkLst>
        </pc:spChg>
        <pc:grpChg chg="del">
          <ac:chgData name="TIM GRUGRU" userId="f4d65a87c7acd407" providerId="Windows Live" clId="Web-{E99CA846-1DDB-34A2-C1F3-F3846C00F85D}" dt="2025-04-10T09:18:38.140" v="54"/>
          <ac:grpSpMkLst>
            <pc:docMk/>
            <pc:sldMk cId="1524060088" sldId="259"/>
            <ac:grpSpMk id="1110" creationId="{EB659948-B18E-D330-F275-89E3ABD3F8A0}"/>
          </ac:grpSpMkLst>
        </pc:grpChg>
        <pc:picChg chg="add mod">
          <ac:chgData name="TIM GRUGRU" userId="f4d65a87c7acd407" providerId="Windows Live" clId="Web-{E99CA846-1DDB-34A2-C1F3-F3846C00F85D}" dt="2025-04-10T09:24:14.210" v="64" actId="1076"/>
          <ac:picMkLst>
            <pc:docMk/>
            <pc:sldMk cId="1524060088" sldId="259"/>
            <ac:picMk id="2" creationId="{0167CC7C-BA16-D44D-6230-740340999888}"/>
          </ac:picMkLst>
        </pc:picChg>
      </pc:sldChg>
      <pc:sldChg chg="addSp delSp modSp">
        <pc:chgData name="TIM GRUGRU" userId="f4d65a87c7acd407" providerId="Windows Live" clId="Web-{E99CA846-1DDB-34A2-C1F3-F3846C00F85D}" dt="2025-04-10T09:59:14.715" v="937" actId="20577"/>
        <pc:sldMkLst>
          <pc:docMk/>
          <pc:sldMk cId="3878944902" sldId="260"/>
        </pc:sldMkLst>
        <pc:spChg chg="mod">
          <ac:chgData name="TIM GRUGRU" userId="f4d65a87c7acd407" providerId="Windows Live" clId="Web-{E99CA846-1DDB-34A2-C1F3-F3846C00F85D}" dt="2025-04-10T09:20:55.181" v="63" actId="20577"/>
          <ac:spMkLst>
            <pc:docMk/>
            <pc:sldMk cId="3878944902" sldId="260"/>
            <ac:spMk id="2" creationId="{3A114EB5-7C6B-EB16-F6C0-9C6AB521B030}"/>
          </ac:spMkLst>
        </pc:spChg>
        <pc:spChg chg="del">
          <ac:chgData name="TIM GRUGRU" userId="f4d65a87c7acd407" providerId="Windows Live" clId="Web-{E99CA846-1DDB-34A2-C1F3-F3846C00F85D}" dt="2025-04-10T09:25:56.608" v="86"/>
          <ac:spMkLst>
            <pc:docMk/>
            <pc:sldMk cId="3878944902" sldId="260"/>
            <ac:spMk id="3" creationId="{FF443FE6-490F-6F48-1A56-B54F9FDC94AA}"/>
          </ac:spMkLst>
        </pc:spChg>
        <pc:spChg chg="del">
          <ac:chgData name="TIM GRUGRU" userId="f4d65a87c7acd407" providerId="Windows Live" clId="Web-{E99CA846-1DDB-34A2-C1F3-F3846C00F85D}" dt="2025-04-10T09:25:50.576" v="74"/>
          <ac:spMkLst>
            <pc:docMk/>
            <pc:sldMk cId="3878944902" sldId="260"/>
            <ac:spMk id="5" creationId="{17808323-CCA9-50B9-8271-A023666B870E}"/>
          </ac:spMkLst>
        </pc:spChg>
        <pc:spChg chg="del">
          <ac:chgData name="TIM GRUGRU" userId="f4d65a87c7acd407" providerId="Windows Live" clId="Web-{E99CA846-1DDB-34A2-C1F3-F3846C00F85D}" dt="2025-04-10T09:25:50.857" v="75"/>
          <ac:spMkLst>
            <pc:docMk/>
            <pc:sldMk cId="3878944902" sldId="260"/>
            <ac:spMk id="6" creationId="{3DC4F5D9-E19D-F697-4C79-35E1D90A0215}"/>
          </ac:spMkLst>
        </pc:spChg>
        <pc:spChg chg="del mod">
          <ac:chgData name="TIM GRUGRU" userId="f4d65a87c7acd407" providerId="Windows Live" clId="Web-{E99CA846-1DDB-34A2-C1F3-F3846C00F85D}" dt="2025-04-10T09:25:51.639" v="77"/>
          <ac:spMkLst>
            <pc:docMk/>
            <pc:sldMk cId="3878944902" sldId="260"/>
            <ac:spMk id="7" creationId="{AA5DBFA4-7399-FB8B-76EC-96F17E9BFF90}"/>
          </ac:spMkLst>
        </pc:spChg>
        <pc:spChg chg="del">
          <ac:chgData name="TIM GRUGRU" userId="f4d65a87c7acd407" providerId="Windows Live" clId="Web-{E99CA846-1DDB-34A2-C1F3-F3846C00F85D}" dt="2025-04-10T09:25:52.467" v="78"/>
          <ac:spMkLst>
            <pc:docMk/>
            <pc:sldMk cId="3878944902" sldId="260"/>
            <ac:spMk id="8" creationId="{CA1F55FF-872D-E1AD-14DB-F09CD04EB533}"/>
          </ac:spMkLst>
        </pc:spChg>
        <pc:spChg chg="del">
          <ac:chgData name="TIM GRUGRU" userId="f4d65a87c7acd407" providerId="Windows Live" clId="Web-{E99CA846-1DDB-34A2-C1F3-F3846C00F85D}" dt="2025-04-10T09:25:57.905" v="87"/>
          <ac:spMkLst>
            <pc:docMk/>
            <pc:sldMk cId="3878944902" sldId="260"/>
            <ac:spMk id="9" creationId="{DFE542EA-8FF9-3B59-193E-A1CF126AB897}"/>
          </ac:spMkLst>
        </pc:spChg>
        <pc:spChg chg="del">
          <ac:chgData name="TIM GRUGRU" userId="f4d65a87c7acd407" providerId="Windows Live" clId="Web-{E99CA846-1DDB-34A2-C1F3-F3846C00F85D}" dt="2025-04-10T09:25:54.326" v="81"/>
          <ac:spMkLst>
            <pc:docMk/>
            <pc:sldMk cId="3878944902" sldId="260"/>
            <ac:spMk id="10" creationId="{F3F04EB2-7B9E-BA03-9FD2-EC9DF5EB0168}"/>
          </ac:spMkLst>
        </pc:spChg>
        <pc:spChg chg="del">
          <ac:chgData name="TIM GRUGRU" userId="f4d65a87c7acd407" providerId="Windows Live" clId="Web-{E99CA846-1DDB-34A2-C1F3-F3846C00F85D}" dt="2025-04-10T09:25:55.670" v="84"/>
          <ac:spMkLst>
            <pc:docMk/>
            <pc:sldMk cId="3878944902" sldId="260"/>
            <ac:spMk id="11" creationId="{E51CF36B-244C-353B-2B27-4D4F91AF4881}"/>
          </ac:spMkLst>
        </pc:spChg>
        <pc:spChg chg="del">
          <ac:chgData name="TIM GRUGRU" userId="f4d65a87c7acd407" providerId="Windows Live" clId="Web-{E99CA846-1DDB-34A2-C1F3-F3846C00F85D}" dt="2025-04-10T09:25:54.826" v="82"/>
          <ac:spMkLst>
            <pc:docMk/>
            <pc:sldMk cId="3878944902" sldId="260"/>
            <ac:spMk id="12" creationId="{90136CFE-82D1-FE36-27C9-F6BB3E2E9CD2}"/>
          </ac:spMkLst>
        </pc:spChg>
        <pc:spChg chg="del">
          <ac:chgData name="TIM GRUGRU" userId="f4d65a87c7acd407" providerId="Windows Live" clId="Web-{E99CA846-1DDB-34A2-C1F3-F3846C00F85D}" dt="2025-04-10T09:25:55.295" v="83"/>
          <ac:spMkLst>
            <pc:docMk/>
            <pc:sldMk cId="3878944902" sldId="260"/>
            <ac:spMk id="13" creationId="{D63E9608-7986-FA2D-94E0-F0AA4EB85B5D}"/>
          </ac:spMkLst>
        </pc:spChg>
        <pc:spChg chg="del">
          <ac:chgData name="TIM GRUGRU" userId="f4d65a87c7acd407" providerId="Windows Live" clId="Web-{E99CA846-1DDB-34A2-C1F3-F3846C00F85D}" dt="2025-04-10T09:25:53.092" v="79"/>
          <ac:spMkLst>
            <pc:docMk/>
            <pc:sldMk cId="3878944902" sldId="260"/>
            <ac:spMk id="14" creationId="{72EA9D07-1C65-2374-49E6-A032610EF608}"/>
          </ac:spMkLst>
        </pc:spChg>
        <pc:spChg chg="del">
          <ac:chgData name="TIM GRUGRU" userId="f4d65a87c7acd407" providerId="Windows Live" clId="Web-{E99CA846-1DDB-34A2-C1F3-F3846C00F85D}" dt="2025-04-10T09:25:53.795" v="80"/>
          <ac:spMkLst>
            <pc:docMk/>
            <pc:sldMk cId="3878944902" sldId="260"/>
            <ac:spMk id="15" creationId="{22E8ECA4-5171-1395-395E-09DCFE8D5021}"/>
          </ac:spMkLst>
        </pc:spChg>
        <pc:spChg chg="add mod">
          <ac:chgData name="TIM GRUGRU" userId="f4d65a87c7acd407" providerId="Windows Live" clId="Web-{E99CA846-1DDB-34A2-C1F3-F3846C00F85D}" dt="2025-04-10T09:59:14.715" v="937" actId="20577"/>
          <ac:spMkLst>
            <pc:docMk/>
            <pc:sldMk cId="3878944902" sldId="260"/>
            <ac:spMk id="19" creationId="{20456B10-21C0-3197-CA83-4A3CC444E841}"/>
          </ac:spMkLst>
        </pc:spChg>
        <pc:picChg chg="add del mod">
          <ac:chgData name="TIM GRUGRU" userId="f4d65a87c7acd407" providerId="Windows Live" clId="Web-{E99CA846-1DDB-34A2-C1F3-F3846C00F85D}" dt="2025-04-10T09:25:08.417" v="66"/>
          <ac:picMkLst>
            <pc:docMk/>
            <pc:sldMk cId="3878944902" sldId="260"/>
            <ac:picMk id="16" creationId="{B0CF3E39-7D53-D753-0CF4-BBA2C92530E0}"/>
          </ac:picMkLst>
        </pc:picChg>
        <pc:picChg chg="add del mod">
          <ac:chgData name="TIM GRUGRU" userId="f4d65a87c7acd407" providerId="Windows Live" clId="Web-{E99CA846-1DDB-34A2-C1F3-F3846C00F85D}" dt="2025-04-10T09:25:43.654" v="71"/>
          <ac:picMkLst>
            <pc:docMk/>
            <pc:sldMk cId="3878944902" sldId="260"/>
            <ac:picMk id="17" creationId="{C51B0D97-4EBB-2FED-3F24-AE24C4B37E71}"/>
          </ac:picMkLst>
        </pc:picChg>
        <pc:picChg chg="add mod">
          <ac:chgData name="TIM GRUGRU" userId="f4d65a87c7acd407" providerId="Windows Live" clId="Web-{E99CA846-1DDB-34A2-C1F3-F3846C00F85D}" dt="2025-04-10T09:37:57.861" v="698" actId="1076"/>
          <ac:picMkLst>
            <pc:docMk/>
            <pc:sldMk cId="3878944902" sldId="260"/>
            <ac:picMk id="18" creationId="{AEF8A9FB-BB7C-7B37-8E98-25558B0B672E}"/>
          </ac:picMkLst>
        </pc:picChg>
      </pc:sldChg>
      <pc:sldChg chg="del">
        <pc:chgData name="TIM GRUGRU" userId="f4d65a87c7acd407" providerId="Windows Live" clId="Web-{E99CA846-1DDB-34A2-C1F3-F3846C00F85D}" dt="2025-04-10T07:19:43.134" v="26"/>
        <pc:sldMkLst>
          <pc:docMk/>
          <pc:sldMk cId="2114071992" sldId="262"/>
        </pc:sldMkLst>
      </pc:sldChg>
      <pc:sldChg chg="addSp modSp">
        <pc:chgData name="TIM GRUGRU" userId="f4d65a87c7acd407" providerId="Windows Live" clId="Web-{E99CA846-1DDB-34A2-C1F3-F3846C00F85D}" dt="2025-04-10T09:18:23.905" v="47" actId="20577"/>
        <pc:sldMkLst>
          <pc:docMk/>
          <pc:sldMk cId="899005670" sldId="263"/>
        </pc:sldMkLst>
        <pc:spChg chg="mod">
          <ac:chgData name="TIM GRUGRU" userId="f4d65a87c7acd407" providerId="Windows Live" clId="Web-{E99CA846-1DDB-34A2-C1F3-F3846C00F85D}" dt="2025-04-10T09:18:23.905" v="47" actId="20577"/>
          <ac:spMkLst>
            <pc:docMk/>
            <pc:sldMk cId="899005670" sldId="263"/>
            <ac:spMk id="2" creationId="{AFD7AC53-847C-F787-971E-8DD10E9B2A0E}"/>
          </ac:spMkLst>
        </pc:spChg>
        <pc:picChg chg="add mod">
          <ac:chgData name="TIM GRUGRU" userId="f4d65a87c7acd407" providerId="Windows Live" clId="Web-{E99CA846-1DDB-34A2-C1F3-F3846C00F85D}" dt="2025-04-10T09:16:04.973" v="32" actId="1076"/>
          <ac:picMkLst>
            <pc:docMk/>
            <pc:sldMk cId="899005670" sldId="263"/>
            <ac:picMk id="5" creationId="{F0847391-75B7-B7E4-6EEE-4DC858709FB1}"/>
          </ac:picMkLst>
        </pc:picChg>
      </pc:sldChg>
      <pc:sldChg chg="del">
        <pc:chgData name="TIM GRUGRU" userId="f4d65a87c7acd407" providerId="Windows Live" clId="Web-{E99CA846-1DDB-34A2-C1F3-F3846C00F85D}" dt="2025-04-10T07:19:41.087" v="25"/>
        <pc:sldMkLst>
          <pc:docMk/>
          <pc:sldMk cId="1302002713" sldId="272"/>
        </pc:sldMkLst>
      </pc:sldChg>
    </pc:docChg>
  </pc:docChgLst>
  <pc:docChgLst>
    <pc:chgData name="TIM GRUGRU" userId="f4d65a87c7acd407" providerId="Windows Live" clId="Web-{4A184C63-64E3-2877-2CD1-2A7BC2DA95D1}"/>
    <pc:docChg chg="addSld delSld modSld">
      <pc:chgData name="TIM GRUGRU" userId="f4d65a87c7acd407" providerId="Windows Live" clId="Web-{4A184C63-64E3-2877-2CD1-2A7BC2DA95D1}" dt="2025-05-22T14:52:01.784" v="791" actId="20577"/>
      <pc:docMkLst>
        <pc:docMk/>
      </pc:docMkLst>
      <pc:sldChg chg="add del">
        <pc:chgData name="TIM GRUGRU" userId="f4d65a87c7acd407" providerId="Windows Live" clId="Web-{4A184C63-64E3-2877-2CD1-2A7BC2DA95D1}" dt="2025-05-21T12:52:17.179" v="214"/>
        <pc:sldMkLst>
          <pc:docMk/>
          <pc:sldMk cId="3148137221" sldId="261"/>
        </pc:sldMkLst>
      </pc:sldChg>
      <pc:sldChg chg="del">
        <pc:chgData name="TIM GRUGRU" userId="f4d65a87c7acd407" providerId="Windows Live" clId="Web-{4A184C63-64E3-2877-2CD1-2A7BC2DA95D1}" dt="2025-05-21T12:52:10.508" v="209"/>
        <pc:sldMkLst>
          <pc:docMk/>
          <pc:sldMk cId="945365927" sldId="264"/>
        </pc:sldMkLst>
      </pc:sldChg>
      <pc:sldChg chg="del">
        <pc:chgData name="TIM GRUGRU" userId="f4d65a87c7acd407" providerId="Windows Live" clId="Web-{4A184C63-64E3-2877-2CD1-2A7BC2DA95D1}" dt="2025-05-21T08:10:26.997" v="151"/>
        <pc:sldMkLst>
          <pc:docMk/>
          <pc:sldMk cId="1913918738" sldId="265"/>
        </pc:sldMkLst>
      </pc:sldChg>
      <pc:sldChg chg="del">
        <pc:chgData name="TIM GRUGRU" userId="f4d65a87c7acd407" providerId="Windows Live" clId="Web-{4A184C63-64E3-2877-2CD1-2A7BC2DA95D1}" dt="2025-05-21T08:10:26.997" v="150"/>
        <pc:sldMkLst>
          <pc:docMk/>
          <pc:sldMk cId="3809919988" sldId="266"/>
        </pc:sldMkLst>
      </pc:sldChg>
      <pc:sldChg chg="del">
        <pc:chgData name="TIM GRUGRU" userId="f4d65a87c7acd407" providerId="Windows Live" clId="Web-{4A184C63-64E3-2877-2CD1-2A7BC2DA95D1}" dt="2025-05-21T08:10:26.997" v="149"/>
        <pc:sldMkLst>
          <pc:docMk/>
          <pc:sldMk cId="4118208001" sldId="267"/>
        </pc:sldMkLst>
      </pc:sldChg>
      <pc:sldChg chg="del">
        <pc:chgData name="TIM GRUGRU" userId="f4d65a87c7acd407" providerId="Windows Live" clId="Web-{4A184C63-64E3-2877-2CD1-2A7BC2DA95D1}" dt="2025-05-21T08:10:26.966" v="148"/>
        <pc:sldMkLst>
          <pc:docMk/>
          <pc:sldMk cId="471964046" sldId="268"/>
        </pc:sldMkLst>
      </pc:sldChg>
      <pc:sldChg chg="del">
        <pc:chgData name="TIM GRUGRU" userId="f4d65a87c7acd407" providerId="Windows Live" clId="Web-{4A184C63-64E3-2877-2CD1-2A7BC2DA95D1}" dt="2025-05-21T08:10:26.966" v="147"/>
        <pc:sldMkLst>
          <pc:docMk/>
          <pc:sldMk cId="553113468" sldId="269"/>
        </pc:sldMkLst>
      </pc:sldChg>
      <pc:sldChg chg="del">
        <pc:chgData name="TIM GRUGRU" userId="f4d65a87c7acd407" providerId="Windows Live" clId="Web-{4A184C63-64E3-2877-2CD1-2A7BC2DA95D1}" dt="2025-05-21T08:10:26.966" v="145"/>
        <pc:sldMkLst>
          <pc:docMk/>
          <pc:sldMk cId="75569962" sldId="270"/>
        </pc:sldMkLst>
      </pc:sldChg>
      <pc:sldChg chg="del">
        <pc:chgData name="TIM GRUGRU" userId="f4d65a87c7acd407" providerId="Windows Live" clId="Web-{4A184C63-64E3-2877-2CD1-2A7BC2DA95D1}" dt="2025-05-21T12:52:18.820" v="215"/>
        <pc:sldMkLst>
          <pc:docMk/>
          <pc:sldMk cId="1877318021" sldId="275"/>
        </pc:sldMkLst>
      </pc:sldChg>
      <pc:sldChg chg="del">
        <pc:chgData name="TIM GRUGRU" userId="f4d65a87c7acd407" providerId="Windows Live" clId="Web-{4A184C63-64E3-2877-2CD1-2A7BC2DA95D1}" dt="2025-05-21T08:10:26.966" v="144"/>
        <pc:sldMkLst>
          <pc:docMk/>
          <pc:sldMk cId="3726603547" sldId="276"/>
        </pc:sldMkLst>
      </pc:sldChg>
      <pc:sldChg chg="del">
        <pc:chgData name="TIM GRUGRU" userId="f4d65a87c7acd407" providerId="Windows Live" clId="Web-{4A184C63-64E3-2877-2CD1-2A7BC2DA95D1}" dt="2025-05-21T08:10:26.966" v="146"/>
        <pc:sldMkLst>
          <pc:docMk/>
          <pc:sldMk cId="1723448341" sldId="277"/>
        </pc:sldMkLst>
      </pc:sldChg>
      <pc:sldChg chg="add del">
        <pc:chgData name="TIM GRUGRU" userId="f4d65a87c7acd407" providerId="Windows Live" clId="Web-{4A184C63-64E3-2877-2CD1-2A7BC2DA95D1}" dt="2025-05-21T12:52:21.257" v="216"/>
        <pc:sldMkLst>
          <pc:docMk/>
          <pc:sldMk cId="1665103910" sldId="278"/>
        </pc:sldMkLst>
      </pc:sldChg>
      <pc:sldChg chg="del">
        <pc:chgData name="TIM GRUGRU" userId="f4d65a87c7acd407" providerId="Windows Live" clId="Web-{4A184C63-64E3-2877-2CD1-2A7BC2DA95D1}" dt="2025-05-21T08:10:29.607" v="152"/>
        <pc:sldMkLst>
          <pc:docMk/>
          <pc:sldMk cId="1409418700" sldId="281"/>
        </pc:sldMkLst>
      </pc:sldChg>
      <pc:sldChg chg="delSp">
        <pc:chgData name="TIM GRUGRU" userId="f4d65a87c7acd407" providerId="Windows Live" clId="Web-{4A184C63-64E3-2877-2CD1-2A7BC2DA95D1}" dt="2025-05-21T07:44:43.987" v="1"/>
        <pc:sldMkLst>
          <pc:docMk/>
          <pc:sldMk cId="1105557691" sldId="293"/>
        </pc:sldMkLst>
        <pc:picChg chg="del">
          <ac:chgData name="TIM GRUGRU" userId="f4d65a87c7acd407" providerId="Windows Live" clId="Web-{4A184C63-64E3-2877-2CD1-2A7BC2DA95D1}" dt="2025-05-21T07:44:41.643" v="0"/>
          <ac:picMkLst>
            <pc:docMk/>
            <pc:sldMk cId="1105557691" sldId="293"/>
            <ac:picMk id="3" creationId="{C82E0875-617E-08FD-E98E-45F343E280BD}"/>
          </ac:picMkLst>
        </pc:picChg>
        <pc:picChg chg="del">
          <ac:chgData name="TIM GRUGRU" userId="f4d65a87c7acd407" providerId="Windows Live" clId="Web-{4A184C63-64E3-2877-2CD1-2A7BC2DA95D1}" dt="2025-05-21T07:44:43.987" v="1"/>
          <ac:picMkLst>
            <pc:docMk/>
            <pc:sldMk cId="1105557691" sldId="293"/>
            <ac:picMk id="7" creationId="{D851A73E-71B8-1DBB-1F32-A95FB1583471}"/>
          </ac:picMkLst>
        </pc:picChg>
      </pc:sldChg>
      <pc:sldChg chg="modSp">
        <pc:chgData name="TIM GRUGRU" userId="f4d65a87c7acd407" providerId="Windows Live" clId="Web-{4A184C63-64E3-2877-2CD1-2A7BC2DA95D1}" dt="2025-05-22T13:20:29.333" v="442" actId="1076"/>
        <pc:sldMkLst>
          <pc:docMk/>
          <pc:sldMk cId="466638980" sldId="294"/>
        </pc:sldMkLst>
        <pc:spChg chg="mod">
          <ac:chgData name="TIM GRUGRU" userId="f4d65a87c7acd407" providerId="Windows Live" clId="Web-{4A184C63-64E3-2877-2CD1-2A7BC2DA95D1}" dt="2025-05-21T11:34:14.426" v="208" actId="20577"/>
          <ac:spMkLst>
            <pc:docMk/>
            <pc:sldMk cId="466638980" sldId="294"/>
            <ac:spMk id="7" creationId="{BFF8833D-E6FE-27F6-71CF-3B292883D8FD}"/>
          </ac:spMkLst>
        </pc:spChg>
        <pc:picChg chg="mod">
          <ac:chgData name="TIM GRUGRU" userId="f4d65a87c7acd407" providerId="Windows Live" clId="Web-{4A184C63-64E3-2877-2CD1-2A7BC2DA95D1}" dt="2025-05-22T13:20:29.333" v="442" actId="1076"/>
          <ac:picMkLst>
            <pc:docMk/>
            <pc:sldMk cId="466638980" sldId="294"/>
            <ac:picMk id="5" creationId="{406F18B7-E428-F739-3812-9BCEC4478753}"/>
          </ac:picMkLst>
        </pc:picChg>
      </pc:sldChg>
      <pc:sldChg chg="addSp delSp modSp new">
        <pc:chgData name="TIM GRUGRU" userId="f4d65a87c7acd407" providerId="Windows Live" clId="Web-{4A184C63-64E3-2877-2CD1-2A7BC2DA95D1}" dt="2025-05-22T12:37:57.585" v="302"/>
        <pc:sldMkLst>
          <pc:docMk/>
          <pc:sldMk cId="201047685" sldId="295"/>
        </pc:sldMkLst>
        <pc:spChg chg="mod">
          <ac:chgData name="TIM GRUGRU" userId="f4d65a87c7acd407" providerId="Windows Live" clId="Web-{4A184C63-64E3-2877-2CD1-2A7BC2DA95D1}" dt="2025-05-21T13:03:55.659" v="229" actId="20577"/>
          <ac:spMkLst>
            <pc:docMk/>
            <pc:sldMk cId="201047685" sldId="295"/>
            <ac:spMk id="2" creationId="{3B78D61C-DFB2-3A9E-6DF0-A2E5B935A466}"/>
          </ac:spMkLst>
        </pc:spChg>
        <pc:spChg chg="mod">
          <ac:chgData name="TIM GRUGRU" userId="f4d65a87c7acd407" providerId="Windows Live" clId="Web-{4A184C63-64E3-2877-2CD1-2A7BC2DA95D1}" dt="2025-05-21T14:23:34.499" v="244" actId="14100"/>
          <ac:spMkLst>
            <pc:docMk/>
            <pc:sldMk cId="201047685" sldId="295"/>
            <ac:spMk id="3" creationId="{90915293-EBE2-5438-41E0-0027D73A1E29}"/>
          </ac:spMkLst>
        </pc:spChg>
        <pc:spChg chg="add mod">
          <ac:chgData name="TIM GRUGRU" userId="f4d65a87c7acd407" providerId="Windows Live" clId="Web-{4A184C63-64E3-2877-2CD1-2A7BC2DA95D1}" dt="2025-05-22T12:09:33.384" v="291" actId="20577"/>
          <ac:spMkLst>
            <pc:docMk/>
            <pc:sldMk cId="201047685" sldId="295"/>
            <ac:spMk id="8" creationId="{A1D08EA1-0601-D68B-22A9-29D93F7EA5FD}"/>
          </ac:spMkLst>
        </pc:spChg>
        <pc:picChg chg="add del mod">
          <ac:chgData name="TIM GRUGRU" userId="f4d65a87c7acd407" providerId="Windows Live" clId="Web-{4A184C63-64E3-2877-2CD1-2A7BC2DA95D1}" dt="2025-05-22T12:37:57.585" v="302"/>
          <ac:picMkLst>
            <pc:docMk/>
            <pc:sldMk cId="201047685" sldId="295"/>
            <ac:picMk id="5" creationId="{5D63F8B4-7C55-5A97-2648-8584A8A803F1}"/>
          </ac:picMkLst>
        </pc:picChg>
        <pc:picChg chg="add del mod">
          <ac:chgData name="TIM GRUGRU" userId="f4d65a87c7acd407" providerId="Windows Live" clId="Web-{4A184C63-64E3-2877-2CD1-2A7BC2DA95D1}" dt="2025-05-22T12:09:14.899" v="276"/>
          <ac:picMkLst>
            <pc:docMk/>
            <pc:sldMk cId="201047685" sldId="295"/>
            <ac:picMk id="5" creationId="{87DC957B-F8E4-D65B-1D4A-81AC7BB34F6B}"/>
          </ac:picMkLst>
        </pc:picChg>
        <pc:picChg chg="add del mod">
          <ac:chgData name="TIM GRUGRU" userId="f4d65a87c7acd407" providerId="Windows Live" clId="Web-{4A184C63-64E3-2877-2CD1-2A7BC2DA95D1}" dt="2025-05-21T14:23:38.421" v="246"/>
          <ac:picMkLst>
            <pc:docMk/>
            <pc:sldMk cId="201047685" sldId="295"/>
            <ac:picMk id="6" creationId="{053581EB-B2BC-3018-59D5-52D584A42BB6}"/>
          </ac:picMkLst>
        </pc:picChg>
        <pc:picChg chg="add mod">
          <ac:chgData name="TIM GRUGRU" userId="f4d65a87c7acd407" providerId="Windows Live" clId="Web-{4A184C63-64E3-2877-2CD1-2A7BC2DA95D1}" dt="2025-05-22T12:09:17.290" v="277" actId="1076"/>
          <ac:picMkLst>
            <pc:docMk/>
            <pc:sldMk cId="201047685" sldId="295"/>
            <ac:picMk id="6" creationId="{E9883F43-3782-60D3-2DC5-83E33AC9BAFE}"/>
          </ac:picMkLst>
        </pc:picChg>
      </pc:sldChg>
      <pc:sldChg chg="addSp delSp modSp new">
        <pc:chgData name="TIM GRUGRU" userId="f4d65a87c7acd407" providerId="Windows Live" clId="Web-{4A184C63-64E3-2877-2CD1-2A7BC2DA95D1}" dt="2025-05-22T13:53:51.559" v="612" actId="20577"/>
        <pc:sldMkLst>
          <pc:docMk/>
          <pc:sldMk cId="2798073102" sldId="296"/>
        </pc:sldMkLst>
        <pc:spChg chg="mod">
          <ac:chgData name="TIM GRUGRU" userId="f4d65a87c7acd407" providerId="Windows Live" clId="Web-{4A184C63-64E3-2877-2CD1-2A7BC2DA95D1}" dt="2025-05-22T12:40:09.101" v="314" actId="20577"/>
          <ac:spMkLst>
            <pc:docMk/>
            <pc:sldMk cId="2798073102" sldId="296"/>
            <ac:spMk id="2" creationId="{EF930099-D176-E3A6-F3EE-F1E517576E22}"/>
          </ac:spMkLst>
        </pc:spChg>
        <pc:spChg chg="del">
          <ac:chgData name="TIM GRUGRU" userId="f4d65a87c7acd407" providerId="Windows Live" clId="Web-{4A184C63-64E3-2877-2CD1-2A7BC2DA95D1}" dt="2025-05-21T14:37:03.096" v="264"/>
          <ac:spMkLst>
            <pc:docMk/>
            <pc:sldMk cId="2798073102" sldId="296"/>
            <ac:spMk id="3" creationId="{1DC27951-D0F5-FC8D-7343-4E2FA2420C91}"/>
          </ac:spMkLst>
        </pc:spChg>
        <pc:spChg chg="add del mod">
          <ac:chgData name="TIM GRUGRU" userId="f4d65a87c7acd407" providerId="Windows Live" clId="Web-{4A184C63-64E3-2877-2CD1-2A7BC2DA95D1}" dt="2025-05-22T13:53:34.059" v="606"/>
          <ac:spMkLst>
            <pc:docMk/>
            <pc:sldMk cId="2798073102" sldId="296"/>
            <ac:spMk id="5" creationId="{15EDCB2F-1EFB-606E-E7FF-52AE5FFC60A6}"/>
          </ac:spMkLst>
        </pc:spChg>
        <pc:spChg chg="add del mod">
          <ac:chgData name="TIM GRUGRU" userId="f4d65a87c7acd407" providerId="Windows Live" clId="Web-{4A184C63-64E3-2877-2CD1-2A7BC2DA95D1}" dt="2025-05-22T12:36:01.271" v="294"/>
          <ac:spMkLst>
            <pc:docMk/>
            <pc:sldMk cId="2798073102" sldId="296"/>
            <ac:spMk id="6" creationId="{41C5E14C-BF87-48E4-D1AB-2236A39EABF2}"/>
          </ac:spMkLst>
        </pc:spChg>
        <pc:spChg chg="add del mod">
          <ac:chgData name="TIM GRUGRU" userId="f4d65a87c7acd407" providerId="Windows Live" clId="Web-{4A184C63-64E3-2877-2CD1-2A7BC2DA95D1}" dt="2025-05-22T12:37:27.006" v="296"/>
          <ac:spMkLst>
            <pc:docMk/>
            <pc:sldMk cId="2798073102" sldId="296"/>
            <ac:spMk id="10" creationId="{907BC398-3839-3B0C-B808-45A49F2B3AF9}"/>
          </ac:spMkLst>
        </pc:spChg>
        <pc:spChg chg="add mod">
          <ac:chgData name="TIM GRUGRU" userId="f4d65a87c7acd407" providerId="Windows Live" clId="Web-{4A184C63-64E3-2877-2CD1-2A7BC2DA95D1}" dt="2025-05-22T13:53:51.559" v="612" actId="20577"/>
          <ac:spMkLst>
            <pc:docMk/>
            <pc:sldMk cId="2798073102" sldId="296"/>
            <ac:spMk id="13" creationId="{A6B8554D-946E-E0C6-ECF5-DE7000904747}"/>
          </ac:spMkLst>
        </pc:spChg>
        <pc:picChg chg="add del mod ord modCrop">
          <ac:chgData name="TIM GRUGRU" userId="f4d65a87c7acd407" providerId="Windows Live" clId="Web-{4A184C63-64E3-2877-2CD1-2A7BC2DA95D1}" dt="2025-05-22T12:35:57.787" v="292"/>
          <ac:picMkLst>
            <pc:docMk/>
            <pc:sldMk cId="2798073102" sldId="296"/>
            <ac:picMk id="5" creationId="{17202390-A1A0-C8AE-422E-DAC82556FFD8}"/>
          </ac:picMkLst>
        </pc:picChg>
        <pc:picChg chg="add mod ord">
          <ac:chgData name="TIM GRUGRU" userId="f4d65a87c7acd407" providerId="Windows Live" clId="Web-{4A184C63-64E3-2877-2CD1-2A7BC2DA95D1}" dt="2025-05-22T13:53:39.106" v="608" actId="1076"/>
          <ac:picMkLst>
            <pc:docMk/>
            <pc:sldMk cId="2798073102" sldId="296"/>
            <ac:picMk id="6" creationId="{5FC2C926-EEC5-4B2F-BD53-46233FC08C39}"/>
          </ac:picMkLst>
        </pc:picChg>
        <pc:picChg chg="add del mod modCrop">
          <ac:chgData name="TIM GRUGRU" userId="f4d65a87c7acd407" providerId="Windows Live" clId="Web-{4A184C63-64E3-2877-2CD1-2A7BC2DA95D1}" dt="2025-05-22T12:35:58.459" v="293"/>
          <ac:picMkLst>
            <pc:docMk/>
            <pc:sldMk cId="2798073102" sldId="296"/>
            <ac:picMk id="7" creationId="{457135C6-E544-1957-C9B9-3C442EA3418C}"/>
          </ac:picMkLst>
        </pc:picChg>
        <pc:picChg chg="add del mod ord">
          <ac:chgData name="TIM GRUGRU" userId="f4d65a87c7acd407" providerId="Windows Live" clId="Web-{4A184C63-64E3-2877-2CD1-2A7BC2DA95D1}" dt="2025-05-22T12:37:25.616" v="295"/>
          <ac:picMkLst>
            <pc:docMk/>
            <pc:sldMk cId="2798073102" sldId="296"/>
            <ac:picMk id="8" creationId="{3B45DFFE-D73D-1EF8-BAF1-970303738EE7}"/>
          </ac:picMkLst>
        </pc:picChg>
        <pc:picChg chg="add del mod ord">
          <ac:chgData name="TIM GRUGRU" userId="f4d65a87c7acd407" providerId="Windows Live" clId="Web-{4A184C63-64E3-2877-2CD1-2A7BC2DA95D1}" dt="2025-05-22T13:53:11.184" v="605"/>
          <ac:picMkLst>
            <pc:docMk/>
            <pc:sldMk cId="2798073102" sldId="296"/>
            <ac:picMk id="11" creationId="{7FE8A45C-431F-CC52-E4B2-E5C8DAC3C0E0}"/>
          </ac:picMkLst>
        </pc:picChg>
      </pc:sldChg>
      <pc:sldChg chg="addSp delSp modSp new">
        <pc:chgData name="TIM GRUGRU" userId="f4d65a87c7acd407" providerId="Windows Live" clId="Web-{4A184C63-64E3-2877-2CD1-2A7BC2DA95D1}" dt="2025-05-22T12:52:50.292" v="440" actId="14100"/>
        <pc:sldMkLst>
          <pc:docMk/>
          <pc:sldMk cId="3986381754" sldId="297"/>
        </pc:sldMkLst>
        <pc:spChg chg="mod">
          <ac:chgData name="TIM GRUGRU" userId="f4d65a87c7acd407" providerId="Windows Live" clId="Web-{4A184C63-64E3-2877-2CD1-2A7BC2DA95D1}" dt="2025-05-22T12:52:04.167" v="371" actId="20577"/>
          <ac:spMkLst>
            <pc:docMk/>
            <pc:sldMk cId="3986381754" sldId="297"/>
            <ac:spMk id="2" creationId="{6B5C499C-F084-8BC8-2D90-A3D9DED7F6EC}"/>
          </ac:spMkLst>
        </pc:spChg>
        <pc:spChg chg="del">
          <ac:chgData name="TIM GRUGRU" userId="f4d65a87c7acd407" providerId="Windows Live" clId="Web-{4A184C63-64E3-2877-2CD1-2A7BC2DA95D1}" dt="2025-05-22T12:52:05.417" v="372"/>
          <ac:spMkLst>
            <pc:docMk/>
            <pc:sldMk cId="3986381754" sldId="297"/>
            <ac:spMk id="3" creationId="{E13CF21D-D212-44C9-7356-A64D712B8D7F}"/>
          </ac:spMkLst>
        </pc:spChg>
        <pc:spChg chg="add mod">
          <ac:chgData name="TIM GRUGRU" userId="f4d65a87c7acd407" providerId="Windows Live" clId="Web-{4A184C63-64E3-2877-2CD1-2A7BC2DA95D1}" dt="2025-05-22T12:52:50.292" v="440" actId="14100"/>
          <ac:spMkLst>
            <pc:docMk/>
            <pc:sldMk cId="3986381754" sldId="297"/>
            <ac:spMk id="7" creationId="{0654E934-AFB0-3C12-7980-AC7966FC832B}"/>
          </ac:spMkLst>
        </pc:spChg>
        <pc:picChg chg="add mod ord">
          <ac:chgData name="TIM GRUGRU" userId="f4d65a87c7acd407" providerId="Windows Live" clId="Web-{4A184C63-64E3-2877-2CD1-2A7BC2DA95D1}" dt="2025-05-22T12:52:07.495" v="373" actId="1076"/>
          <ac:picMkLst>
            <pc:docMk/>
            <pc:sldMk cId="3986381754" sldId="297"/>
            <ac:picMk id="5" creationId="{2CA55419-EECA-E24D-E9C5-41F8F553B3AA}"/>
          </ac:picMkLst>
        </pc:picChg>
      </pc:sldChg>
      <pc:sldChg chg="addSp delSp modSp new">
        <pc:chgData name="TIM GRUGRU" userId="f4d65a87c7acd407" providerId="Windows Live" clId="Web-{4A184C63-64E3-2877-2CD1-2A7BC2DA95D1}" dt="2025-05-22T13:27:59.569" v="603" actId="20577"/>
        <pc:sldMkLst>
          <pc:docMk/>
          <pc:sldMk cId="2514744177" sldId="298"/>
        </pc:sldMkLst>
        <pc:spChg chg="mod">
          <ac:chgData name="TIM GRUGRU" userId="f4d65a87c7acd407" providerId="Windows Live" clId="Web-{4A184C63-64E3-2877-2CD1-2A7BC2DA95D1}" dt="2025-05-22T13:27:59.569" v="603" actId="20577"/>
          <ac:spMkLst>
            <pc:docMk/>
            <pc:sldMk cId="2514744177" sldId="298"/>
            <ac:spMk id="2" creationId="{13B35558-66EF-EC6A-9FA0-62F310690F86}"/>
          </ac:spMkLst>
        </pc:spChg>
        <pc:spChg chg="del">
          <ac:chgData name="TIM GRUGRU" userId="f4d65a87c7acd407" providerId="Windows Live" clId="Web-{4A184C63-64E3-2877-2CD1-2A7BC2DA95D1}" dt="2025-05-22T13:20:37.583" v="444"/>
          <ac:spMkLst>
            <pc:docMk/>
            <pc:sldMk cId="2514744177" sldId="298"/>
            <ac:spMk id="3" creationId="{6C22E966-3065-E50D-7613-6B3DC928C3B6}"/>
          </ac:spMkLst>
        </pc:spChg>
        <pc:spChg chg="add mod">
          <ac:chgData name="TIM GRUGRU" userId="f4d65a87c7acd407" providerId="Windows Live" clId="Web-{4A184C63-64E3-2877-2CD1-2A7BC2DA95D1}" dt="2025-05-22T13:23:17.412" v="601" actId="1076"/>
          <ac:spMkLst>
            <pc:docMk/>
            <pc:sldMk cId="2514744177" sldId="298"/>
            <ac:spMk id="7" creationId="{09A1DFCC-1F2A-8A45-BA7D-21BE5A9D0022}"/>
          </ac:spMkLst>
        </pc:spChg>
        <pc:picChg chg="add mod ord">
          <ac:chgData name="TIM GRUGRU" userId="f4d65a87c7acd407" providerId="Windows Live" clId="Web-{4A184C63-64E3-2877-2CD1-2A7BC2DA95D1}" dt="2025-05-22T13:23:13.974" v="600" actId="14100"/>
          <ac:picMkLst>
            <pc:docMk/>
            <pc:sldMk cId="2514744177" sldId="298"/>
            <ac:picMk id="5" creationId="{BAFC53D8-DF74-EC26-D0D8-B725464A92FD}"/>
          </ac:picMkLst>
        </pc:picChg>
      </pc:sldChg>
      <pc:sldChg chg="addSp delSp modSp new">
        <pc:chgData name="TIM GRUGRU" userId="f4d65a87c7acd407" providerId="Windows Live" clId="Web-{4A184C63-64E3-2877-2CD1-2A7BC2DA95D1}" dt="2025-05-22T13:55:59.278" v="652" actId="20577"/>
        <pc:sldMkLst>
          <pc:docMk/>
          <pc:sldMk cId="1075518374" sldId="299"/>
        </pc:sldMkLst>
        <pc:spChg chg="mod">
          <ac:chgData name="TIM GRUGRU" userId="f4d65a87c7acd407" providerId="Windows Live" clId="Web-{4A184C63-64E3-2877-2CD1-2A7BC2DA95D1}" dt="2025-05-22T13:55:45.028" v="625" actId="20577"/>
          <ac:spMkLst>
            <pc:docMk/>
            <pc:sldMk cId="1075518374" sldId="299"/>
            <ac:spMk id="2" creationId="{9288EE05-2267-D99A-56A8-F4A8CE888D85}"/>
          </ac:spMkLst>
        </pc:spChg>
        <pc:spChg chg="del">
          <ac:chgData name="TIM GRUGRU" userId="f4d65a87c7acd407" providerId="Windows Live" clId="Web-{4A184C63-64E3-2877-2CD1-2A7BC2DA95D1}" dt="2025-05-22T13:55:35.606" v="613"/>
          <ac:spMkLst>
            <pc:docMk/>
            <pc:sldMk cId="1075518374" sldId="299"/>
            <ac:spMk id="3" creationId="{BFC45141-E1E7-C0A1-6276-D23EFDC9C72A}"/>
          </ac:spMkLst>
        </pc:spChg>
        <pc:spChg chg="add mod">
          <ac:chgData name="TIM GRUGRU" userId="f4d65a87c7acd407" providerId="Windows Live" clId="Web-{4A184C63-64E3-2877-2CD1-2A7BC2DA95D1}" dt="2025-05-22T13:55:59.278" v="652" actId="20577"/>
          <ac:spMkLst>
            <pc:docMk/>
            <pc:sldMk cId="1075518374" sldId="299"/>
            <ac:spMk id="7" creationId="{BD15D7A8-FE27-27C1-FB64-08CB920E82A4}"/>
          </ac:spMkLst>
        </pc:spChg>
        <pc:picChg chg="add mod ord">
          <ac:chgData name="TIM GRUGRU" userId="f4d65a87c7acd407" providerId="Windows Live" clId="Web-{4A184C63-64E3-2877-2CD1-2A7BC2DA95D1}" dt="2025-05-22T13:55:37.122" v="614" actId="1076"/>
          <ac:picMkLst>
            <pc:docMk/>
            <pc:sldMk cId="1075518374" sldId="299"/>
            <ac:picMk id="5" creationId="{DB4307F4-B63A-9F07-CC00-6E7D0D30820F}"/>
          </ac:picMkLst>
        </pc:picChg>
      </pc:sldChg>
      <pc:sldChg chg="addSp delSp modSp new">
        <pc:chgData name="TIM GRUGRU" userId="f4d65a87c7acd407" providerId="Windows Live" clId="Web-{4A184C63-64E3-2877-2CD1-2A7BC2DA95D1}" dt="2025-05-22T14:35:11.654" v="762" actId="20577"/>
        <pc:sldMkLst>
          <pc:docMk/>
          <pc:sldMk cId="1580154722" sldId="300"/>
        </pc:sldMkLst>
        <pc:spChg chg="mod">
          <ac:chgData name="TIM GRUGRU" userId="f4d65a87c7acd407" providerId="Windows Live" clId="Web-{4A184C63-64E3-2877-2CD1-2A7BC2DA95D1}" dt="2025-05-22T14:33:12.215" v="663" actId="20577"/>
          <ac:spMkLst>
            <pc:docMk/>
            <pc:sldMk cId="1580154722" sldId="300"/>
            <ac:spMk id="2" creationId="{F94ACDF7-7BE7-B366-52F4-4F4EEFFD2A32}"/>
          </ac:spMkLst>
        </pc:spChg>
        <pc:spChg chg="add del mod">
          <ac:chgData name="TIM GRUGRU" userId="f4d65a87c7acd407" providerId="Windows Live" clId="Web-{4A184C63-64E3-2877-2CD1-2A7BC2DA95D1}" dt="2025-05-22T14:33:23.934" v="667"/>
          <ac:spMkLst>
            <pc:docMk/>
            <pc:sldMk cId="1580154722" sldId="300"/>
            <ac:spMk id="3" creationId="{B1EE117F-B19B-A02B-6ED6-93A05AD585AE}"/>
          </ac:spMkLst>
        </pc:spChg>
        <pc:spChg chg="add mod">
          <ac:chgData name="TIM GRUGRU" userId="f4d65a87c7acd407" providerId="Windows Live" clId="Web-{4A184C63-64E3-2877-2CD1-2A7BC2DA95D1}" dt="2025-05-22T14:35:11.654" v="762" actId="20577"/>
          <ac:spMkLst>
            <pc:docMk/>
            <pc:sldMk cId="1580154722" sldId="300"/>
            <ac:spMk id="8" creationId="{75122AF2-D4BD-FD2D-BBDD-1FB48D79C500}"/>
          </ac:spMkLst>
        </pc:spChg>
        <pc:picChg chg="add del mod ord">
          <ac:chgData name="TIM GRUGRU" userId="f4d65a87c7acd407" providerId="Windows Live" clId="Web-{4A184C63-64E3-2877-2CD1-2A7BC2DA95D1}" dt="2025-05-22T14:33:21.465" v="666"/>
          <ac:picMkLst>
            <pc:docMk/>
            <pc:sldMk cId="1580154722" sldId="300"/>
            <ac:picMk id="5" creationId="{F55B0ECA-573E-B154-3346-358A78E863ED}"/>
          </ac:picMkLst>
        </pc:picChg>
        <pc:picChg chg="add mod ord">
          <ac:chgData name="TIM GRUGRU" userId="f4d65a87c7acd407" providerId="Windows Live" clId="Web-{4A184C63-64E3-2877-2CD1-2A7BC2DA95D1}" dt="2025-05-22T14:33:38.950" v="673" actId="14100"/>
          <ac:picMkLst>
            <pc:docMk/>
            <pc:sldMk cId="1580154722" sldId="300"/>
            <ac:picMk id="6" creationId="{B12360A1-2A50-3849-66F5-5CF153D08F6B}"/>
          </ac:picMkLst>
        </pc:picChg>
      </pc:sldChg>
      <pc:sldChg chg="modSp new">
        <pc:chgData name="TIM GRUGRU" userId="f4d65a87c7acd407" providerId="Windows Live" clId="Web-{4A184C63-64E3-2877-2CD1-2A7BC2DA95D1}" dt="2025-05-22T14:52:01.784" v="791" actId="20577"/>
        <pc:sldMkLst>
          <pc:docMk/>
          <pc:sldMk cId="1877871633" sldId="301"/>
        </pc:sldMkLst>
        <pc:spChg chg="mod">
          <ac:chgData name="TIM GRUGRU" userId="f4d65a87c7acd407" providerId="Windows Live" clId="Web-{4A184C63-64E3-2877-2CD1-2A7BC2DA95D1}" dt="2025-05-22T14:52:01.784" v="791" actId="20577"/>
          <ac:spMkLst>
            <pc:docMk/>
            <pc:sldMk cId="1877871633" sldId="301"/>
            <ac:spMk id="2" creationId="{6555B74D-5928-E039-3CA5-660598F11A97}"/>
          </ac:spMkLst>
        </pc:spChg>
      </pc:sldChg>
    </pc:docChg>
  </pc:docChgLst>
  <pc:docChgLst>
    <pc:chgData name="Akram Atouile" userId="d54f35c6555e4497" providerId="Windows Live" clId="Web-{4476C984-5583-D3E9-FDC5-A4103E8EAD64}"/>
    <pc:docChg chg="modSld">
      <pc:chgData name="Akram Atouile" userId="d54f35c6555e4497" providerId="Windows Live" clId="Web-{4476C984-5583-D3E9-FDC5-A4103E8EAD64}" dt="2025-05-21T06:52:00.157" v="7" actId="1076"/>
      <pc:docMkLst>
        <pc:docMk/>
      </pc:docMkLst>
      <pc:sldChg chg="addSp modSp">
        <pc:chgData name="Akram Atouile" userId="d54f35c6555e4497" providerId="Windows Live" clId="Web-{4476C984-5583-D3E9-FDC5-A4103E8EAD64}" dt="2025-05-21T06:52:00.157" v="7" actId="1076"/>
        <pc:sldMkLst>
          <pc:docMk/>
          <pc:sldMk cId="1105557691" sldId="293"/>
        </pc:sldMkLst>
        <pc:picChg chg="add mod">
          <ac:chgData name="Akram Atouile" userId="d54f35c6555e4497" providerId="Windows Live" clId="Web-{4476C984-5583-D3E9-FDC5-A4103E8EAD64}" dt="2025-05-21T06:51:41.641" v="5" actId="1076"/>
          <ac:picMkLst>
            <pc:docMk/>
            <pc:sldMk cId="1105557691" sldId="293"/>
            <ac:picMk id="3" creationId="{C82E0875-617E-08FD-E98E-45F343E280BD}"/>
          </ac:picMkLst>
        </pc:picChg>
        <pc:picChg chg="add mod">
          <ac:chgData name="Akram Atouile" userId="d54f35c6555e4497" providerId="Windows Live" clId="Web-{4476C984-5583-D3E9-FDC5-A4103E8EAD64}" dt="2025-05-21T06:52:00.157" v="7" actId="1076"/>
          <ac:picMkLst>
            <pc:docMk/>
            <pc:sldMk cId="1105557691" sldId="293"/>
            <ac:picMk id="7" creationId="{D851A73E-71B8-1DBB-1F32-A95FB158347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B0EF3-ADC8-4162-A849-2660E8E760D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DD837-F193-40D3-94C8-C4DDA04063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16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B01-66E1-467C-903B-FBDD66D1E153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6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0E42-3CA6-41E0-AC26-F7F1A703E52A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43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34A-FE3C-4741-B50B-592BF878F6C4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66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110B-F71F-4E8C-ABA3-ECF6A23A9EF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86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0F6A-D23A-4A56-89A3-A62BDC85B2A6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1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AA74-5C57-433C-AA64-6F7EEDBA53DF}" type="datetime1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3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9DB-F283-4D52-8BF9-86B74522DA7D}" type="datetime1">
              <a:rPr lang="fr-FR" smtClean="0"/>
              <a:t>11/06/2025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13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4B70-8CE9-4B76-9B78-D73AD5AEBA33}" type="datetime1">
              <a:rPr lang="fr-FR" smtClean="0"/>
              <a:t>11/06/2025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48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1A35-46E7-4A30-86BC-28358AF7E071}" type="datetime1">
              <a:rPr lang="fr-FR" smtClean="0"/>
              <a:t>11/06/2025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97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AAAB-5D7E-46FA-B3BD-2245BC86F25F}" type="datetime1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56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EB05-1AC0-4680-97EC-3AEBE10AB61C}" type="datetime1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74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5DAE13-4D4C-4541-B19E-F04C3906654A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7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 </a:t>
            </a:r>
            <a:r>
              <a:rPr lang="fr-FR" err="1"/>
              <a:t>DashBoard</a:t>
            </a:r>
            <a:r>
              <a:rPr lang="fr-FR"/>
              <a:t> - PLL</a:t>
            </a:r>
            <a:br>
              <a:rPr lang="fr-FR"/>
            </a:br>
            <a:endParaRPr lang="fr-FR">
              <a:ea typeface="Calibri Light"/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Promo MT 2026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D6C44-6C5A-CEE7-697F-9AA8E0D3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65" y="-317060"/>
            <a:ext cx="10058400" cy="1450757"/>
          </a:xfrm>
        </p:spPr>
        <p:txBody>
          <a:bodyPr/>
          <a:lstStyle/>
          <a:p>
            <a:r>
              <a:rPr lang="fr-FR">
                <a:ea typeface="Calibri Light"/>
                <a:cs typeface="Calibri Light"/>
              </a:rPr>
              <a:t>Oscillateur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A5193A-1B30-BF74-8370-7A9F9D86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10</a:t>
            </a:fld>
            <a:endParaRPr lang="fr-FR"/>
          </a:p>
        </p:txBody>
      </p:sp>
      <p:pic>
        <p:nvPicPr>
          <p:cNvPr id="8" name="Image 7" descr="Une image contenant texte, ligne, diagramme, Tracé&#10;&#10;Le contenu généré par l’IA peut être incorrect.">
            <a:extLst>
              <a:ext uri="{FF2B5EF4-FFF2-40B4-BE49-F238E27FC236}">
                <a16:creationId xmlns:a16="http://schemas.microsoft.com/office/drawing/2014/main" id="{B42CD903-D4ED-07F4-D429-646FE8B9D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620" y="3996790"/>
            <a:ext cx="2809875" cy="1714500"/>
          </a:xfrm>
          <a:prstGeom prst="rect">
            <a:avLst/>
          </a:prstGeom>
        </p:spPr>
      </p:pic>
      <p:pic>
        <p:nvPicPr>
          <p:cNvPr id="10" name="Espace réservé du contenu 9" descr="Une image contenant texte, diagramme, ligne, Parallèle&#10;&#10;Le contenu généré par l’IA peut être incorrect.">
            <a:extLst>
              <a:ext uri="{FF2B5EF4-FFF2-40B4-BE49-F238E27FC236}">
                <a16:creationId xmlns:a16="http://schemas.microsoft.com/office/drawing/2014/main" id="{F9198410-0C32-8E70-06DC-3BB7931F3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2820" y="1885319"/>
            <a:ext cx="3088774" cy="4023360"/>
          </a:xfrm>
        </p:spPr>
      </p:pic>
      <p:pic>
        <p:nvPicPr>
          <p:cNvPr id="11" name="Image 10" descr="Une image contenant texte, ligne, diagramme, Tracé&#10;&#10;Le contenu généré par l’IA peut être incorrect.">
            <a:extLst>
              <a:ext uri="{FF2B5EF4-FFF2-40B4-BE49-F238E27FC236}">
                <a16:creationId xmlns:a16="http://schemas.microsoft.com/office/drawing/2014/main" id="{15668576-864D-295F-97F2-FF4DBED6F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929" y="4431538"/>
            <a:ext cx="3562350" cy="1933575"/>
          </a:xfrm>
          <a:prstGeom prst="rect">
            <a:avLst/>
          </a:prstGeom>
        </p:spPr>
      </p:pic>
      <p:pic>
        <p:nvPicPr>
          <p:cNvPr id="12" name="Image 11" descr="Une image contenant texte, diagramme, ligne, nombre&#10;&#10;Le contenu généré par l’IA peut être incorrect.">
            <a:extLst>
              <a:ext uri="{FF2B5EF4-FFF2-40B4-BE49-F238E27FC236}">
                <a16:creationId xmlns:a16="http://schemas.microsoft.com/office/drawing/2014/main" id="{C4CF426B-23A4-CB1D-AA79-ADB52FDF1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809" y="412049"/>
            <a:ext cx="3078926" cy="402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6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76EC5-13FB-5461-F6B3-C4F6C7F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CPP 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9ED6B3-B227-B2C0-DE3C-E106F186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3BB7DF-5FE1-BBFE-D31F-ADD5152C04E0}"/>
              </a:ext>
            </a:extLst>
          </p:cNvPr>
          <p:cNvSpPr txBox="1"/>
          <p:nvPr/>
        </p:nvSpPr>
        <p:spPr>
          <a:xfrm>
            <a:off x="518556" y="5397335"/>
            <a:ext cx="70776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err="1">
                <a:solidFill>
                  <a:srgbClr val="404040"/>
                </a:solidFill>
                <a:latin typeface="Calibri Light"/>
                <a:ea typeface="Calibri Light"/>
                <a:cs typeface="Calibri Light"/>
              </a:rPr>
              <a:t>Rp</a:t>
            </a:r>
            <a:r>
              <a:rPr lang="fr-FR"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</a:rPr>
              <a:t> = 1.08kOms =&gt;  R- ~= -360 Ohms </a:t>
            </a:r>
            <a:endParaRPr lang="fr-FR" sz="10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fr-FR" sz="2400">
                <a:solidFill>
                  <a:srgbClr val="404040"/>
                </a:solidFill>
                <a:latin typeface="Calibri Light"/>
                <a:ea typeface="Calibri Light"/>
                <a:cs typeface="Calibri Light"/>
              </a:rPr>
              <a:t>C = 33fF pour les valeurs de transistor</a:t>
            </a:r>
            <a:endParaRPr lang="fr-FR" sz="1000">
              <a:ea typeface="Calibri"/>
              <a:cs typeface="Calibri"/>
            </a:endParaRPr>
          </a:p>
        </p:txBody>
      </p:sp>
      <p:pic>
        <p:nvPicPr>
          <p:cNvPr id="7" name="Image 6" descr="Une image contenant texte, diagramme, Plan, ligne&#10;&#10;Le contenu généré par l’IA peut être incorrect.">
            <a:extLst>
              <a:ext uri="{FF2B5EF4-FFF2-40B4-BE49-F238E27FC236}">
                <a16:creationId xmlns:a16="http://schemas.microsoft.com/office/drawing/2014/main" id="{46EFF1D5-76F3-EF85-D96A-C18415C84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602" y="282101"/>
            <a:ext cx="75342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1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62EDFB-F6DD-D958-E0F6-B0B79FC3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VCO complet 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15CD27-C3F7-F2DB-9533-C0DE5741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46C9930-459F-497A-17B9-9764D2CDD57B}"/>
              </a:ext>
            </a:extLst>
          </p:cNvPr>
          <p:cNvSpPr>
            <a:spLocks noGrp="1"/>
          </p:cNvSpPr>
          <p:nvPr/>
        </p:nvSpPr>
        <p:spPr>
          <a:xfrm>
            <a:off x="760813" y="1944695"/>
            <a:ext cx="9464634" cy="398377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ea typeface="Calibri"/>
                <a:cs typeface="Calibri"/>
              </a:rPr>
              <a:t>F8 : Point DC = Doit être symétrique sur tout le circuit </a:t>
            </a:r>
          </a:p>
          <a:p>
            <a:r>
              <a:rPr lang="fr-FR" err="1">
                <a:ea typeface="Calibri"/>
                <a:cs typeface="Calibri"/>
              </a:rPr>
              <a:t>Cfixe</a:t>
            </a:r>
            <a:r>
              <a:rPr lang="fr-FR">
                <a:ea typeface="Calibri"/>
                <a:cs typeface="Calibri"/>
              </a:rPr>
              <a:t> = </a:t>
            </a:r>
            <a:r>
              <a:rPr lang="fr-FR" err="1">
                <a:ea typeface="Calibri"/>
                <a:cs typeface="Calibri"/>
              </a:rPr>
              <a:t>Cfixe</a:t>
            </a:r>
            <a:r>
              <a:rPr lang="fr-FR">
                <a:ea typeface="Calibri"/>
                <a:cs typeface="Calibri"/>
              </a:rPr>
              <a:t>(OL) - C(</a:t>
            </a:r>
            <a:r>
              <a:rPr lang="fr-FR" err="1">
                <a:ea typeface="Calibri"/>
                <a:cs typeface="Calibri"/>
              </a:rPr>
              <a:t>cpp</a:t>
            </a:r>
            <a:r>
              <a:rPr lang="fr-FR">
                <a:ea typeface="Calibri"/>
                <a:cs typeface="Calibri"/>
              </a:rPr>
              <a:t>) = 550 – 33 = </a:t>
            </a:r>
            <a:r>
              <a:rPr lang="fr-FR" b="1">
                <a:ea typeface="Calibri"/>
                <a:cs typeface="Calibri"/>
              </a:rPr>
              <a:t>517 </a:t>
            </a:r>
            <a:r>
              <a:rPr lang="fr-FR" b="1" err="1">
                <a:ea typeface="Calibri"/>
                <a:cs typeface="Calibri"/>
              </a:rPr>
              <a:t>fF</a:t>
            </a:r>
            <a:r>
              <a:rPr lang="fr-FR" b="1">
                <a:ea typeface="Calibri"/>
                <a:cs typeface="Calibri"/>
              </a:rPr>
              <a:t>  ==&gt; W=L=18.5u </a:t>
            </a:r>
          </a:p>
          <a:p>
            <a:endParaRPr lang="fr-FR" b="1">
              <a:ea typeface="Calibri"/>
              <a:cs typeface="Calibri"/>
            </a:endParaRPr>
          </a:p>
          <a:p>
            <a:r>
              <a:rPr lang="fr-FR">
                <a:ea typeface="Calibri"/>
                <a:cs typeface="Calibri"/>
              </a:rPr>
              <a:t>=&gt;BW pas centrée en 2.45GHZ :  </a:t>
            </a:r>
          </a:p>
          <a:p>
            <a:r>
              <a:rPr lang="fr-FR">
                <a:ea typeface="Calibri"/>
                <a:cs typeface="Calibri"/>
              </a:rPr>
              <a:t>Diminuer </a:t>
            </a:r>
            <a:r>
              <a:rPr lang="fr-FR" err="1">
                <a:ea typeface="Calibri" panose="020F0502020204030204"/>
                <a:cs typeface="Calibri" panose="020F0502020204030204"/>
              </a:rPr>
              <a:t>foscillation</a:t>
            </a:r>
            <a:r>
              <a:rPr lang="fr-FR">
                <a:ea typeface="Calibri" panose="020F0502020204030204"/>
                <a:cs typeface="Calibri" panose="020F0502020204030204"/>
              </a:rPr>
              <a:t> en augmentant </a:t>
            </a:r>
            <a:r>
              <a:rPr lang="fr-FR" err="1">
                <a:ea typeface="Calibri" panose="020F0502020204030204"/>
                <a:cs typeface="Calibri" panose="020F0502020204030204"/>
              </a:rPr>
              <a:t>Cfixe</a:t>
            </a:r>
            <a:r>
              <a:rPr lang="fr-FR">
                <a:ea typeface="Calibri" panose="020F0502020204030204"/>
                <a:cs typeface="Calibri" panose="020F0502020204030204"/>
              </a:rPr>
              <a:t> =&gt; 18.8u : </a:t>
            </a:r>
            <a:endParaRPr lang="fr-FR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fr-FR">
                <a:ea typeface="Calibri" panose="020F0502020204030204"/>
                <a:cs typeface="Calibri" panose="020F0502020204030204"/>
              </a:rPr>
              <a:t>1.2V = 2.512GHz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fr-FR">
                <a:ea typeface="Calibri" panose="020F0502020204030204"/>
                <a:cs typeface="Calibri" panose="020F0502020204030204"/>
              </a:rPr>
              <a:t>0V = 2.398GHz 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fr-FR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fr-FR">
                <a:ea typeface="Calibri" panose="020F0502020204030204"/>
                <a:cs typeface="Calibri" panose="020F0502020204030204"/>
              </a:rPr>
              <a:t> Io = 1.5mA pour respecter l'oscillation</a:t>
            </a:r>
            <a:endParaRPr lang="fr-FR"/>
          </a:p>
          <a:p>
            <a:pPr marL="0" indent="0">
              <a:buNone/>
            </a:pPr>
            <a:endParaRPr lang="fr-FR">
              <a:ea typeface="Calibri" panose="020F0502020204030204"/>
              <a:cs typeface="Calibri" panose="020F0502020204030204"/>
            </a:endParaRPr>
          </a:p>
          <a:p>
            <a:endParaRPr lang="fr-FR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7" name="Image 6" descr="Une image contenant texte, diagramme, Plan, ligne&#10;&#10;Le contenu généré par l’IA peut être incorrect.">
            <a:extLst>
              <a:ext uri="{FF2B5EF4-FFF2-40B4-BE49-F238E27FC236}">
                <a16:creationId xmlns:a16="http://schemas.microsoft.com/office/drawing/2014/main" id="{4E70C474-56DD-5F49-D725-C03E3E26C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255" y="1217221"/>
            <a:ext cx="3305700" cy="41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0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EB375-3A88-B68A-D9DD-FBEC79C5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>
                <a:ea typeface="Calibri Light"/>
                <a:cs typeface="Calibri Light"/>
              </a:rPr>
              <a:t>1.2V = &gt; 2.55 GHz</a:t>
            </a:r>
            <a:br>
              <a:rPr lang="fr-FR">
                <a:ea typeface="Calibri Light"/>
                <a:cs typeface="Calibri Light"/>
              </a:rPr>
            </a:br>
            <a:r>
              <a:rPr lang="fr-FR">
                <a:ea typeface="Calibri Light"/>
                <a:cs typeface="Calibri Light"/>
              </a:rPr>
              <a:t>0V =&gt; 2.42 GHz</a:t>
            </a:r>
            <a:br>
              <a:rPr lang="fr-FR">
                <a:ea typeface="Calibri Light"/>
                <a:cs typeface="Calibri Light"/>
              </a:rPr>
            </a:br>
            <a:r>
              <a:rPr lang="fr-FR">
                <a:ea typeface="Calibri Light"/>
                <a:cs typeface="Calibri Light"/>
              </a:rPr>
              <a:t>w=L=18.5</a:t>
            </a:r>
            <a:endParaRPr lang="fr-FR"/>
          </a:p>
        </p:txBody>
      </p:sp>
      <p:pic>
        <p:nvPicPr>
          <p:cNvPr id="5" name="Espace réservé du contenu 4" descr="Une image contenant texte, diagramme, ligne, Plan&#10;&#10;Le contenu généré par l’IA peut être incorrect.">
            <a:extLst>
              <a:ext uri="{FF2B5EF4-FFF2-40B4-BE49-F238E27FC236}">
                <a16:creationId xmlns:a16="http://schemas.microsoft.com/office/drawing/2014/main" id="{C7F4CFAE-E124-9856-E8F5-8785F67E6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530" y="2113349"/>
            <a:ext cx="3076575" cy="394335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D05447-3237-29BF-447C-72B5EBB2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 descr="Une image contenant text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5BF4B7E7-F6DD-2CCA-2FCB-E1580E2E0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103" y="131124"/>
            <a:ext cx="5837094" cy="394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D82EAD-19DC-BE1E-ABC2-767F0858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14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5948B82-FDCA-1B00-0B2D-0B6EAF775656}"/>
              </a:ext>
            </a:extLst>
          </p:cNvPr>
          <p:cNvSpPr txBox="1">
            <a:spLocks/>
          </p:cNvSpPr>
          <p:nvPr/>
        </p:nvSpPr>
        <p:spPr>
          <a:xfrm>
            <a:off x="1061654" y="359834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ea typeface="Calibri Light"/>
                <a:cs typeface="Calibri Light"/>
              </a:rPr>
              <a:t>1.2V = &gt; 2.398 GHz : 0.417ns </a:t>
            </a:r>
            <a:br>
              <a:rPr lang="fr-FR">
                <a:ea typeface="Calibri Light"/>
                <a:cs typeface="Calibri Light"/>
              </a:rPr>
            </a:br>
            <a:r>
              <a:rPr lang="fr-FR">
                <a:ea typeface="Calibri Light"/>
                <a:cs typeface="Calibri Light"/>
              </a:rPr>
              <a:t>0V =&gt; 2.512 GHz : 0.397 </a:t>
            </a:r>
          </a:p>
          <a:p>
            <a:r>
              <a:rPr lang="fr-FR">
                <a:ea typeface="Calibri Light"/>
                <a:cs typeface="Calibri Light"/>
              </a:rPr>
              <a:t>W=L= </a:t>
            </a:r>
            <a:r>
              <a:rPr lang="fr-FR" b="1">
                <a:ea typeface="Calibri Light"/>
                <a:cs typeface="Calibri Light"/>
              </a:rPr>
              <a:t>18.8</a:t>
            </a:r>
            <a:r>
              <a:rPr lang="fr-FR">
                <a:ea typeface="Calibri Light"/>
                <a:cs typeface="Calibri Light"/>
              </a:rPr>
              <a:t> u / Io = 1.5mA</a:t>
            </a:r>
          </a:p>
        </p:txBody>
      </p:sp>
      <p:pic>
        <p:nvPicPr>
          <p:cNvPr id="6" name="Image 5" descr="Une image contenant texte, capture d’écran, ligne, diagramme&#10;&#10;Le contenu généré par l’IA peut être incorrect.">
            <a:extLst>
              <a:ext uri="{FF2B5EF4-FFF2-40B4-BE49-F238E27FC236}">
                <a16:creationId xmlns:a16="http://schemas.microsoft.com/office/drawing/2014/main" id="{4CE53D12-3591-4B6A-ADCA-AE4565DFB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19" y="1713448"/>
            <a:ext cx="5920964" cy="4143623"/>
          </a:xfrm>
          <a:prstGeom prst="rect">
            <a:avLst/>
          </a:prstGeom>
        </p:spPr>
      </p:pic>
      <p:pic>
        <p:nvPicPr>
          <p:cNvPr id="7" name="Image 6" descr="Une image contenant texte, diagramme, Plan, ligne&#10;&#10;Le contenu généré par l’IA peut être incorrect.">
            <a:extLst>
              <a:ext uri="{FF2B5EF4-FFF2-40B4-BE49-F238E27FC236}">
                <a16:creationId xmlns:a16="http://schemas.microsoft.com/office/drawing/2014/main" id="{C4A93415-5986-F4D0-0558-2D13439E7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83" y="1810987"/>
            <a:ext cx="3305700" cy="41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8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1A842-6538-2557-8881-CD31E6ED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Source de courant idéale à changer en Miroir de courant </a:t>
            </a:r>
            <a:endParaRPr lang="fr-FR"/>
          </a:p>
        </p:txBody>
      </p:sp>
      <p:pic>
        <p:nvPicPr>
          <p:cNvPr id="5" name="Espace réservé du contenu 4" descr="Une image contenant texte, diagramme, Plan, schématique&#10;&#10;Le contenu généré par l’IA peut être incorrect.">
            <a:extLst>
              <a:ext uri="{FF2B5EF4-FFF2-40B4-BE49-F238E27FC236}">
                <a16:creationId xmlns:a16="http://schemas.microsoft.com/office/drawing/2014/main" id="{406F18B7-E428-F739-3812-9BCEC4478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325" y="1825942"/>
            <a:ext cx="3763584" cy="402336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7005AB-A8D5-BEFC-2E8D-70AB9A23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15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FF8833D-E6FE-27F6-71CF-3B292883D8FD}"/>
              </a:ext>
            </a:extLst>
          </p:cNvPr>
          <p:cNvSpPr>
            <a:spLocks noGrp="1"/>
          </p:cNvSpPr>
          <p:nvPr/>
        </p:nvSpPr>
        <p:spPr>
          <a:xfrm>
            <a:off x="5174475" y="2073344"/>
            <a:ext cx="7099465" cy="398377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har char="-"/>
            </a:pPr>
            <a:r>
              <a:rPr lang="fr-FR"/>
              <a:t>Capture du 2025-06-11 14-41-15</a:t>
            </a:r>
            <a:endParaRPr lang="fr-FR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6638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35558-66EF-EC6A-9FA0-62F31069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64" y="395460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dirty="0">
                <a:ea typeface="Calibri Light"/>
                <a:cs typeface="Calibri Light"/>
              </a:rPr>
              <a:t>Adaptation en mettant V=0.6V pour avoir de la marge sur l'alim (Si V2 augmente, Io augmente)</a:t>
            </a:r>
          </a:p>
        </p:txBody>
      </p:sp>
      <p:pic>
        <p:nvPicPr>
          <p:cNvPr id="5" name="Espace réservé du contenu 4" descr="Une image contenant texte, diagramme, Plan, Parallèle&#10;&#10;Le contenu généré par l’IA peut être incorrect.">
            <a:extLst>
              <a:ext uri="{FF2B5EF4-FFF2-40B4-BE49-F238E27FC236}">
                <a16:creationId xmlns:a16="http://schemas.microsoft.com/office/drawing/2014/main" id="{BAFC53D8-DF74-EC26-D0D8-B725464A9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42" y="1944695"/>
            <a:ext cx="6475466" cy="368689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77668B-A951-5321-BAA9-E5ED345A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16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9A1DFCC-1F2A-8A45-BA7D-21BE5A9D0022}"/>
              </a:ext>
            </a:extLst>
          </p:cNvPr>
          <p:cNvSpPr>
            <a:spLocks noGrp="1"/>
          </p:cNvSpPr>
          <p:nvPr/>
        </p:nvSpPr>
        <p:spPr>
          <a:xfrm>
            <a:off x="7252656" y="2083240"/>
            <a:ext cx="4942114" cy="398377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har char="-"/>
            </a:pPr>
            <a:r>
              <a:rPr lang="fr-FR" dirty="0">
                <a:ea typeface="Calibri" panose="020F0502020204030204"/>
                <a:cs typeface="Calibri" panose="020F0502020204030204"/>
              </a:rPr>
              <a:t>Pas de </a:t>
            </a:r>
            <a:r>
              <a:rPr lang="fr-FR" dirty="0" err="1">
                <a:ea typeface="Calibri" panose="020F0502020204030204"/>
                <a:cs typeface="Calibri" panose="020F0502020204030204"/>
              </a:rPr>
              <a:t>modif</a:t>
            </a:r>
            <a:r>
              <a:rPr lang="fr-FR" dirty="0">
                <a:ea typeface="Calibri" panose="020F0502020204030204"/>
                <a:cs typeface="Calibri" panose="020F0502020204030204"/>
              </a:rPr>
              <a:t> de </a:t>
            </a:r>
            <a:r>
              <a:rPr lang="fr-FR" dirty="0" err="1">
                <a:ea typeface="Calibri" panose="020F0502020204030204"/>
                <a:cs typeface="Calibri" panose="020F0502020204030204"/>
              </a:rPr>
              <a:t>Rp</a:t>
            </a:r>
            <a:r>
              <a:rPr lang="fr-FR" dirty="0">
                <a:ea typeface="Calibri" panose="020F0502020204030204"/>
                <a:cs typeface="Calibri" panose="020F0502020204030204"/>
              </a:rPr>
              <a:t> / Cs </a:t>
            </a:r>
          </a:p>
          <a:p>
            <a:pPr>
              <a:buChar char="-"/>
            </a:pPr>
            <a:r>
              <a:rPr lang="fr-FR" dirty="0">
                <a:ea typeface="Calibri" panose="020F0502020204030204"/>
                <a:cs typeface="Calibri" panose="020F0502020204030204"/>
              </a:rPr>
              <a:t>0.6V =&gt; Io = 1.54mA =&gt; 12,4µA de conso </a:t>
            </a:r>
          </a:p>
          <a:p>
            <a:pPr>
              <a:buChar char="-"/>
            </a:pPr>
            <a:r>
              <a:rPr lang="fr-FR" dirty="0">
                <a:ea typeface="Calibri" panose="020F0502020204030204"/>
                <a:cs typeface="Calibri" panose="020F0502020204030204"/>
              </a:rPr>
              <a:t>-1.2V =&gt; Io = 8mA =&gt; 126µA de conso</a:t>
            </a:r>
          </a:p>
          <a:p>
            <a:pPr>
              <a:buChar char="-"/>
            </a:pPr>
            <a:endParaRPr lang="fr-FR" dirty="0">
              <a:ea typeface="Calibri" panose="020F0502020204030204"/>
              <a:cs typeface="Calibri" panose="020F0502020204030204"/>
            </a:endParaRPr>
          </a:p>
          <a:p>
            <a:pPr>
              <a:buChar char="-"/>
            </a:pPr>
            <a:endParaRPr lang="fr-FR">
              <a:ea typeface="Calibri" panose="020F0502020204030204"/>
              <a:cs typeface="Calibri" panose="020F0502020204030204"/>
            </a:endParaRPr>
          </a:p>
          <a:p>
            <a:pPr>
              <a:buChar char="-"/>
            </a:pPr>
            <a:endParaRPr lang="fr-FR">
              <a:ea typeface="Calibri" panose="020F0502020204030204"/>
              <a:cs typeface="Calibri" panose="020F0502020204030204"/>
            </a:endParaRPr>
          </a:p>
          <a:p>
            <a:pPr>
              <a:buChar char="-"/>
            </a:pPr>
            <a:endParaRPr lang="fr-FR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fr-FR">
              <a:ea typeface="Calibri" panose="020F0502020204030204"/>
              <a:cs typeface="Calibri" panose="020F0502020204030204"/>
            </a:endParaRPr>
          </a:p>
          <a:p>
            <a:pPr>
              <a:buChar char="-"/>
            </a:pPr>
            <a:endParaRPr lang="fr-FR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4744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CDA7B-38DA-91F0-2BF1-BA079E57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670" y="1107980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>
                <a:ea typeface="Calibri Light" panose="020F0302020204030204"/>
                <a:cs typeface="Calibri Light" panose="020F0302020204030204"/>
              </a:rPr>
              <a:t>Oscillation en fréquence: </a:t>
            </a:r>
            <a:br>
              <a:rPr lang="fr-FR">
                <a:ea typeface="Calibri Light" panose="020F0302020204030204"/>
                <a:cs typeface="Calibri Light" panose="020F0302020204030204"/>
              </a:rPr>
            </a:br>
            <a:br>
              <a:rPr lang="fr-FR">
                <a:ea typeface="Calibri Light" panose="020F0302020204030204"/>
                <a:cs typeface="Calibri Light" panose="020F0302020204030204"/>
              </a:rPr>
            </a:br>
            <a:endParaRPr lang="fr-FR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5" name="Espace réservé du contenu 4" descr="Une image contenant texte, diagramme, Tracé, ligne&#10;&#10;Le contenu généré par l’IA peut être incorrect.">
            <a:extLst>
              <a:ext uri="{FF2B5EF4-FFF2-40B4-BE49-F238E27FC236}">
                <a16:creationId xmlns:a16="http://schemas.microsoft.com/office/drawing/2014/main" id="{7C2C9EFE-4B90-1C58-DF5F-E4EAD38C6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377" y="1924902"/>
            <a:ext cx="6054958" cy="402336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F51AFE-CE9E-5B39-CD26-5773CFCB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61F273-29F3-30FF-8F98-06CF0CCF65BD}"/>
              </a:ext>
            </a:extLst>
          </p:cNvPr>
          <p:cNvSpPr txBox="1"/>
          <p:nvPr/>
        </p:nvSpPr>
        <p:spPr>
          <a:xfrm>
            <a:off x="8712530" y="2012868"/>
            <a:ext cx="2743200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300">
                <a:solidFill>
                  <a:srgbClr val="404040"/>
                </a:solidFill>
                <a:latin typeface="Calibri Light"/>
                <a:ea typeface="Calibri Light"/>
                <a:cs typeface="Calibri Light"/>
              </a:rPr>
              <a:t>2.51</a:t>
            </a:r>
            <a:r>
              <a:rPr lang="fr-FR" sz="4300">
                <a:latin typeface="Calibri Light"/>
                <a:ea typeface="Calibri Light"/>
                <a:cs typeface="Calibri Light"/>
              </a:rPr>
              <a:t>​</a:t>
            </a:r>
            <a:r>
              <a:rPr lang="fr-FR" sz="4300" err="1">
                <a:latin typeface="Calibri Light"/>
                <a:ea typeface="Calibri Light"/>
                <a:cs typeface="Calibri Light"/>
              </a:rPr>
              <a:t>Ghz</a:t>
            </a:r>
            <a:br>
              <a:rPr lang="fr-FR" sz="4300">
                <a:latin typeface="Calibri Light"/>
                <a:ea typeface="Calibri Light"/>
                <a:cs typeface="Calibri Light"/>
              </a:rPr>
            </a:br>
            <a:r>
              <a:rPr lang="fr-FR" sz="4300">
                <a:solidFill>
                  <a:srgbClr val="404040"/>
                </a:solidFill>
                <a:latin typeface="Calibri Light"/>
                <a:ea typeface="Calibri Light"/>
                <a:cs typeface="Calibri Light"/>
              </a:rPr>
              <a:t>- 2.4 </a:t>
            </a:r>
            <a:r>
              <a:rPr lang="fr-FR" sz="4300" err="1">
                <a:solidFill>
                  <a:srgbClr val="404040"/>
                </a:solidFill>
                <a:latin typeface="Calibri Light"/>
                <a:ea typeface="Calibri Light"/>
                <a:cs typeface="Calibri Light"/>
              </a:rPr>
              <a:t>Ghz</a:t>
            </a:r>
            <a:endParaRPr lang="fr-FR" err="1"/>
          </a:p>
        </p:txBody>
      </p:sp>
    </p:spTree>
    <p:extLst>
      <p:ext uri="{BB962C8B-B14F-4D97-AF65-F5344CB8AC3E}">
        <p14:creationId xmlns:p14="http://schemas.microsoft.com/office/powerpoint/2010/main" val="110555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8D61C-DFB2-3A9E-6DF0-A2E5B935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Buffer de sortie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915293-EBE2-5438-41E0-0027D73A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289959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fr-FR">
                <a:ea typeface="Calibri"/>
                <a:cs typeface="Calibri"/>
              </a:rPr>
              <a:t>N1 = &gt; 20mS</a:t>
            </a:r>
          </a:p>
          <a:p>
            <a:endParaRPr lang="fr-FR"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43B165-9F19-2060-823E-4EDD002D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18</a:t>
            </a:fld>
            <a:endParaRPr lang="fr-FR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1D08EA1-0601-D68B-22A9-29D93F7EA5FD}"/>
              </a:ext>
            </a:extLst>
          </p:cNvPr>
          <p:cNvSpPr txBox="1">
            <a:spLocks/>
          </p:cNvSpPr>
          <p:nvPr/>
        </p:nvSpPr>
        <p:spPr>
          <a:xfrm>
            <a:off x="7355576" y="1849692"/>
            <a:ext cx="2289959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ea typeface="Calibri"/>
                <a:cs typeface="Calibri"/>
              </a:rPr>
              <a:t>W=35.2u</a:t>
            </a:r>
          </a:p>
          <a:p>
            <a:r>
              <a:rPr lang="fr-FR">
                <a:ea typeface="Calibri"/>
                <a:cs typeface="Calibri"/>
              </a:rPr>
              <a:t>L=130n</a:t>
            </a:r>
          </a:p>
          <a:p>
            <a:r>
              <a:rPr lang="fr-FR">
                <a:ea typeface="Calibri"/>
                <a:cs typeface="Calibri"/>
              </a:rPr>
              <a:t>1/</a:t>
            </a:r>
            <a:r>
              <a:rPr lang="fr-FR" err="1">
                <a:ea typeface="Calibri"/>
                <a:cs typeface="Calibri"/>
              </a:rPr>
              <a:t>gm</a:t>
            </a:r>
            <a:r>
              <a:rPr lang="fr-FR">
                <a:ea typeface="Calibri"/>
                <a:cs typeface="Calibri"/>
              </a:rPr>
              <a:t> = 50 Ohms</a:t>
            </a:r>
          </a:p>
          <a:p>
            <a:endParaRPr lang="fr-FR">
              <a:ea typeface="Calibri"/>
              <a:cs typeface="Calibri"/>
            </a:endParaRPr>
          </a:p>
        </p:txBody>
      </p:sp>
      <p:pic>
        <p:nvPicPr>
          <p:cNvPr id="6" name="Image 5" descr="Une image contenant texte, diagramme, ligne, Parallèle&#10;&#10;Le contenu généré par l’IA peut être incorrect.">
            <a:extLst>
              <a:ext uri="{FF2B5EF4-FFF2-40B4-BE49-F238E27FC236}">
                <a16:creationId xmlns:a16="http://schemas.microsoft.com/office/drawing/2014/main" id="{E9883F43-3782-60D3-2DC5-83E33AC9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91" y="2464006"/>
            <a:ext cx="53530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7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30099-D176-E3A6-F3EE-F1E51757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Buffer complet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B0D07B-288D-1E86-718A-F9FF71E2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19</a:t>
            </a:fld>
            <a:endParaRPr lang="fr-FR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A6B8554D-946E-E0C6-ECF5-DE7000904747}"/>
              </a:ext>
            </a:extLst>
          </p:cNvPr>
          <p:cNvSpPr txBox="1">
            <a:spLocks/>
          </p:cNvSpPr>
          <p:nvPr/>
        </p:nvSpPr>
        <p:spPr>
          <a:xfrm>
            <a:off x="7355576" y="1849692"/>
            <a:ext cx="2289959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ea typeface="Calibri"/>
                <a:cs typeface="Calibri"/>
              </a:rPr>
              <a:t>W=50.4u</a:t>
            </a:r>
          </a:p>
          <a:p>
            <a:r>
              <a:rPr lang="fr-FR" dirty="0">
                <a:ea typeface="Calibri"/>
                <a:cs typeface="Calibri"/>
              </a:rPr>
              <a:t>L=130n</a:t>
            </a:r>
          </a:p>
          <a:p>
            <a:r>
              <a:rPr lang="fr-FR" dirty="0">
                <a:ea typeface="Calibri"/>
                <a:cs typeface="Calibri"/>
              </a:rPr>
              <a:t>1/</a:t>
            </a:r>
            <a:r>
              <a:rPr lang="fr-FR" dirty="0" err="1">
                <a:ea typeface="Calibri"/>
                <a:cs typeface="Calibri"/>
              </a:rPr>
              <a:t>gm</a:t>
            </a:r>
            <a:r>
              <a:rPr lang="fr-FR" dirty="0">
                <a:ea typeface="Calibri"/>
                <a:cs typeface="Calibri"/>
              </a:rPr>
              <a:t> = 50 Ohms</a:t>
            </a:r>
          </a:p>
          <a:p>
            <a:endParaRPr lang="fr-FR">
              <a:ea typeface="Calibri"/>
              <a:cs typeface="Calibri"/>
            </a:endParaRPr>
          </a:p>
        </p:txBody>
      </p:sp>
      <p:pic>
        <p:nvPicPr>
          <p:cNvPr id="6" name="Espace réservé du contenu 5" descr="Une image contenant texte, diagramme, ligne, carte&#10;&#10;Le contenu généré par l’IA peut être incorrect.">
            <a:extLst>
              <a:ext uri="{FF2B5EF4-FFF2-40B4-BE49-F238E27FC236}">
                <a16:creationId xmlns:a16="http://schemas.microsoft.com/office/drawing/2014/main" id="{5FC2C926-EEC5-4B2F-BD53-46233FC08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102" y="1845734"/>
            <a:ext cx="4991715" cy="4023360"/>
          </a:xfrm>
        </p:spPr>
      </p:pic>
    </p:spTree>
    <p:extLst>
      <p:ext uri="{BB962C8B-B14F-4D97-AF65-F5344CB8AC3E}">
        <p14:creationId xmlns:p14="http://schemas.microsoft.com/office/powerpoint/2010/main" val="279807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9E4FC98-A051-9553-0B36-F82F96F5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Informations Générales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7E75B5D-7B2A-8D76-7D41-6ED231203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fr-FR"/>
              <a:t> Structures des PLL: </a:t>
            </a:r>
          </a:p>
          <a:p>
            <a:pPr marL="200660" lvl="1" indent="0">
              <a:buClrTx/>
              <a:buNone/>
            </a:pPr>
            <a:r>
              <a:rPr lang="fr-FR">
                <a:sym typeface="Wingdings" panose="05000000000000000000" pitchFamily="2" charset="2"/>
              </a:rPr>
              <a:t>	 </a:t>
            </a:r>
            <a:r>
              <a:rPr lang="fr-FR"/>
              <a:t> VCO</a:t>
            </a:r>
            <a:endParaRPr lang="fr-FR">
              <a:ea typeface="Calibri"/>
              <a:cs typeface="Calibri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fr-FR"/>
              <a:t> </a:t>
            </a:r>
            <a:r>
              <a:rPr lang="fr-FR" err="1"/>
              <a:t>Vdd</a:t>
            </a:r>
            <a:r>
              <a:rPr lang="fr-FR"/>
              <a:t> = 1.2V</a:t>
            </a:r>
            <a:endParaRPr lang="fr-FR">
              <a:ea typeface="Calibri"/>
              <a:cs typeface="Calibri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fr-FR">
                <a:ea typeface="Calibri"/>
                <a:cs typeface="Calibri"/>
              </a:rPr>
              <a:t> Vt = 0.7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fr-FR">
              <a:ea typeface="Calibri"/>
              <a:cs typeface="Calibri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0EC052-DE1D-CA11-712A-452E9407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100" b="1" smtClean="0"/>
              <a:t>2</a:t>
            </a:fld>
            <a:endParaRPr lang="fr-FR" sz="1100" b="1"/>
          </a:p>
        </p:txBody>
      </p:sp>
      <p:pic>
        <p:nvPicPr>
          <p:cNvPr id="2" name="Picture 1" descr="Image 35, Image">
            <a:extLst>
              <a:ext uri="{FF2B5EF4-FFF2-40B4-BE49-F238E27FC236}">
                <a16:creationId xmlns:a16="http://schemas.microsoft.com/office/drawing/2014/main" id="{6262FBD5-CBD4-185A-A621-E527BE389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026" y="282719"/>
            <a:ext cx="4754831" cy="125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77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5C499C-F084-8BC8-2D90-A3D9DED7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Proposition pour diminuer la taille des transistors (</a:t>
            </a:r>
            <a:r>
              <a:rPr lang="fr-FR" dirty="0" err="1">
                <a:ea typeface="Calibri Light"/>
                <a:cs typeface="Calibri Light"/>
              </a:rPr>
              <a:t>a</a:t>
            </a:r>
            <a:r>
              <a:rPr lang="fr-FR" dirty="0">
                <a:ea typeface="Calibri Light"/>
                <a:cs typeface="Calibri Light"/>
              </a:rPr>
              <a:t> </a:t>
            </a:r>
            <a:r>
              <a:rPr lang="fr-FR" dirty="0" err="1">
                <a:ea typeface="Calibri Light"/>
                <a:cs typeface="Calibri Light"/>
              </a:rPr>
              <a:t>verifier</a:t>
            </a:r>
            <a:r>
              <a:rPr lang="fr-FR" dirty="0">
                <a:ea typeface="Calibri Light"/>
                <a:cs typeface="Calibri Light"/>
              </a:rPr>
              <a:t> avec S.BOURDEL)</a:t>
            </a:r>
            <a:endParaRPr lang="fr-FR" dirty="0"/>
          </a:p>
        </p:txBody>
      </p:sp>
      <p:pic>
        <p:nvPicPr>
          <p:cNvPr id="5" name="Espace réservé du contenu 4" descr="Une image contenant texte, diagramme, ligne, nombre&#10;&#10;Le contenu généré par l’IA peut être incorrect.">
            <a:extLst>
              <a:ext uri="{FF2B5EF4-FFF2-40B4-BE49-F238E27FC236}">
                <a16:creationId xmlns:a16="http://schemas.microsoft.com/office/drawing/2014/main" id="{2CA55419-EECA-E24D-E9C5-41F8F553B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614" y="1895215"/>
            <a:ext cx="4954693" cy="402336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49CEF0-F166-1F79-AEC1-6CA94D97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20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654E934-AFB0-3C12-7980-AC7966FC832B}"/>
              </a:ext>
            </a:extLst>
          </p:cNvPr>
          <p:cNvSpPr txBox="1">
            <a:spLocks/>
          </p:cNvSpPr>
          <p:nvPr/>
        </p:nvSpPr>
        <p:spPr>
          <a:xfrm>
            <a:off x="7355576" y="1889276"/>
            <a:ext cx="4605647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ea typeface="Calibri"/>
                <a:cs typeface="Calibri"/>
              </a:rPr>
              <a:t>Pb = Point DC ne respectent plus la loi : </a:t>
            </a:r>
            <a:endParaRPr lang="fr-FR"/>
          </a:p>
          <a:p>
            <a:r>
              <a:rPr lang="fr-FR" dirty="0" err="1">
                <a:ea typeface="Calibri"/>
                <a:cs typeface="Calibri"/>
              </a:rPr>
              <a:t>Vod</a:t>
            </a:r>
            <a:r>
              <a:rPr lang="fr-FR" dirty="0">
                <a:ea typeface="Calibri"/>
                <a:cs typeface="Calibri"/>
              </a:rPr>
              <a:t> = </a:t>
            </a:r>
            <a:r>
              <a:rPr lang="fr-FR" dirty="0" err="1">
                <a:ea typeface="Calibri"/>
                <a:cs typeface="Calibri"/>
              </a:rPr>
              <a:t>Vgs</a:t>
            </a:r>
            <a:r>
              <a:rPr lang="fr-FR" dirty="0">
                <a:ea typeface="Calibri"/>
                <a:cs typeface="Calibri"/>
              </a:rPr>
              <a:t> – Vt </a:t>
            </a:r>
          </a:p>
          <a:p>
            <a:r>
              <a:rPr lang="fr-FR" dirty="0">
                <a:ea typeface="Calibri"/>
                <a:cs typeface="Calibri"/>
              </a:rPr>
              <a:t>Avec </a:t>
            </a:r>
            <a:r>
              <a:rPr lang="fr-FR" dirty="0" err="1">
                <a:ea typeface="Calibri"/>
                <a:cs typeface="Calibri"/>
              </a:rPr>
              <a:t>Vod</a:t>
            </a:r>
            <a:r>
              <a:rPr lang="fr-FR" dirty="0">
                <a:ea typeface="Calibri"/>
                <a:cs typeface="Calibri"/>
              </a:rPr>
              <a:t> = 2*Id/</a:t>
            </a:r>
            <a:r>
              <a:rPr lang="fr-FR" dirty="0" err="1">
                <a:ea typeface="Calibri"/>
                <a:cs typeface="Calibri"/>
              </a:rPr>
              <a:t>gm</a:t>
            </a:r>
            <a:r>
              <a:rPr lang="fr-FR" dirty="0">
                <a:ea typeface="Calibri"/>
                <a:cs typeface="Calibri"/>
              </a:rPr>
              <a:t> </a:t>
            </a:r>
            <a:endParaRPr lang="fr-FR">
              <a:ea typeface="Calibri"/>
              <a:cs typeface="Calibri"/>
            </a:endParaRPr>
          </a:p>
          <a:p>
            <a:endParaRPr lang="fr-F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6381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8EE05-2267-D99A-56A8-F4A8CE88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CCP avec buffer </a:t>
            </a:r>
            <a:endParaRPr lang="fr-FR" dirty="0"/>
          </a:p>
        </p:txBody>
      </p:sp>
      <p:pic>
        <p:nvPicPr>
          <p:cNvPr id="5" name="Espace réservé du contenu 4" descr="Une image contenant texte, diagramme, Plan, schématique&#10;&#10;Le contenu généré par l’IA peut être incorrect.">
            <a:extLst>
              <a:ext uri="{FF2B5EF4-FFF2-40B4-BE49-F238E27FC236}">
                <a16:creationId xmlns:a16="http://schemas.microsoft.com/office/drawing/2014/main" id="{DB4307F4-B63A-9F07-CC00-6E7D0D308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812" y="1885318"/>
            <a:ext cx="6038011" cy="402336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8DA990-1926-3D51-A901-2A696C1F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21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D15D7A8-FE27-27C1-FB64-08CB920E82A4}"/>
              </a:ext>
            </a:extLst>
          </p:cNvPr>
          <p:cNvSpPr txBox="1">
            <a:spLocks/>
          </p:cNvSpPr>
          <p:nvPr/>
        </p:nvSpPr>
        <p:spPr>
          <a:xfrm>
            <a:off x="7355576" y="1889276"/>
            <a:ext cx="4605647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ea typeface="Calibri"/>
                <a:cs typeface="Calibri"/>
              </a:rPr>
              <a:t>Pas de modification des paramètres S ? ?</a:t>
            </a:r>
          </a:p>
          <a:p>
            <a:endParaRPr lang="fr-F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518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4ACDF7-7BE7-B366-52F4-4F4EEFFD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VCO avec buffer</a:t>
            </a:r>
            <a:endParaRPr lang="fr-FR" dirty="0"/>
          </a:p>
        </p:txBody>
      </p:sp>
      <p:pic>
        <p:nvPicPr>
          <p:cNvPr id="6" name="Espace réservé du contenu 5" descr="Une image contenant texte, diagramme, Plan, ligne&#10;&#10;Le contenu généré par l’IA peut être incorrect.">
            <a:extLst>
              <a:ext uri="{FF2B5EF4-FFF2-40B4-BE49-F238E27FC236}">
                <a16:creationId xmlns:a16="http://schemas.microsoft.com/office/drawing/2014/main" id="{B12360A1-2A50-3849-66F5-5CF153D08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89" y="1742622"/>
            <a:ext cx="8742216" cy="513012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53E154-BF8E-9417-7F69-D6600DD7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22</a:t>
            </a:fld>
            <a:endParaRPr lang="fr-FR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5122AF2-D4BD-FD2D-BBDD-1FB48D79C500}"/>
              </a:ext>
            </a:extLst>
          </p:cNvPr>
          <p:cNvSpPr txBox="1">
            <a:spLocks/>
          </p:cNvSpPr>
          <p:nvPr/>
        </p:nvSpPr>
        <p:spPr>
          <a:xfrm>
            <a:off x="8938952" y="1889276"/>
            <a:ext cx="3022271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ea typeface="Calibri"/>
                <a:cs typeface="Calibri"/>
              </a:rPr>
              <a:t>Modification de la capa parallèle pour conserver une bonne fréquence d'oscillation entre 2.4 et 2.5GHZ : 18.4u =&gt; 510fF</a:t>
            </a:r>
          </a:p>
          <a:p>
            <a:r>
              <a:rPr lang="fr-FR" dirty="0">
                <a:ea typeface="Calibri"/>
                <a:cs typeface="Calibri"/>
              </a:rPr>
              <a:t>0V =&gt; 2.399 GHz</a:t>
            </a:r>
          </a:p>
          <a:p>
            <a:r>
              <a:rPr lang="fr-FR" dirty="0">
                <a:ea typeface="Calibri"/>
                <a:cs typeface="Calibri"/>
              </a:rPr>
              <a:t>1.2V = 2.518 GHz</a:t>
            </a:r>
          </a:p>
          <a:p>
            <a:endParaRPr lang="fr-F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0154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5B74D-5928-E039-3CA5-660598F1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CHUTE DE TENSION AVEC R=50ohms connecté aux buffers …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20624-6F27-D698-8DFA-C81D1A79B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255F34-93E5-ED8B-D446-9EFB8994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871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3C1A-1FA5-BD51-B4C9-53BDF55E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VCO final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E7DD-B9D2-F6AE-AE3A-EF77445CD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Alternance : 2.36GHz </a:t>
            </a:r>
          </a:p>
          <a:p>
            <a:r>
              <a:rPr lang="en-US">
                <a:ea typeface="Calibri"/>
                <a:cs typeface="Calibri"/>
              </a:rPr>
              <a:t>2.5Ghz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48FAF-49E6-8880-505C-34EFA427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46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2F08-E4B4-43F5-2BFE-42FC3F8F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Calibri Light"/>
                <a:cs typeface="Calibri Light"/>
              </a:rPr>
              <a:t>Ac</a:t>
            </a:r>
            <a:r>
              <a:rPr lang="fr-FR" dirty="0">
                <a:ea typeface="Calibri Light"/>
                <a:cs typeface="Calibri Light"/>
              </a:rPr>
              <a:t> </a:t>
            </a:r>
            <a:r>
              <a:rPr lang="fr-FR" dirty="0" err="1">
                <a:ea typeface="Calibri Light"/>
                <a:cs typeface="Calibri Light"/>
              </a:rPr>
              <a:t>wire</a:t>
            </a:r>
            <a:r>
              <a:rPr lang="fr-FR" dirty="0">
                <a:ea typeface="Calibri Light"/>
                <a:cs typeface="Calibri Light"/>
              </a:rPr>
              <a:t> </a:t>
            </a:r>
            <a:r>
              <a:rPr lang="fr-FR" dirty="0" err="1">
                <a:ea typeface="Calibri Light"/>
                <a:cs typeface="Calibri Light"/>
              </a:rPr>
              <a:t>bounding</a:t>
            </a:r>
            <a:r>
              <a:rPr lang="fr-FR" dirty="0">
                <a:ea typeface="Calibri Light"/>
                <a:cs typeface="Calibri Light"/>
              </a:rPr>
              <a:t> + </a:t>
            </a:r>
            <a:r>
              <a:rPr lang="fr-FR" dirty="0" err="1">
                <a:ea typeface="Calibri Light"/>
                <a:cs typeface="Calibri Light"/>
              </a:rPr>
              <a:t>Cdec</a:t>
            </a:r>
            <a:br>
              <a:rPr lang="fr-FR" dirty="0">
                <a:ea typeface="Calibri Light"/>
                <a:cs typeface="Calibri Light"/>
              </a:rPr>
            </a:br>
            <a:r>
              <a:rPr lang="fr-FR" dirty="0">
                <a:ea typeface="Calibri Light"/>
                <a:cs typeface="Calibri Light"/>
              </a:rPr>
              <a:t>0V =&gt; 2.398 GHz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D941F-418A-C077-7F28-94858C0D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25</a:t>
            </a:fld>
            <a:endParaRPr lang="fr-FR"/>
          </a:p>
        </p:txBody>
      </p:sp>
      <p:pic>
        <p:nvPicPr>
          <p:cNvPr id="8" name="Content Placeholder 7" descr="Une image contenant texte, diagramme, ligne, Tracé&#10;&#10;Le contenu généré par l’IA peut être incorrect.">
            <a:extLst>
              <a:ext uri="{FF2B5EF4-FFF2-40B4-BE49-F238E27FC236}">
                <a16:creationId xmlns:a16="http://schemas.microsoft.com/office/drawing/2014/main" id="{4A1E46D2-9E8D-C705-5605-3480F638B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270" y="1845734"/>
            <a:ext cx="7926420" cy="4023360"/>
          </a:xfrm>
        </p:spPr>
      </p:pic>
    </p:spTree>
    <p:extLst>
      <p:ext uri="{BB962C8B-B14F-4D97-AF65-F5344CB8AC3E}">
        <p14:creationId xmlns:p14="http://schemas.microsoft.com/office/powerpoint/2010/main" val="495750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B553-2435-5D59-1A84-E092750C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Une image contenant texte, diagramme, lign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976E5282-B322-03FF-6855-E69A4AF8E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219" y="1845734"/>
            <a:ext cx="7648521" cy="40233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AEA31-59B2-6350-A1D5-8B35F98A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3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EF0D-5732-A7A9-6ECA-107186C3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LAYOUT 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D16A-3BA3-B0E2-D151-66802DF3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fr-FR" dirty="0">
                <a:ea typeface="Calibri"/>
                <a:cs typeface="Calibri"/>
              </a:rPr>
              <a:t>PB d'</a:t>
            </a:r>
            <a:r>
              <a:rPr lang="fr-FR" dirty="0" err="1">
                <a:ea typeface="Calibri"/>
                <a:cs typeface="Calibri"/>
              </a:rPr>
              <a:t>offgrid</a:t>
            </a:r>
            <a:r>
              <a:rPr lang="fr-FR" dirty="0">
                <a:ea typeface="Calibri"/>
                <a:cs typeface="Calibri"/>
              </a:rPr>
              <a:t> sur les prises substrat...</a:t>
            </a:r>
          </a:p>
          <a:p>
            <a:r>
              <a:rPr lang="fr-FR" dirty="0" err="1">
                <a:ea typeface="Calibri"/>
                <a:cs typeface="Calibri"/>
              </a:rPr>
              <a:t>Cdec</a:t>
            </a:r>
            <a:r>
              <a:rPr lang="fr-FR">
                <a:ea typeface="Calibri"/>
                <a:cs typeface="Calibri"/>
              </a:rPr>
              <a:t> = 74 fF </a:t>
            </a:r>
          </a:p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A4F28-6CD6-08A8-E074-BC49AA01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756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59E80-9D1E-2132-DDF8-CAC0A3949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re 101">
            <a:extLst>
              <a:ext uri="{FF2B5EF4-FFF2-40B4-BE49-F238E27FC236}">
                <a16:creationId xmlns:a16="http://schemas.microsoft.com/office/drawing/2014/main" id="{46EDD28B-DA1B-EF49-E8D0-96FA52A7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621" y="328631"/>
            <a:ext cx="10515600" cy="1325563"/>
          </a:xfrm>
        </p:spPr>
        <p:txBody>
          <a:bodyPr/>
          <a:lstStyle/>
          <a:p>
            <a:r>
              <a:rPr lang="fr-FR"/>
              <a:t>Schéma Diviseur de Fréquence par 2</a:t>
            </a:r>
          </a:p>
        </p:txBody>
      </p:sp>
      <p:sp>
        <p:nvSpPr>
          <p:cNvPr id="81" name="Espace réservé du numéro de diapositive 5">
            <a:extLst>
              <a:ext uri="{FF2B5EF4-FFF2-40B4-BE49-F238E27FC236}">
                <a16:creationId xmlns:a16="http://schemas.microsoft.com/office/drawing/2014/main" id="{8D6BD55D-D4C5-430A-F62E-C592A3B8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27C6CCC6-2BE5-4E42-96A4-D1E8E81A3D8E}" type="slidenum">
              <a:rPr lang="fr-FR" sz="1100" b="1" smtClean="0"/>
              <a:t>28</a:t>
            </a:fld>
            <a:endParaRPr lang="fr-FR" sz="1100" b="1"/>
          </a:p>
        </p:txBody>
      </p:sp>
      <p:pic>
        <p:nvPicPr>
          <p:cNvPr id="3" name="Image 2" descr="Une image contenant diagramme, texte, Plan, Dessin technique&#10;&#10;Le contenu généré par l’IA peut être incorrect.">
            <a:extLst>
              <a:ext uri="{FF2B5EF4-FFF2-40B4-BE49-F238E27FC236}">
                <a16:creationId xmlns:a16="http://schemas.microsoft.com/office/drawing/2014/main" id="{930B90DB-BF79-17CB-9E95-9690AF27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27" y="2338633"/>
            <a:ext cx="7245804" cy="324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07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AB374-1BEB-3986-81D0-E29734DBD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754AA450-06FE-3B20-E33B-7C7E0A508D0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re 6">
            <a:extLst>
              <a:ext uri="{FF2B5EF4-FFF2-40B4-BE49-F238E27FC236}">
                <a16:creationId xmlns:a16="http://schemas.microsoft.com/office/drawing/2014/main" id="{923B56C8-3B63-4204-A1B4-F68E4B51CBB3}"/>
              </a:ext>
            </a:extLst>
          </p:cNvPr>
          <p:cNvSpPr>
            <a:spLocks noGrp="1"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PLL</a:t>
            </a:r>
          </a:p>
        </p:txBody>
      </p:sp>
      <p:pic>
        <p:nvPicPr>
          <p:cNvPr id="10" name="Image 9" descr="Une image contenant texte, diagramme, Plan, schématique&#10;&#10;Le contenu généré par l’IA peut être incorrect.">
            <a:extLst>
              <a:ext uri="{FF2B5EF4-FFF2-40B4-BE49-F238E27FC236}">
                <a16:creationId xmlns:a16="http://schemas.microsoft.com/office/drawing/2014/main" id="{831718E5-2EC0-4D55-F21D-63746DBA1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47" y="1345258"/>
            <a:ext cx="7527847" cy="461903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8A03DA4-72DC-B059-FFF5-574AD64EBDB1}"/>
              </a:ext>
            </a:extLst>
          </p:cNvPr>
          <p:cNvSpPr txBox="1"/>
          <p:nvPr/>
        </p:nvSpPr>
        <p:spPr>
          <a:xfrm>
            <a:off x="8455220" y="1495786"/>
            <a:ext cx="3296103" cy="258532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PMOS 2 fois plus grands (W= 0.3 µm et W= 0.15 µm pour NMOS)</a:t>
            </a:r>
          </a:p>
          <a:p>
            <a:endParaRPr lang="fr-FR"/>
          </a:p>
          <a:p>
            <a:r>
              <a:rPr lang="fr-FR"/>
              <a:t>NMOS de </a:t>
            </a:r>
            <a:r>
              <a:rPr lang="fr-FR" err="1"/>
              <a:t>gate</a:t>
            </a:r>
            <a:r>
              <a:rPr lang="fr-FR"/>
              <a:t> W=20 µm</a:t>
            </a:r>
          </a:p>
          <a:p>
            <a:endParaRPr lang="fr-FR"/>
          </a:p>
          <a:p>
            <a:r>
              <a:rPr lang="fr-FR"/>
              <a:t>Signal de période 0.4 ns (~2.4GHz)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93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7AC53-847C-F787-971E-8DD10E9B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Bench Caractérisation VCO QUCS</a:t>
            </a:r>
            <a:endParaRPr lang="fr-FR">
              <a:ea typeface="Calibri Light"/>
              <a:cs typeface="Calibri Ligh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E71C93-4C5D-A882-2060-A33CA1B7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</a:t>
            </a:fld>
            <a:endParaRPr lang="fr-FR"/>
          </a:p>
        </p:txBody>
      </p:sp>
      <p:pic>
        <p:nvPicPr>
          <p:cNvPr id="3" name="Espace réservé du contenu 2" descr="Une image contenant texte, capture d’écran, diagramme, Parallèle&#10;&#10;Le contenu généré par l’IA peut être incorrect.">
            <a:extLst>
              <a:ext uri="{FF2B5EF4-FFF2-40B4-BE49-F238E27FC236}">
                <a16:creationId xmlns:a16="http://schemas.microsoft.com/office/drawing/2014/main" id="{A69DABB4-4A71-484B-4AFF-27131E3AF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0060" t="246" r="-120060"/>
          <a:stretch/>
        </p:blipFill>
        <p:spPr>
          <a:xfrm>
            <a:off x="9500538" y="1717085"/>
            <a:ext cx="3306329" cy="4013475"/>
          </a:xfrm>
        </p:spPr>
      </p:pic>
      <p:pic>
        <p:nvPicPr>
          <p:cNvPr id="5" name="Image 4" descr="Une image contenant texte, capture d’écran, diagramme, Parallèle&#10;&#10;Le contenu généré par l’IA peut être incorrect.">
            <a:extLst>
              <a:ext uri="{FF2B5EF4-FFF2-40B4-BE49-F238E27FC236}">
                <a16:creationId xmlns:a16="http://schemas.microsoft.com/office/drawing/2014/main" id="{8B1CB777-B2E7-454C-1E98-C2BDCD47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82" y="2591417"/>
            <a:ext cx="3100697" cy="3773138"/>
          </a:xfrm>
          <a:prstGeom prst="rect">
            <a:avLst/>
          </a:prstGeom>
        </p:spPr>
      </p:pic>
      <p:pic>
        <p:nvPicPr>
          <p:cNvPr id="6" name="Image 5" descr="Une image contenant texte, diagramme, ligne, Plan&#10;&#10;Le contenu généré par l’IA peut être incorrect.">
            <a:extLst>
              <a:ext uri="{FF2B5EF4-FFF2-40B4-BE49-F238E27FC236}">
                <a16:creationId xmlns:a16="http://schemas.microsoft.com/office/drawing/2014/main" id="{CBF37D82-B53C-D0DE-DA56-A57773D30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193" y="2214809"/>
            <a:ext cx="6854289" cy="145856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8F004B5-4AAA-9318-7064-413D96679F5A}"/>
              </a:ext>
            </a:extLst>
          </p:cNvPr>
          <p:cNvSpPr txBox="1"/>
          <p:nvPr/>
        </p:nvSpPr>
        <p:spPr>
          <a:xfrm>
            <a:off x="527538" y="1842197"/>
            <a:ext cx="65630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fr-FR">
                <a:ea typeface="Calibri" panose="020F0502020204030204"/>
                <a:cs typeface="Calibri" panose="020F0502020204030204"/>
              </a:rPr>
              <a:t>Vérification des valeurs d'inductance (et Q) et capa utilisés</a:t>
            </a:r>
          </a:p>
          <a:p>
            <a:pPr marL="285750" indent="-285750">
              <a:buFont typeface="Calibri"/>
              <a:buChar char="-"/>
            </a:pPr>
            <a:r>
              <a:rPr lang="fr-FR" err="1">
                <a:ea typeface="Calibri" panose="020F0502020204030204"/>
                <a:cs typeface="Calibri" panose="020F0502020204030204"/>
              </a:rPr>
              <a:t>Determination</a:t>
            </a:r>
            <a:r>
              <a:rPr lang="fr-FR">
                <a:ea typeface="Calibri" panose="020F0502020204030204"/>
                <a:cs typeface="Calibri" panose="020F0502020204030204"/>
              </a:rPr>
              <a:t> de </a:t>
            </a:r>
            <a:r>
              <a:rPr lang="fr-FR" err="1">
                <a:ea typeface="Calibri" panose="020F0502020204030204"/>
                <a:cs typeface="Calibri" panose="020F0502020204030204"/>
              </a:rPr>
              <a:t>Rp</a:t>
            </a:r>
            <a:r>
              <a:rPr lang="fr-FR">
                <a:ea typeface="Calibri" panose="020F0502020204030204"/>
                <a:cs typeface="Calibri" panose="020F0502020204030204"/>
              </a:rPr>
              <a:t> équivalent </a:t>
            </a:r>
          </a:p>
        </p:txBody>
      </p:sp>
    </p:spTree>
    <p:extLst>
      <p:ext uri="{BB962C8B-B14F-4D97-AF65-F5344CB8AC3E}">
        <p14:creationId xmlns:p14="http://schemas.microsoft.com/office/powerpoint/2010/main" val="89900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14EB5-7C6B-EB16-F6C0-9C6AB521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Equations VCO 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CE19D9-5382-DCD3-2132-F527E5BD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100" b="1" smtClean="0"/>
              <a:t>4</a:t>
            </a:fld>
            <a:endParaRPr lang="fr-FR" sz="1100" b="1"/>
          </a:p>
        </p:txBody>
      </p:sp>
      <p:pic>
        <p:nvPicPr>
          <p:cNvPr id="18" name="Picture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F8A9FB-BB7C-7B37-8E98-25558B0B6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649" y="284638"/>
            <a:ext cx="2564700" cy="23203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456B10-21C0-3197-CA83-4A3CC444E841}"/>
              </a:ext>
            </a:extLst>
          </p:cNvPr>
          <p:cNvSpPr txBox="1"/>
          <p:nvPr/>
        </p:nvSpPr>
        <p:spPr>
          <a:xfrm>
            <a:off x="1092529" y="1916875"/>
            <a:ext cx="8497782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>
                <a:ea typeface="Calibri"/>
                <a:cs typeface="Calibri"/>
              </a:rPr>
              <a:t>Caractérisation</a:t>
            </a:r>
            <a:r>
              <a:rPr lang="en-US">
                <a:ea typeface="Calibri"/>
                <a:cs typeface="Calibri"/>
              </a:rPr>
              <a:t> des </a:t>
            </a:r>
            <a:r>
              <a:rPr lang="en-US" err="1">
                <a:ea typeface="Calibri"/>
                <a:cs typeface="Calibri"/>
              </a:rPr>
              <a:t>composants</a:t>
            </a:r>
            <a:r>
              <a:rPr lang="en-US">
                <a:ea typeface="Calibri"/>
                <a:cs typeface="Calibri"/>
              </a:rPr>
              <a:t> du VCO : 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L =&gt; </a:t>
            </a:r>
            <a:r>
              <a:rPr lang="en-US" err="1">
                <a:ea typeface="Calibri"/>
                <a:cs typeface="Calibri"/>
              </a:rPr>
              <a:t>dépend</a:t>
            </a:r>
            <a:r>
              <a:rPr lang="en-US">
                <a:ea typeface="Calibri"/>
                <a:cs typeface="Calibri"/>
              </a:rPr>
              <a:t> de la </a:t>
            </a:r>
            <a:r>
              <a:rPr lang="en-US" err="1">
                <a:ea typeface="Calibri"/>
                <a:cs typeface="Calibri"/>
              </a:rPr>
              <a:t>fréquence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fonctionnement</a:t>
            </a:r>
            <a:r>
              <a:rPr lang="en-US">
                <a:ea typeface="Calibri"/>
                <a:cs typeface="Calibri"/>
              </a:rPr>
              <a:t> 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partir</a:t>
            </a:r>
            <a:r>
              <a:rPr lang="en-US">
                <a:ea typeface="Calibri"/>
                <a:cs typeface="Calibri"/>
              </a:rPr>
              <a:t> de L =&gt; Choix de la </a:t>
            </a:r>
            <a:r>
              <a:rPr lang="en-US" err="1">
                <a:ea typeface="Calibri"/>
                <a:cs typeface="Calibri"/>
              </a:rPr>
              <a:t>valeur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capacité</a:t>
            </a:r>
            <a:r>
              <a:rPr lang="en-US">
                <a:ea typeface="Calibri"/>
                <a:cs typeface="Calibri"/>
              </a:rPr>
              <a:t> : C = 1/Lw²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Determination du Rp de </a:t>
            </a:r>
            <a:r>
              <a:rPr lang="en-US" err="1">
                <a:ea typeface="Calibri"/>
                <a:cs typeface="Calibri"/>
              </a:rPr>
              <a:t>l'oscillateur</a:t>
            </a:r>
            <a:r>
              <a:rPr lang="en-US">
                <a:ea typeface="Calibri"/>
                <a:cs typeface="Calibri"/>
              </a:rPr>
              <a:t> (</a:t>
            </a:r>
            <a:r>
              <a:rPr lang="en-US" err="1">
                <a:ea typeface="Calibri"/>
                <a:cs typeface="Calibri"/>
              </a:rPr>
              <a:t>pertes</a:t>
            </a:r>
            <a:r>
              <a:rPr lang="en-US">
                <a:ea typeface="Calibri"/>
                <a:cs typeface="Calibri"/>
              </a:rPr>
              <a:t>) pour determiner R- (</a:t>
            </a:r>
            <a:r>
              <a:rPr lang="en-US" err="1">
                <a:ea typeface="Calibri"/>
                <a:cs typeface="Calibri"/>
              </a:rPr>
              <a:t>générateur</a:t>
            </a:r>
            <a:r>
              <a:rPr lang="en-US">
                <a:ea typeface="Calibri"/>
                <a:cs typeface="Calibri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Conditions </a:t>
            </a:r>
            <a:r>
              <a:rPr lang="en-US" err="1">
                <a:ea typeface="Calibri"/>
                <a:cs typeface="Calibri"/>
              </a:rPr>
              <a:t>d'oscillation</a:t>
            </a:r>
            <a:r>
              <a:rPr lang="en-US">
                <a:ea typeface="Calibri"/>
                <a:cs typeface="Calibri"/>
              </a:rPr>
              <a:t> (resistance </a:t>
            </a:r>
            <a:r>
              <a:rPr lang="en-US" err="1">
                <a:ea typeface="Calibri"/>
                <a:cs typeface="Calibri"/>
              </a:rPr>
              <a:t>négative</a:t>
            </a:r>
            <a:r>
              <a:rPr lang="en-US">
                <a:ea typeface="Calibri"/>
                <a:cs typeface="Calibri"/>
              </a:rPr>
              <a:t> = </a:t>
            </a:r>
            <a:r>
              <a:rPr lang="en-US" err="1">
                <a:ea typeface="Calibri"/>
                <a:cs typeface="Calibri"/>
              </a:rPr>
              <a:t>générateur</a:t>
            </a:r>
            <a:r>
              <a:rPr lang="en-US">
                <a:ea typeface="Calibri"/>
                <a:cs typeface="Calibri"/>
              </a:rPr>
              <a:t>): 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Rp // R- &lt; 0  =&gt; Rp &gt; R-  ; On </a:t>
            </a:r>
            <a:r>
              <a:rPr lang="en-US" err="1">
                <a:ea typeface="Calibri"/>
                <a:cs typeface="Calibri"/>
              </a:rPr>
              <a:t>prend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une</a:t>
            </a:r>
            <a:r>
              <a:rPr lang="en-US">
                <a:ea typeface="Calibri"/>
                <a:cs typeface="Calibri"/>
              </a:rPr>
              <a:t> marge : R- = Rp / 3 </a:t>
            </a:r>
          </a:p>
          <a:p>
            <a:pPr lvl="1"/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Calibri"/>
                <a:cs typeface="Calibri"/>
              </a:rPr>
              <a:t>Dimensionnement</a:t>
            </a:r>
            <a:r>
              <a:rPr lang="en-US">
                <a:ea typeface="Calibri"/>
                <a:cs typeface="Calibri"/>
              </a:rPr>
              <a:t> de la </a:t>
            </a:r>
            <a:r>
              <a:rPr lang="en-US" err="1">
                <a:ea typeface="Calibri"/>
                <a:cs typeface="Calibri"/>
              </a:rPr>
              <a:t>paire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croisée</a:t>
            </a:r>
            <a:r>
              <a:rPr lang="en-US">
                <a:ea typeface="Calibri"/>
                <a:cs typeface="Calibri"/>
              </a:rPr>
              <a:t> pour </a:t>
            </a:r>
            <a:r>
              <a:rPr lang="en-US" err="1">
                <a:ea typeface="Calibri"/>
                <a:cs typeface="Calibri"/>
              </a:rPr>
              <a:t>compenser</a:t>
            </a:r>
            <a:r>
              <a:rPr lang="en-US">
                <a:ea typeface="Calibri"/>
                <a:cs typeface="Calibri"/>
              </a:rPr>
              <a:t> Rp : </a:t>
            </a:r>
          </a:p>
          <a:p>
            <a:r>
              <a:rPr lang="en-US">
                <a:ea typeface="Calibri"/>
                <a:cs typeface="Calibri"/>
              </a:rPr>
              <a:t>/!\ Id (transistor) = Io/2 /!\ 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gm (Io, W)  :    |R-| = |-2/gm|    =&gt;   gm = 2/R- 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gm = 2*Id / (</a:t>
            </a:r>
            <a:r>
              <a:rPr lang="en-US" err="1">
                <a:ea typeface="Calibri"/>
                <a:cs typeface="Calibri"/>
              </a:rPr>
              <a:t>Vdd</a:t>
            </a:r>
            <a:r>
              <a:rPr lang="en-US">
                <a:ea typeface="Calibri"/>
                <a:cs typeface="Calibri"/>
              </a:rPr>
              <a:t>-Vt) = Io / (</a:t>
            </a:r>
            <a:r>
              <a:rPr lang="en-US" err="1">
                <a:ea typeface="Calibri"/>
                <a:cs typeface="Calibri"/>
              </a:rPr>
              <a:t>vdd-vt</a:t>
            </a:r>
            <a:r>
              <a:rPr lang="en-US">
                <a:ea typeface="Calibri"/>
                <a:cs typeface="Calibri"/>
              </a:rPr>
              <a:t>)     =&gt;  Io = gm * (</a:t>
            </a:r>
            <a:r>
              <a:rPr lang="en-US" err="1">
                <a:ea typeface="Calibri"/>
                <a:cs typeface="Calibri"/>
              </a:rPr>
              <a:t>Vdd</a:t>
            </a:r>
            <a:r>
              <a:rPr lang="en-US">
                <a:ea typeface="Calibri"/>
                <a:cs typeface="Calibri"/>
              </a:rPr>
              <a:t>-Vt) 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Id = </a:t>
            </a:r>
            <a:r>
              <a:rPr lang="en-US" err="1">
                <a:ea typeface="Calibri"/>
                <a:cs typeface="Calibri"/>
              </a:rPr>
              <a:t>Kn</a:t>
            </a:r>
            <a:r>
              <a:rPr lang="en-US">
                <a:ea typeface="Calibri"/>
                <a:cs typeface="Calibri"/>
              </a:rPr>
              <a:t>*W/l * (</a:t>
            </a:r>
            <a:r>
              <a:rPr lang="en-US" err="1">
                <a:ea typeface="Calibri"/>
                <a:cs typeface="Calibri"/>
              </a:rPr>
              <a:t>Vgs</a:t>
            </a:r>
            <a:r>
              <a:rPr lang="en-US">
                <a:ea typeface="Calibri"/>
                <a:cs typeface="Calibri"/>
              </a:rPr>
              <a:t> – Vt)²          =&gt;  W/L = </a:t>
            </a:r>
            <a:r>
              <a:rPr lang="en-US" b="1">
                <a:ea typeface="Calibri"/>
                <a:cs typeface="Calibri"/>
              </a:rPr>
              <a:t>Id</a:t>
            </a:r>
            <a:r>
              <a:rPr lang="en-US">
                <a:ea typeface="Calibri"/>
                <a:cs typeface="Calibri"/>
              </a:rPr>
              <a:t> / </a:t>
            </a:r>
            <a:r>
              <a:rPr lang="en-US" err="1">
                <a:ea typeface="Calibri"/>
                <a:cs typeface="Calibri"/>
              </a:rPr>
              <a:t>Kn</a:t>
            </a:r>
            <a:r>
              <a:rPr lang="en-US">
                <a:ea typeface="Calibri"/>
                <a:cs typeface="Calibri"/>
              </a:rPr>
              <a:t> *(</a:t>
            </a:r>
            <a:r>
              <a:rPr lang="en-US" err="1">
                <a:ea typeface="Calibri"/>
                <a:cs typeface="Calibri"/>
              </a:rPr>
              <a:t>Vgs</a:t>
            </a:r>
            <a:r>
              <a:rPr lang="en-US">
                <a:ea typeface="Calibri"/>
                <a:cs typeface="Calibri"/>
              </a:rPr>
              <a:t>-Vt)²</a:t>
            </a:r>
          </a:p>
          <a:p>
            <a:endParaRPr lang="en-US">
              <a:ea typeface="Calibri"/>
              <a:cs typeface="Calibri"/>
            </a:endParaRPr>
          </a:p>
          <a:p>
            <a:pPr>
              <a:buFont typeface="Arial"/>
            </a:pPr>
            <a:endParaRPr lang="en-US">
              <a:ea typeface="Calibri"/>
              <a:cs typeface="Calibri"/>
            </a:endParaRPr>
          </a:p>
          <a:p>
            <a:pPr>
              <a:buFont typeface="Arial"/>
            </a:pPr>
            <a:r>
              <a:rPr lang="en-US">
                <a:ea typeface="Calibri"/>
                <a:cs typeface="Calibri"/>
              </a:rPr>
              <a:t>ac </a:t>
            </a:r>
            <a:r>
              <a:rPr lang="en-US" err="1">
                <a:ea typeface="Calibri"/>
                <a:cs typeface="Calibri"/>
              </a:rPr>
              <a:t>Vgs</a:t>
            </a:r>
            <a:r>
              <a:rPr lang="en-US">
                <a:ea typeface="Calibri"/>
                <a:cs typeface="Calibri"/>
              </a:rPr>
              <a:t> = </a:t>
            </a:r>
            <a:r>
              <a:rPr lang="en-US" err="1">
                <a:ea typeface="Calibri"/>
                <a:cs typeface="Calibri"/>
              </a:rPr>
              <a:t>Vdd</a:t>
            </a:r>
            <a:r>
              <a:rPr lang="en-US">
                <a:ea typeface="Calibri"/>
                <a:cs typeface="Calibri"/>
              </a:rPr>
              <a:t> = 1.2V, Vt = 0.5V, </a:t>
            </a:r>
            <a:r>
              <a:rPr lang="en-US" err="1">
                <a:ea typeface="Calibri"/>
                <a:cs typeface="Calibri"/>
              </a:rPr>
              <a:t>Kn</a:t>
            </a:r>
            <a:r>
              <a:rPr lang="en-US">
                <a:ea typeface="Calibri"/>
                <a:cs typeface="Calibri"/>
              </a:rPr>
              <a:t> = 2.21E-4 [A/V²]</a:t>
            </a:r>
          </a:p>
          <a:p>
            <a:endParaRPr lang="en-US">
              <a:ea typeface="Calibri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5" name="Picture 1" descr="Image 36, Image">
            <a:extLst>
              <a:ext uri="{FF2B5EF4-FFF2-40B4-BE49-F238E27FC236}">
                <a16:creationId xmlns:a16="http://schemas.microsoft.com/office/drawing/2014/main" id="{15873A7F-DCB5-FEBB-31AD-553F801F0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648" y="3753592"/>
            <a:ext cx="2572988" cy="212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4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CBCC8-7CF7-A198-17C7-BF60167D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Simulation DC VCO</a:t>
            </a:r>
            <a:endParaRPr lang="fr-FR"/>
          </a:p>
        </p:txBody>
      </p:sp>
      <p:pic>
        <p:nvPicPr>
          <p:cNvPr id="5" name="Espace réservé du contenu 4" descr="A graph of a waveform&#10;&#10;AI-generated content may be incorrect.">
            <a:extLst>
              <a:ext uri="{FF2B5EF4-FFF2-40B4-BE49-F238E27FC236}">
                <a16:creationId xmlns:a16="http://schemas.microsoft.com/office/drawing/2014/main" id="{C218EED7-4D98-E401-456E-923B4C08E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9027" y="1828465"/>
            <a:ext cx="7991476" cy="35433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69E13F-34FB-2EE1-5592-390422CE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0E2C688-2BA9-EFB8-6010-8675233C3CD7}"/>
              </a:ext>
            </a:extLst>
          </p:cNvPr>
          <p:cNvSpPr>
            <a:spLocks noGrp="1"/>
          </p:cNvSpPr>
          <p:nvPr/>
        </p:nvSpPr>
        <p:spPr>
          <a:xfrm>
            <a:off x="176942" y="1964487"/>
            <a:ext cx="3754582" cy="295458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L = valeur de la </a:t>
            </a:r>
            <a:r>
              <a:rPr lang="fr-FR" err="1"/>
              <a:t>carac</a:t>
            </a:r>
            <a:r>
              <a:rPr lang="fr-FR"/>
              <a:t>' </a:t>
            </a:r>
          </a:p>
          <a:p>
            <a:r>
              <a:rPr lang="fr-FR">
                <a:ea typeface="Calibri"/>
                <a:cs typeface="Calibri"/>
              </a:rPr>
              <a:t>C = variable, dépend de L</a:t>
            </a:r>
          </a:p>
          <a:p>
            <a:endParaRPr lang="fr-FR">
              <a:ea typeface="Calibri"/>
              <a:cs typeface="Calibri"/>
            </a:endParaRPr>
          </a:p>
          <a:p>
            <a:r>
              <a:rPr lang="fr-FR">
                <a:ea typeface="Calibri"/>
                <a:cs typeface="Calibri"/>
              </a:rPr>
              <a:t>Alimentation des grilles avec tension continue = forte L pour enlever le AC </a:t>
            </a:r>
          </a:p>
          <a:p>
            <a:endParaRPr lang="fr-FR">
              <a:ea typeface="Calibri"/>
              <a:cs typeface="Calibri"/>
            </a:endParaRPr>
          </a:p>
          <a:p>
            <a:endParaRPr lang="fr-FR">
              <a:ea typeface="Calibri"/>
              <a:cs typeface="Calibri"/>
            </a:endParaRPr>
          </a:p>
          <a:p>
            <a:endParaRPr lang="fr-FR">
              <a:ea typeface="Calibri"/>
              <a:cs typeface="Calibri"/>
            </a:endParaRPr>
          </a:p>
          <a:p>
            <a:endParaRPr lang="fr-FR">
              <a:ea typeface="Calibri"/>
              <a:cs typeface="Calibri"/>
            </a:endParaRPr>
          </a:p>
        </p:txBody>
      </p:sp>
      <p:pic>
        <p:nvPicPr>
          <p:cNvPr id="8" name="Image 7" descr="Une image contenant texte, Police, lign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47CD82E2-C63C-5CDA-6A2D-F2FF39144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945" y="4911374"/>
            <a:ext cx="2770291" cy="90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7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CC296-2C78-2FE5-6121-A328A454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Diodes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82FB06-DC08-B7E8-6B79-9FFD7C45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62500" lnSpcReduction="20000"/>
          </a:bodyPr>
          <a:lstStyle/>
          <a:p>
            <a:pPr>
              <a:buChar char="-"/>
            </a:pPr>
            <a:r>
              <a:rPr lang="fr-FR">
                <a:ea typeface="Calibri"/>
                <a:cs typeface="Calibri"/>
              </a:rPr>
              <a:t>Choisir une diode avec un fort coefficient de surtension -&gt; ?? </a:t>
            </a:r>
          </a:p>
          <a:p>
            <a:pPr>
              <a:buChar char="-"/>
            </a:pPr>
            <a:r>
              <a:rPr lang="fr-FR">
                <a:ea typeface="Calibri"/>
                <a:cs typeface="Calibri"/>
              </a:rPr>
              <a:t>Déterminer sa plage de variation --&gt; ? 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fr-FR" err="1">
                <a:ea typeface="Calibri"/>
                <a:cs typeface="Calibri"/>
              </a:rPr>
              <a:t>Vctrl</a:t>
            </a:r>
            <a:r>
              <a:rPr lang="fr-FR">
                <a:ea typeface="Calibri"/>
                <a:cs typeface="Calibri"/>
              </a:rPr>
              <a:t> = 1.2 V =&gt; Valeur de capa minimale, 5.6 10^-18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fr-FR" err="1">
                <a:ea typeface="Calibri"/>
                <a:cs typeface="Calibri"/>
              </a:rPr>
              <a:t>Vctrl</a:t>
            </a:r>
            <a:r>
              <a:rPr lang="fr-FR">
                <a:ea typeface="Calibri"/>
                <a:cs typeface="Calibri"/>
              </a:rPr>
              <a:t> = 0V =&gt; Valeur de capa max, 1.06 10^-13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fr-FR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fr-FR">
                <a:ea typeface="Calibri"/>
                <a:cs typeface="Calibri"/>
              </a:rPr>
              <a:t>Diodes : 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fr-FR">
                <a:ea typeface="Calibri"/>
                <a:cs typeface="Calibri"/>
              </a:rPr>
              <a:t>@70u : </a:t>
            </a:r>
          </a:p>
          <a:p>
            <a:pPr marL="200660" lvl="1" indent="0">
              <a:buNone/>
            </a:pPr>
            <a:r>
              <a:rPr lang="fr-FR">
                <a:ea typeface="Calibri"/>
                <a:cs typeface="Calibri"/>
              </a:rPr>
              <a:t>   </a:t>
            </a:r>
            <a:r>
              <a:rPr lang="fr-FR" err="1">
                <a:ea typeface="Calibri"/>
                <a:cs typeface="Calibri"/>
              </a:rPr>
              <a:t>dpantenna</a:t>
            </a:r>
            <a:r>
              <a:rPr lang="fr-FR">
                <a:ea typeface="Calibri" panose="020F0502020204030204"/>
                <a:cs typeface="Calibri" panose="020F0502020204030204"/>
              </a:rPr>
              <a:t> = delta 70fF [350-420fF]</a:t>
            </a:r>
          </a:p>
          <a:p>
            <a:pPr marL="200660" lvl="1" indent="0">
              <a:buNone/>
            </a:pPr>
            <a:r>
              <a:rPr lang="fr-FR">
                <a:ea typeface="Calibri" panose="020F0502020204030204"/>
                <a:cs typeface="Calibri" panose="020F0502020204030204"/>
              </a:rPr>
              <a:t>   </a:t>
            </a:r>
            <a:r>
              <a:rPr lang="fr-FR" err="1">
                <a:ea typeface="Calibri" panose="020F0502020204030204"/>
                <a:cs typeface="Calibri" panose="020F0502020204030204"/>
              </a:rPr>
              <a:t>dantenna</a:t>
            </a:r>
            <a:r>
              <a:rPr lang="fr-FR">
                <a:ea typeface="Calibri" panose="020F0502020204030204"/>
                <a:cs typeface="Calibri" panose="020F0502020204030204"/>
              </a:rPr>
              <a:t> = delta 53fF   [211 – 264 </a:t>
            </a:r>
            <a:r>
              <a:rPr lang="fr-FR" err="1">
                <a:ea typeface="Calibri" panose="020F0502020204030204"/>
                <a:cs typeface="Calibri" panose="020F0502020204030204"/>
              </a:rPr>
              <a:t>fF</a:t>
            </a:r>
            <a:r>
              <a:rPr lang="fr-FR">
                <a:ea typeface="Calibri" panose="020F0502020204030204"/>
                <a:cs typeface="Calibri" panose="020F0502020204030204"/>
              </a:rPr>
              <a:t>]</a:t>
            </a:r>
          </a:p>
          <a:p>
            <a:pPr marL="200660" lvl="1" indent="0" algn="ctr">
              <a:buNone/>
            </a:pPr>
            <a:r>
              <a:rPr lang="fr-FR" b="1">
                <a:ea typeface="Calibri"/>
                <a:cs typeface="Calibri"/>
              </a:rPr>
              <a:t>delta 0-1.2V =&gt; 88fF pour w=l=80um [457;545]</a:t>
            </a:r>
            <a:r>
              <a:rPr lang="fr-FR" b="1" err="1">
                <a:ea typeface="Calibri"/>
                <a:cs typeface="Calibri"/>
              </a:rPr>
              <a:t>fF</a:t>
            </a:r>
            <a:r>
              <a:rPr lang="fr-FR" b="1">
                <a:ea typeface="Calibri"/>
                <a:cs typeface="Calibri"/>
              </a:rPr>
              <a:t> 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fr-FR">
                <a:ea typeface="Calibri"/>
                <a:cs typeface="Calibri"/>
              </a:rPr>
              <a:t>C193f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fr-FR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endParaRPr lang="fr-FR">
              <a:ea typeface="Calibri"/>
              <a:cs typeface="Calibri"/>
            </a:endParaRPr>
          </a:p>
          <a:p>
            <a:pPr>
              <a:buChar char="-"/>
            </a:pPr>
            <a:endParaRPr lang="fr-FR">
              <a:ea typeface="Calibri"/>
              <a:cs typeface="Calibri"/>
            </a:endParaRPr>
          </a:p>
          <a:p>
            <a:pPr>
              <a:buChar char="-"/>
            </a:pPr>
            <a:endParaRPr lang="fr-FR">
              <a:ea typeface="Calibri"/>
              <a:cs typeface="Calibri"/>
            </a:endParaRPr>
          </a:p>
          <a:p>
            <a:pPr>
              <a:buChar char="-"/>
            </a:pPr>
            <a:r>
              <a:rPr lang="fr-FR">
                <a:ea typeface="Calibri"/>
                <a:cs typeface="Calibri"/>
              </a:rPr>
              <a:t>Plage de capa pour avoir une variation de fréquence entre 2.4 et 2.5 GHZ = 723-666 </a:t>
            </a:r>
            <a:r>
              <a:rPr lang="fr-FR" err="1">
                <a:ea typeface="Calibri"/>
                <a:cs typeface="Calibri"/>
              </a:rPr>
              <a:t>fF</a:t>
            </a:r>
            <a:r>
              <a:rPr lang="fr-FR">
                <a:ea typeface="Calibri"/>
                <a:cs typeface="Calibri"/>
              </a:rPr>
              <a:t>= 57 </a:t>
            </a:r>
            <a:r>
              <a:rPr lang="fr-FR" err="1">
                <a:ea typeface="Calibri"/>
                <a:cs typeface="Calibri"/>
              </a:rPr>
              <a:t>fF</a:t>
            </a:r>
            <a:r>
              <a:rPr lang="fr-FR">
                <a:ea typeface="Calibri"/>
                <a:cs typeface="Calibri"/>
              </a:rPr>
              <a:t> </a:t>
            </a:r>
            <a:endParaRPr lang="fr-FR"/>
          </a:p>
          <a:p>
            <a:pPr>
              <a:buChar char="-"/>
            </a:pPr>
            <a:r>
              <a:rPr lang="fr-FR">
                <a:ea typeface="Calibri"/>
                <a:cs typeface="Calibri"/>
              </a:rPr>
              <a:t>Lorsque capa est alimenté à 1.2V =&gt; 5</a:t>
            </a:r>
          </a:p>
          <a:p>
            <a:pPr>
              <a:buChar char="-"/>
            </a:pPr>
            <a:endParaRPr lang="fr-FR"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AB22B5-310A-98B9-68E3-08E2BFF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69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8E862-C369-BDEE-A174-65E884A6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Caractérisation diodes + </a:t>
            </a:r>
            <a:r>
              <a:rPr lang="fr-FR" err="1">
                <a:ea typeface="Calibri Light"/>
                <a:cs typeface="Calibri Light"/>
              </a:rPr>
              <a:t>Cfixe</a:t>
            </a:r>
            <a:endParaRPr lang="fr-FR" err="1"/>
          </a:p>
        </p:txBody>
      </p:sp>
      <p:pic>
        <p:nvPicPr>
          <p:cNvPr id="5" name="Espace réservé du contenu 4" descr="Une image contenant texte, diagramme, ligne, Parallèle&#10;&#10;Le contenu généré par l’IA peut être incorrect.">
            <a:extLst>
              <a:ext uri="{FF2B5EF4-FFF2-40B4-BE49-F238E27FC236}">
                <a16:creationId xmlns:a16="http://schemas.microsoft.com/office/drawing/2014/main" id="{72D6C928-DF5A-E055-BA8C-97C2BF03A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3572" y="1844918"/>
            <a:ext cx="6067425" cy="337185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B127A0-DCA1-5730-5C73-94145E85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7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F073899-4261-E0D9-E16B-FFD83581DBFB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3922816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-"/>
            </a:pPr>
            <a:r>
              <a:rPr lang="fr-FR">
                <a:ea typeface="Calibri"/>
                <a:cs typeface="Calibri"/>
              </a:rPr>
              <a:t>Choisir une diode avec un fort coefficient de surtension -&gt; ?? 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fr-FR">
                <a:ea typeface="Calibri"/>
                <a:cs typeface="Calibri"/>
              </a:rPr>
              <a:t>Déterminer sa plage de variation --&gt; ? 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fr-FR" err="1">
                <a:ea typeface="Calibri"/>
                <a:cs typeface="Calibri"/>
              </a:rPr>
              <a:t>Vctrl</a:t>
            </a:r>
            <a:r>
              <a:rPr lang="fr-FR">
                <a:ea typeface="Calibri"/>
                <a:cs typeface="Calibri"/>
              </a:rPr>
              <a:t> = 1.2 V =&gt; Valeur de capa minimale, 5.6 10^-18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fr-FR" err="1">
                <a:ea typeface="Calibri"/>
                <a:cs typeface="Calibri"/>
              </a:rPr>
              <a:t>Vctrl</a:t>
            </a:r>
            <a:r>
              <a:rPr lang="fr-FR">
                <a:ea typeface="Calibri"/>
                <a:cs typeface="Calibri"/>
              </a:rPr>
              <a:t> = 0V =&gt; Valeur de capa max, 1.06 10^-13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fr-FR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fr-FR">
                <a:ea typeface="Calibri"/>
                <a:cs typeface="Calibri"/>
              </a:rPr>
              <a:t>Diodes : 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fr-FR">
                <a:ea typeface="Calibri"/>
                <a:cs typeface="Calibri"/>
              </a:rPr>
              <a:t>@70u : </a:t>
            </a:r>
          </a:p>
          <a:p>
            <a:pPr marL="200660" lvl="1" indent="0">
              <a:buFont typeface="Calibri" pitchFamily="34" charset="0"/>
              <a:buNone/>
            </a:pPr>
            <a:r>
              <a:rPr lang="fr-FR">
                <a:ea typeface="Calibri"/>
                <a:cs typeface="Calibri"/>
              </a:rPr>
              <a:t>   </a:t>
            </a:r>
            <a:r>
              <a:rPr lang="fr-FR" err="1">
                <a:ea typeface="Calibri"/>
                <a:cs typeface="Calibri"/>
              </a:rPr>
              <a:t>dpantenna</a:t>
            </a:r>
            <a:r>
              <a:rPr lang="fr-FR">
                <a:ea typeface="Calibri" panose="020F0502020204030204"/>
                <a:cs typeface="Calibri" panose="020F0502020204030204"/>
              </a:rPr>
              <a:t> = delta 70fF [350-420fF]</a:t>
            </a:r>
          </a:p>
          <a:p>
            <a:pPr marL="200660" lvl="1" indent="0">
              <a:buFont typeface="Calibri" pitchFamily="34" charset="0"/>
              <a:buNone/>
            </a:pPr>
            <a:r>
              <a:rPr lang="fr-FR">
                <a:ea typeface="Calibri" panose="020F0502020204030204"/>
                <a:cs typeface="Calibri" panose="020F0502020204030204"/>
              </a:rPr>
              <a:t>   </a:t>
            </a:r>
            <a:r>
              <a:rPr lang="fr-FR" err="1">
                <a:ea typeface="Calibri" panose="020F0502020204030204"/>
                <a:cs typeface="Calibri" panose="020F0502020204030204"/>
              </a:rPr>
              <a:t>dantenna</a:t>
            </a:r>
            <a:r>
              <a:rPr lang="fr-FR">
                <a:ea typeface="Calibri" panose="020F0502020204030204"/>
                <a:cs typeface="Calibri" panose="020F0502020204030204"/>
              </a:rPr>
              <a:t> = delta 53fF   [211 – 264 </a:t>
            </a:r>
            <a:r>
              <a:rPr lang="fr-FR" err="1">
                <a:ea typeface="Calibri" panose="020F0502020204030204"/>
                <a:cs typeface="Calibri" panose="020F0502020204030204"/>
              </a:rPr>
              <a:t>fF</a:t>
            </a:r>
            <a:r>
              <a:rPr lang="fr-FR">
                <a:ea typeface="Calibri" panose="020F0502020204030204"/>
                <a:cs typeface="Calibri" panose="020F0502020204030204"/>
              </a:rPr>
              <a:t>]</a:t>
            </a:r>
          </a:p>
          <a:p>
            <a:pPr marL="200660" lvl="1" indent="0" algn="ctr">
              <a:buFont typeface="Calibri" pitchFamily="34" charset="0"/>
              <a:buNone/>
            </a:pPr>
            <a:r>
              <a:rPr lang="fr-FR" b="1">
                <a:ea typeface="Calibri"/>
                <a:cs typeface="Calibri"/>
              </a:rPr>
              <a:t>delta 0-1.2V =&gt; 88fF pour w=l=80um [457;545]</a:t>
            </a:r>
            <a:r>
              <a:rPr lang="fr-FR" b="1" err="1">
                <a:ea typeface="Calibri"/>
                <a:cs typeface="Calibri"/>
              </a:rPr>
              <a:t>fF</a:t>
            </a:r>
            <a:r>
              <a:rPr lang="fr-FR" b="1">
                <a:ea typeface="Calibri"/>
                <a:cs typeface="Calibri"/>
              </a:rPr>
              <a:t> 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fr-FR">
                <a:ea typeface="Calibri"/>
                <a:cs typeface="Calibri"/>
              </a:rPr>
              <a:t>C193f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fr-FR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endParaRPr lang="fr-FR">
              <a:ea typeface="Calibri"/>
              <a:cs typeface="Calibri"/>
            </a:endParaRPr>
          </a:p>
          <a:p>
            <a:pPr>
              <a:buFont typeface="Calibri" panose="020F0502020204030204" pitchFamily="34" charset="0"/>
              <a:buChar char="-"/>
            </a:pPr>
            <a:endParaRPr lang="fr-FR">
              <a:ea typeface="Calibri"/>
              <a:cs typeface="Calibri"/>
            </a:endParaRPr>
          </a:p>
          <a:p>
            <a:pPr>
              <a:buFont typeface="Calibri" panose="020F0502020204030204" pitchFamily="34" charset="0"/>
              <a:buChar char="-"/>
            </a:pPr>
            <a:endParaRPr lang="fr-FR">
              <a:ea typeface="Calibri"/>
              <a:cs typeface="Calibri"/>
            </a:endParaRPr>
          </a:p>
          <a:p>
            <a:pPr>
              <a:buFont typeface="Calibri" panose="020F0502020204030204" pitchFamily="34" charset="0"/>
              <a:buChar char="-"/>
            </a:pPr>
            <a:r>
              <a:rPr lang="fr-FR">
                <a:ea typeface="Calibri"/>
                <a:cs typeface="Calibri"/>
              </a:rPr>
              <a:t>Plage de capa pour avoir une variation de fréquence entre 2.4 et 2.5 GHZ = 723-666 </a:t>
            </a:r>
            <a:r>
              <a:rPr lang="fr-FR" err="1">
                <a:ea typeface="Calibri"/>
                <a:cs typeface="Calibri"/>
              </a:rPr>
              <a:t>fF</a:t>
            </a:r>
            <a:r>
              <a:rPr lang="fr-FR">
                <a:ea typeface="Calibri"/>
                <a:cs typeface="Calibri"/>
              </a:rPr>
              <a:t>= 57 </a:t>
            </a:r>
            <a:r>
              <a:rPr lang="fr-FR" err="1">
                <a:ea typeface="Calibri"/>
                <a:cs typeface="Calibri"/>
              </a:rPr>
              <a:t>fF</a:t>
            </a:r>
            <a:r>
              <a:rPr lang="fr-FR">
                <a:ea typeface="Calibri"/>
                <a:cs typeface="Calibri"/>
              </a:rPr>
              <a:t> </a:t>
            </a:r>
            <a:endParaRPr lang="fr-FR"/>
          </a:p>
          <a:p>
            <a:pPr>
              <a:buFont typeface="Calibri" panose="020F0502020204030204" pitchFamily="34" charset="0"/>
              <a:buChar char="-"/>
            </a:pPr>
            <a:r>
              <a:rPr lang="fr-FR">
                <a:ea typeface="Calibri"/>
                <a:cs typeface="Calibri"/>
              </a:rPr>
              <a:t>Lorsque capa est alimenté à 1.2V =&gt; 5</a:t>
            </a:r>
          </a:p>
          <a:p>
            <a:pPr>
              <a:buFont typeface="Calibri" panose="020F0502020204030204" pitchFamily="34" charset="0"/>
              <a:buChar char="-"/>
            </a:pPr>
            <a:endParaRPr lang="fr-F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04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22143-B234-A6DB-3A16-4BD69216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Bench caractérisation CPP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A7F617-1757-1E68-7851-409E8A7A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696" y="1984279"/>
            <a:ext cx="6337465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Char char="-"/>
            </a:pPr>
            <a:r>
              <a:rPr lang="fr-FR" err="1">
                <a:ea typeface="Calibri" panose="020F0502020204030204"/>
                <a:cs typeface="Calibri" panose="020F0502020204030204"/>
              </a:rPr>
              <a:t>Determination</a:t>
            </a:r>
            <a:r>
              <a:rPr lang="fr-FR">
                <a:ea typeface="Calibri" panose="020F0502020204030204"/>
                <a:cs typeface="Calibri" panose="020F0502020204030204"/>
              </a:rPr>
              <a:t> R- de la CPP =&gt; Analyse de paramètre S </a:t>
            </a:r>
          </a:p>
          <a:p>
            <a:pPr>
              <a:buChar char="-"/>
            </a:pPr>
            <a:r>
              <a:rPr lang="fr-FR">
                <a:ea typeface="Calibri" panose="020F0502020204030204"/>
                <a:cs typeface="Calibri" panose="020F0502020204030204"/>
              </a:rPr>
              <a:t>Choix dimensionnement du W ? Et du I ? </a:t>
            </a:r>
          </a:p>
          <a:p>
            <a:pPr>
              <a:buChar char="-"/>
            </a:pPr>
            <a:r>
              <a:rPr lang="fr-FR" b="1" err="1">
                <a:ea typeface="Calibri" panose="020F0502020204030204"/>
                <a:cs typeface="Calibri" panose="020F0502020204030204"/>
              </a:rPr>
              <a:t>Determination</a:t>
            </a:r>
            <a:r>
              <a:rPr lang="fr-FR" b="1">
                <a:ea typeface="Calibri" panose="020F0502020204030204"/>
                <a:cs typeface="Calibri" panose="020F0502020204030204"/>
              </a:rPr>
              <a:t> de Cs </a:t>
            </a:r>
            <a:r>
              <a:rPr lang="fr-FR">
                <a:ea typeface="Calibri" panose="020F0502020204030204"/>
                <a:cs typeface="Calibri" panose="020F0502020204030204"/>
              </a:rPr>
              <a:t>de la paire croiser pour l'enlever à </a:t>
            </a:r>
            <a:r>
              <a:rPr lang="fr-FR" err="1">
                <a:ea typeface="Calibri" panose="020F0502020204030204"/>
                <a:cs typeface="Calibri" panose="020F0502020204030204"/>
              </a:rPr>
              <a:t>Cfixe</a:t>
            </a:r>
            <a:r>
              <a:rPr lang="fr-FR">
                <a:ea typeface="Calibri" panose="020F0502020204030204"/>
                <a:cs typeface="Calibri" panose="020F0502020204030204"/>
              </a:rPr>
              <a:t> : 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fr-FR">
                <a:ea typeface="Calibri" panose="020F0502020204030204"/>
                <a:cs typeface="Calibri" panose="020F0502020204030204"/>
              </a:rPr>
              <a:t>Pour w=20u ; I = 1.33mA =&gt; C = 33fF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fr-FR">
              <a:ea typeface="Calibri" panose="020F0502020204030204"/>
              <a:cs typeface="Calibri" panose="020F0502020204030204"/>
            </a:endParaRPr>
          </a:p>
          <a:p>
            <a:pPr>
              <a:buChar char="-"/>
            </a:pPr>
            <a:endParaRPr lang="fr-FR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fr-FR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750D00-F1F3-2E51-F5FF-8910D3B3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 descr="Une image contenant texte, diagramme, Police, nombre&#10;&#10;Le contenu généré par l’IA peut être incorrect.">
            <a:extLst>
              <a:ext uri="{FF2B5EF4-FFF2-40B4-BE49-F238E27FC236}">
                <a16:creationId xmlns:a16="http://schemas.microsoft.com/office/drawing/2014/main" id="{4EE48759-BF2C-D563-F3CF-0517581F3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88" y="2405186"/>
            <a:ext cx="4229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5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B37FD-F22A-8202-7F4E-BBA6C185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Simulation pour  </a:t>
            </a:r>
            <a:r>
              <a:rPr lang="fr-FR" err="1">
                <a:ea typeface="Calibri Light"/>
                <a:cs typeface="Calibri Light"/>
              </a:rPr>
              <a:t>Fvariable</a:t>
            </a:r>
            <a:r>
              <a:rPr lang="fr-FR">
                <a:ea typeface="Calibri Light"/>
                <a:cs typeface="Calibri Light"/>
              </a:rPr>
              <a:t> avec </a:t>
            </a:r>
            <a:r>
              <a:rPr lang="fr-FR" err="1">
                <a:ea typeface="Calibri Light"/>
                <a:cs typeface="Calibri Light"/>
              </a:rPr>
              <a:t>Nmos</a:t>
            </a:r>
            <a:endParaRPr lang="fr-FR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16A0F5-6767-C64C-EDFE-D4EBEB1DF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fr-FR">
              <a:ea typeface="Calibri"/>
              <a:cs typeface="Calibri"/>
            </a:endParaRPr>
          </a:p>
          <a:p>
            <a:endParaRPr lang="fr-FR"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E5B55B-174E-763F-B99B-7476682A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2462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Rétrospective</vt:lpstr>
      <vt:lpstr> DashBoard - PLL </vt:lpstr>
      <vt:lpstr>Informations Générales</vt:lpstr>
      <vt:lpstr>Bench Caractérisation VCO QUCS</vt:lpstr>
      <vt:lpstr>Equations VCO : </vt:lpstr>
      <vt:lpstr>Simulation DC VCO</vt:lpstr>
      <vt:lpstr>Diodes</vt:lpstr>
      <vt:lpstr>Caractérisation diodes + Cfixe</vt:lpstr>
      <vt:lpstr>Bench caractérisation CPP</vt:lpstr>
      <vt:lpstr>Simulation pour  Fvariable avec Nmos</vt:lpstr>
      <vt:lpstr>Oscillateur </vt:lpstr>
      <vt:lpstr>CPP : </vt:lpstr>
      <vt:lpstr>VCO complet </vt:lpstr>
      <vt:lpstr>1.2V = &gt; 2.55 GHz 0V =&gt; 2.42 GHz w=L=18.5</vt:lpstr>
      <vt:lpstr>PowerPoint Presentation</vt:lpstr>
      <vt:lpstr>Source de courant idéale à changer en Miroir de courant </vt:lpstr>
      <vt:lpstr>Adaptation en mettant V=0.6V pour avoir de la marge sur l'alim (Si V2 augmente, Io augmente)</vt:lpstr>
      <vt:lpstr>Oscillation en fréquence:   </vt:lpstr>
      <vt:lpstr>Buffer de sortie</vt:lpstr>
      <vt:lpstr>Buffer complet </vt:lpstr>
      <vt:lpstr>Proposition pour diminuer la taille des transistors (a verifier avec S.BOURDEL)</vt:lpstr>
      <vt:lpstr>CCP avec buffer </vt:lpstr>
      <vt:lpstr>VCO avec buffer</vt:lpstr>
      <vt:lpstr>CHUTE DE TENSION AVEC R=50ohms connecté aux buffers … </vt:lpstr>
      <vt:lpstr>VCO final</vt:lpstr>
      <vt:lpstr>Ac wire bounding + Cdec 0V =&gt; 2.398 GHz</vt:lpstr>
      <vt:lpstr>PowerPoint Presentation</vt:lpstr>
      <vt:lpstr>LAYOUT </vt:lpstr>
      <vt:lpstr>Schéma Diviseur de Fréquence par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125</cp:revision>
  <dcterms:created xsi:type="dcterms:W3CDTF">2025-03-14T13:36:58Z</dcterms:created>
  <dcterms:modified xsi:type="dcterms:W3CDTF">2025-06-12T06:40:26Z</dcterms:modified>
</cp:coreProperties>
</file>