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5"/>
  </p:notesMasterIdLst>
  <p:sldIdLst>
    <p:sldId id="256" r:id="rId3"/>
    <p:sldId id="257" r:id="rId4"/>
    <p:sldId id="279" r:id="rId5"/>
    <p:sldId id="280" r:id="rId6"/>
    <p:sldId id="281" r:id="rId7"/>
    <p:sldId id="282" r:id="rId8"/>
    <p:sldId id="283" r:id="rId9"/>
    <p:sldId id="284" r:id="rId10"/>
    <p:sldId id="291" r:id="rId11"/>
    <p:sldId id="293" r:id="rId12"/>
    <p:sldId id="285" r:id="rId13"/>
    <p:sldId id="295" r:id="rId14"/>
    <p:sldId id="296" r:id="rId15"/>
    <p:sldId id="292" r:id="rId16"/>
    <p:sldId id="286" r:id="rId17"/>
    <p:sldId id="287" r:id="rId18"/>
    <p:sldId id="288" r:id="rId19"/>
    <p:sldId id="289" r:id="rId20"/>
    <p:sldId id="290" r:id="rId21"/>
    <p:sldId id="297" r:id="rId22"/>
    <p:sldId id="298" r:id="rId23"/>
    <p:sldId id="278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re" id="{6E42E1E5-29E2-4BA4-B3C9-C70B55F13D6F}">
          <p14:sldIdLst>
            <p14:sldId id="256"/>
            <p14:sldId id="257"/>
          </p14:sldIdLst>
        </p14:section>
        <p14:section name="Introduction à GitHub" id="{1B7B77B6-13F5-455D-9121-560060C32E15}">
          <p14:sldIdLst>
            <p14:sldId id="279"/>
            <p14:sldId id="280"/>
            <p14:sldId id="281"/>
            <p14:sldId id="282"/>
            <p14:sldId id="283"/>
          </p14:sldIdLst>
        </p14:section>
        <p14:section name="Installation du dépôt" id="{02162CFA-53CE-4C8C-9D53-604326CD1A7F}">
          <p14:sldIdLst>
            <p14:sldId id="284"/>
            <p14:sldId id="291"/>
            <p14:sldId id="293"/>
            <p14:sldId id="285"/>
            <p14:sldId id="295"/>
            <p14:sldId id="296"/>
            <p14:sldId id="292"/>
            <p14:sldId id="286"/>
          </p14:sldIdLst>
        </p14:section>
        <p14:section name="Travailler avec Git" id="{91AD8BE4-409E-4A22-AF82-45037D853885}">
          <p14:sldIdLst>
            <p14:sldId id="287"/>
            <p14:sldId id="288"/>
            <p14:sldId id="289"/>
            <p14:sldId id="290"/>
          </p14:sldIdLst>
        </p14:section>
        <p14:section name="Fusionner dans le main" id="{62B3DC51-6AB6-4B61-A488-1A9DF8425AC8}">
          <p14:sldIdLst>
            <p14:sldId id="297"/>
            <p14:sldId id="298"/>
          </p14:sldIdLst>
        </p14:section>
        <p14:section name="Lien et documentation" id="{2E4F47A3-E295-4834-9D1A-CFBB4145C93D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067B0FF-E1E1-1A3D-E428-BF35B0516C38}" name="Baptiste Monget" initials="BM" userId="dcb48374e8be4b1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3DDAAE-F5EB-4638-A76C-0E613E6E4E45}" v="706" dt="2025-06-11T07:46:59.6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8/10/relationships/authors" Target="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hadi" userId="93ee62a5e095bd60" providerId="Windows Live" clId="Web-{234CE66B-601B-B1CA-6913-CB96196230BC}"/>
    <pc:docChg chg="modSld sldOrd">
      <pc:chgData name="sarah hadi" userId="93ee62a5e095bd60" providerId="Windows Live" clId="Web-{234CE66B-601B-B1CA-6913-CB96196230BC}" dt="2025-03-27T13:11:34.062" v="20"/>
      <pc:docMkLst>
        <pc:docMk/>
      </pc:docMkLst>
      <pc:sldChg chg="ord">
        <pc:chgData name="sarah hadi" userId="93ee62a5e095bd60" providerId="Windows Live" clId="Web-{234CE66B-601B-B1CA-6913-CB96196230BC}" dt="2025-03-27T13:08:19.166" v="0"/>
        <pc:sldMkLst>
          <pc:docMk/>
          <pc:sldMk cId="2713368553" sldId="283"/>
        </pc:sldMkLst>
      </pc:sldChg>
      <pc:sldChg chg="modSp">
        <pc:chgData name="sarah hadi" userId="93ee62a5e095bd60" providerId="Windows Live" clId="Web-{234CE66B-601B-B1CA-6913-CB96196230BC}" dt="2025-03-27T13:11:34.062" v="20"/>
        <pc:sldMkLst>
          <pc:docMk/>
          <pc:sldMk cId="1183018705" sldId="290"/>
        </pc:sldMkLst>
        <pc:graphicFrameChg chg="mod modGraphic">
          <ac:chgData name="sarah hadi" userId="93ee62a5e095bd60" providerId="Windows Live" clId="Web-{234CE66B-601B-B1CA-6913-CB96196230BC}" dt="2025-03-27T13:11:34.062" v="20"/>
          <ac:graphicFrameMkLst>
            <pc:docMk/>
            <pc:sldMk cId="1183018705" sldId="290"/>
            <ac:graphicFrameMk id="6" creationId="{E7A0065B-7A51-94A7-E264-F0E238CDBE7D}"/>
          </ac:graphicFrameMkLst>
        </pc:graphicFrameChg>
      </pc:sldChg>
    </pc:docChg>
  </pc:docChgLst>
  <pc:docChgLst>
    <pc:chgData name="Sacha LUTOFF" userId="a37079e7ccb5967d" providerId="LiveId" clId="{2D2CFAA2-535C-9841-BFBC-D5D73557E5EA}"/>
    <pc:docChg chg="modSld">
      <pc:chgData name="Sacha LUTOFF" userId="a37079e7ccb5967d" providerId="LiveId" clId="{2D2CFAA2-535C-9841-BFBC-D5D73557E5EA}" dt="2025-03-30T12:13:13.099" v="0" actId="1076"/>
      <pc:docMkLst>
        <pc:docMk/>
      </pc:docMkLst>
      <pc:sldChg chg="modSp">
        <pc:chgData name="Sacha LUTOFF" userId="a37079e7ccb5967d" providerId="LiveId" clId="{2D2CFAA2-535C-9841-BFBC-D5D73557E5EA}" dt="2025-03-30T12:13:13.099" v="0" actId="1076"/>
        <pc:sldMkLst>
          <pc:docMk/>
          <pc:sldMk cId="1183018705" sldId="290"/>
        </pc:sldMkLst>
        <pc:graphicFrameChg chg="mod">
          <ac:chgData name="Sacha LUTOFF" userId="a37079e7ccb5967d" providerId="LiveId" clId="{2D2CFAA2-535C-9841-BFBC-D5D73557E5EA}" dt="2025-03-30T12:13:13.099" v="0" actId="1076"/>
          <ac:graphicFrameMkLst>
            <pc:docMk/>
            <pc:sldMk cId="1183018705" sldId="290"/>
            <ac:graphicFrameMk id="6" creationId="{E7A0065B-7A51-94A7-E264-F0E238CDBE7D}"/>
          </ac:graphicFrameMkLst>
        </pc:graphicFrameChg>
      </pc:sldChg>
    </pc:docChg>
  </pc:docChgLst>
  <pc:docChgLst>
    <pc:chgData name="Ndéye Fatou FALL" userId="198cc104da85ffbb" providerId="Windows Live" clId="Web-{67B2A6D0-A465-4584-7162-D7DC5E2813DE}"/>
    <pc:docChg chg="modSld">
      <pc:chgData name="Ndéye Fatou FALL" userId="198cc104da85ffbb" providerId="Windows Live" clId="Web-{67B2A6D0-A465-4584-7162-D7DC5E2813DE}" dt="2025-03-27T13:12:16.355" v="23"/>
      <pc:docMkLst>
        <pc:docMk/>
      </pc:docMkLst>
      <pc:sldChg chg="modSp">
        <pc:chgData name="Ndéye Fatou FALL" userId="198cc104da85ffbb" providerId="Windows Live" clId="Web-{67B2A6D0-A465-4584-7162-D7DC5E2813DE}" dt="2025-03-27T13:12:16.355" v="23"/>
        <pc:sldMkLst>
          <pc:docMk/>
          <pc:sldMk cId="1183018705" sldId="290"/>
        </pc:sldMkLst>
        <pc:graphicFrameChg chg="mod modGraphic">
          <ac:chgData name="Ndéye Fatou FALL" userId="198cc104da85ffbb" providerId="Windows Live" clId="Web-{67B2A6D0-A465-4584-7162-D7DC5E2813DE}" dt="2025-03-27T13:12:16.355" v="23"/>
          <ac:graphicFrameMkLst>
            <pc:docMk/>
            <pc:sldMk cId="1183018705" sldId="290"/>
            <ac:graphicFrameMk id="6" creationId="{E7A0065B-7A51-94A7-E264-F0E238CDBE7D}"/>
          </ac:graphicFrameMkLst>
        </pc:graphicFrameChg>
      </pc:sldChg>
    </pc:docChg>
  </pc:docChgLst>
  <pc:docChgLst>
    <pc:chgData name="Sacha LUTOFF" userId="a37079e7ccb5967d" providerId="LiveId" clId="{CE4E5FF6-66FE-4E14-B1EF-485182C045AE}"/>
    <pc:docChg chg="undo custSel addSld delSld modSld sldOrd addSection delSection modSection">
      <pc:chgData name="Sacha LUTOFF" userId="a37079e7ccb5967d" providerId="LiveId" clId="{CE4E5FF6-66FE-4E14-B1EF-485182C045AE}" dt="2025-03-26T13:06:39.063" v="6797" actId="20577"/>
      <pc:docMkLst>
        <pc:docMk/>
      </pc:docMkLst>
      <pc:sldChg chg="addSp delSp modSp mod modShow">
        <pc:chgData name="Sacha LUTOFF" userId="a37079e7ccb5967d" providerId="LiveId" clId="{CE4E5FF6-66FE-4E14-B1EF-485182C045AE}" dt="2025-03-26T10:37:29.033" v="6685" actId="729"/>
        <pc:sldMkLst>
          <pc:docMk/>
          <pc:sldMk cId="2758585462" sldId="256"/>
        </pc:sldMkLst>
        <pc:spChg chg="mod">
          <ac:chgData name="Sacha LUTOFF" userId="a37079e7ccb5967d" providerId="LiveId" clId="{CE4E5FF6-66FE-4E14-B1EF-485182C045AE}" dt="2025-03-21T12:58:48.662" v="3880" actId="1076"/>
          <ac:spMkLst>
            <pc:docMk/>
            <pc:sldMk cId="2758585462" sldId="256"/>
            <ac:spMk id="2" creationId="{1220BBB8-25B1-7912-8101-FDF788C7F9CA}"/>
          </ac:spMkLst>
        </pc:spChg>
        <pc:spChg chg="add mod">
          <ac:chgData name="Sacha LUTOFF" userId="a37079e7ccb5967d" providerId="LiveId" clId="{CE4E5FF6-66FE-4E14-B1EF-485182C045AE}" dt="2025-03-21T12:58:53.408" v="3881" actId="1076"/>
          <ac:spMkLst>
            <pc:docMk/>
            <pc:sldMk cId="2758585462" sldId="256"/>
            <ac:spMk id="3" creationId="{0D42F04D-07B3-3804-DFE9-485FFE692C9F}"/>
          </ac:spMkLst>
        </pc:spChg>
        <pc:spChg chg="mod">
          <ac:chgData name="Sacha LUTOFF" userId="a37079e7ccb5967d" providerId="LiveId" clId="{CE4E5FF6-66FE-4E14-B1EF-485182C045AE}" dt="2025-03-21T12:57:53.558" v="3837"/>
          <ac:spMkLst>
            <pc:docMk/>
            <pc:sldMk cId="2758585462" sldId="256"/>
            <ac:spMk id="4" creationId="{81E30D4A-4804-C2F6-8FB3-CF47789E3696}"/>
          </ac:spMkLst>
        </pc:spChg>
        <pc:spChg chg="mod">
          <ac:chgData name="Sacha LUTOFF" userId="a37079e7ccb5967d" providerId="LiveId" clId="{CE4E5FF6-66FE-4E14-B1EF-485182C045AE}" dt="2025-03-21T12:57:53.558" v="3837"/>
          <ac:spMkLst>
            <pc:docMk/>
            <pc:sldMk cId="2758585462" sldId="256"/>
            <ac:spMk id="6" creationId="{E600696C-D704-054E-44B9-D98634AD1BA3}"/>
          </ac:spMkLst>
        </pc:spChg>
        <pc:spChg chg="add mod">
          <ac:chgData name="Sacha LUTOFF" userId="a37079e7ccb5967d" providerId="LiveId" clId="{CE4E5FF6-66FE-4E14-B1EF-485182C045AE}" dt="2025-03-20T11:16:40.376" v="2339" actId="1076"/>
          <ac:spMkLst>
            <pc:docMk/>
            <pc:sldMk cId="2758585462" sldId="256"/>
            <ac:spMk id="9" creationId="{BEAFDD07-86AF-D12F-CC00-C901C0C3A518}"/>
          </ac:spMkLst>
        </pc:spChg>
      </pc:sldChg>
      <pc:sldChg chg="addSp delSp modSp new del mod ord">
        <pc:chgData name="Sacha LUTOFF" userId="a37079e7ccb5967d" providerId="LiveId" clId="{CE4E5FF6-66FE-4E14-B1EF-485182C045AE}" dt="2025-03-25T07:33:32.522" v="4649" actId="47"/>
        <pc:sldMkLst>
          <pc:docMk/>
          <pc:sldMk cId="2889997285" sldId="257"/>
        </pc:sldMkLst>
      </pc:sldChg>
      <pc:sldChg chg="addSp delSp modSp add mod">
        <pc:chgData name="Sacha LUTOFF" userId="a37079e7ccb5967d" providerId="LiveId" clId="{CE4E5FF6-66FE-4E14-B1EF-485182C045AE}" dt="2025-03-26T11:17:28.456" v="6727" actId="20577"/>
        <pc:sldMkLst>
          <pc:docMk/>
          <pc:sldMk cId="4235611116" sldId="257"/>
        </pc:sldMkLst>
        <pc:spChg chg="add mod">
          <ac:chgData name="Sacha LUTOFF" userId="a37079e7ccb5967d" providerId="LiveId" clId="{CE4E5FF6-66FE-4E14-B1EF-485182C045AE}" dt="2025-03-26T09:59:58.653" v="5179" actId="571"/>
          <ac:spMkLst>
            <pc:docMk/>
            <pc:sldMk cId="4235611116" sldId="257"/>
            <ac:spMk id="4" creationId="{CB9D75F8-076F-1CB3-DA27-800DBB83EA48}"/>
          </ac:spMkLst>
        </pc:spChg>
        <pc:spChg chg="mod">
          <ac:chgData name="Sacha LUTOFF" userId="a37079e7ccb5967d" providerId="LiveId" clId="{CE4E5FF6-66FE-4E14-B1EF-485182C045AE}" dt="2025-03-26T09:59:48.282" v="5172" actId="21"/>
          <ac:spMkLst>
            <pc:docMk/>
            <pc:sldMk cId="4235611116" sldId="257"/>
            <ac:spMk id="7" creationId="{52270700-6407-E3C3-0A05-2843E97F50BB}"/>
          </ac:spMkLst>
        </pc:spChg>
        <pc:spChg chg="mod">
          <ac:chgData name="Sacha LUTOFF" userId="a37079e7ccb5967d" providerId="LiveId" clId="{CE4E5FF6-66FE-4E14-B1EF-485182C045AE}" dt="2025-03-26T10:00:10.825" v="5207" actId="21"/>
          <ac:spMkLst>
            <pc:docMk/>
            <pc:sldMk cId="4235611116" sldId="257"/>
            <ac:spMk id="8" creationId="{8A36DC16-2BA1-1FAF-6BE1-4CB0B60895BD}"/>
          </ac:spMkLst>
        </pc:spChg>
        <pc:spChg chg="mod">
          <ac:chgData name="Sacha LUTOFF" userId="a37079e7ccb5967d" providerId="LiveId" clId="{CE4E5FF6-66FE-4E14-B1EF-485182C045AE}" dt="2025-03-26T10:00:11.740" v="5208"/>
          <ac:spMkLst>
            <pc:docMk/>
            <pc:sldMk cId="4235611116" sldId="257"/>
            <ac:spMk id="9" creationId="{460C5561-8DE3-E8B3-4AF0-5190EF556BFE}"/>
          </ac:spMkLst>
        </pc:spChg>
        <pc:spChg chg="del">
          <ac:chgData name="Sacha LUTOFF" userId="a37079e7ccb5967d" providerId="LiveId" clId="{CE4E5FF6-66FE-4E14-B1EF-485182C045AE}" dt="2025-03-26T09:49:54.811" v="5003" actId="478"/>
          <ac:spMkLst>
            <pc:docMk/>
            <pc:sldMk cId="4235611116" sldId="257"/>
            <ac:spMk id="10" creationId="{C9F0C2C4-C722-3D1A-F00D-81EFCC8B1FC2}"/>
          </ac:spMkLst>
        </pc:spChg>
        <pc:spChg chg="del mod">
          <ac:chgData name="Sacha LUTOFF" userId="a37079e7ccb5967d" providerId="LiveId" clId="{CE4E5FF6-66FE-4E14-B1EF-485182C045AE}" dt="2025-03-26T09:49:53.801" v="5002" actId="478"/>
          <ac:spMkLst>
            <pc:docMk/>
            <pc:sldMk cId="4235611116" sldId="257"/>
            <ac:spMk id="11" creationId="{D861E699-7797-8EAF-BF3A-963B1E514790}"/>
          </ac:spMkLst>
        </pc:spChg>
        <pc:spChg chg="add mod">
          <ac:chgData name="Sacha LUTOFF" userId="a37079e7ccb5967d" providerId="LiveId" clId="{CE4E5FF6-66FE-4E14-B1EF-485182C045AE}" dt="2025-03-26T11:17:28.456" v="6727" actId="20577"/>
          <ac:spMkLst>
            <pc:docMk/>
            <pc:sldMk cId="4235611116" sldId="257"/>
            <ac:spMk id="15" creationId="{B10C5999-67D6-FB5B-6137-F10A13C28F58}"/>
          </ac:spMkLst>
        </pc:spChg>
        <pc:spChg chg="add mod">
          <ac:chgData name="Sacha LUTOFF" userId="a37079e7ccb5967d" providerId="LiveId" clId="{CE4E5FF6-66FE-4E14-B1EF-485182C045AE}" dt="2025-03-26T11:17:24.851" v="6725" actId="20577"/>
          <ac:spMkLst>
            <pc:docMk/>
            <pc:sldMk cId="4235611116" sldId="257"/>
            <ac:spMk id="16" creationId="{716C128B-94E0-541D-55EC-3456DA6ACFFF}"/>
          </ac:spMkLst>
        </pc:spChg>
        <pc:picChg chg="del">
          <ac:chgData name="Sacha LUTOFF" userId="a37079e7ccb5967d" providerId="LiveId" clId="{CE4E5FF6-66FE-4E14-B1EF-485182C045AE}" dt="2025-03-26T09:47:51.271" v="4970" actId="478"/>
          <ac:picMkLst>
            <pc:docMk/>
            <pc:sldMk cId="4235611116" sldId="257"/>
            <ac:picMk id="12" creationId="{648249DE-F0F0-8167-5B52-0CF6724BF9F9}"/>
          </ac:picMkLst>
        </pc:picChg>
        <pc:picChg chg="add del mod">
          <ac:chgData name="Sacha LUTOFF" userId="a37079e7ccb5967d" providerId="LiveId" clId="{CE4E5FF6-66FE-4E14-B1EF-485182C045AE}" dt="2025-03-26T10:00:14.545" v="5210" actId="478"/>
          <ac:picMkLst>
            <pc:docMk/>
            <pc:sldMk cId="4235611116" sldId="257"/>
            <ac:picMk id="1026" creationId="{1A07FE7E-A9AB-F7C7-824B-767445CCA8BA}"/>
          </ac:picMkLst>
        </pc:picChg>
        <pc:picChg chg="add mod">
          <ac:chgData name="Sacha LUTOFF" userId="a37079e7ccb5967d" providerId="LiveId" clId="{CE4E5FF6-66FE-4E14-B1EF-485182C045AE}" dt="2025-03-26T10:00:15.997" v="5211" actId="1076"/>
          <ac:picMkLst>
            <pc:docMk/>
            <pc:sldMk cId="4235611116" sldId="257"/>
            <ac:picMk id="1028" creationId="{011CEA21-2C91-2066-11BE-5AA33B5349DE}"/>
          </ac:picMkLst>
        </pc:picChg>
        <pc:picChg chg="add mod">
          <ac:chgData name="Sacha LUTOFF" userId="a37079e7ccb5967d" providerId="LiveId" clId="{CE4E5FF6-66FE-4E14-B1EF-485182C045AE}" dt="2025-03-26T09:59:54.785" v="5176" actId="1076"/>
          <ac:picMkLst>
            <pc:docMk/>
            <pc:sldMk cId="4235611116" sldId="257"/>
            <ac:picMk id="1030" creationId="{7E8B55D0-36BD-50C0-C0EF-724D598DD8C6}"/>
          </ac:picMkLst>
        </pc:picChg>
      </pc:sldChg>
      <pc:sldChg chg="modSp new del mod">
        <pc:chgData name="Sacha LUTOFF" userId="a37079e7ccb5967d" providerId="LiveId" clId="{CE4E5FF6-66FE-4E14-B1EF-485182C045AE}" dt="2025-03-20T10:21:48.658" v="1138" actId="2696"/>
        <pc:sldMkLst>
          <pc:docMk/>
          <pc:sldMk cId="1329904515" sldId="258"/>
        </pc:sldMkLst>
      </pc:sldChg>
      <pc:sldChg chg="addSp delSp modSp new mod ord">
        <pc:chgData name="Sacha LUTOFF" userId="a37079e7ccb5967d" providerId="LiveId" clId="{CE4E5FF6-66FE-4E14-B1EF-485182C045AE}" dt="2025-03-26T10:37:05.063" v="6683" actId="14100"/>
        <pc:sldMkLst>
          <pc:docMk/>
          <pc:sldMk cId="1299153091" sldId="259"/>
        </pc:sldMkLst>
        <pc:spChg chg="del mod">
          <ac:chgData name="Sacha LUTOFF" userId="a37079e7ccb5967d" providerId="LiveId" clId="{CE4E5FF6-66FE-4E14-B1EF-485182C045AE}" dt="2025-03-26T10:20:28.519" v="6177" actId="478"/>
          <ac:spMkLst>
            <pc:docMk/>
            <pc:sldMk cId="1299153091" sldId="259"/>
            <ac:spMk id="2" creationId="{6ADB858C-266D-2529-1A27-B9C791229066}"/>
          </ac:spMkLst>
        </pc:spChg>
        <pc:spChg chg="add mod">
          <ac:chgData name="Sacha LUTOFF" userId="a37079e7ccb5967d" providerId="LiveId" clId="{CE4E5FF6-66FE-4E14-B1EF-485182C045AE}" dt="2025-03-26T10:36:36.240" v="6674" actId="403"/>
          <ac:spMkLst>
            <pc:docMk/>
            <pc:sldMk cId="1299153091" sldId="259"/>
            <ac:spMk id="3" creationId="{670D5B1D-C65F-C00D-712A-8C8437264E79}"/>
          </ac:spMkLst>
        </pc:spChg>
        <pc:spChg chg="add mod">
          <ac:chgData name="Sacha LUTOFF" userId="a37079e7ccb5967d" providerId="LiveId" clId="{CE4E5FF6-66FE-4E14-B1EF-485182C045AE}" dt="2025-03-26T10:37:05.063" v="6683" actId="14100"/>
          <ac:spMkLst>
            <pc:docMk/>
            <pc:sldMk cId="1299153091" sldId="259"/>
            <ac:spMk id="7" creationId="{06A2054F-AEF9-2A22-EF80-7376E696CD82}"/>
          </ac:spMkLst>
        </pc:spChg>
        <pc:spChg chg="add mod">
          <ac:chgData name="Sacha LUTOFF" userId="a37079e7ccb5967d" providerId="LiveId" clId="{CE4E5FF6-66FE-4E14-B1EF-485182C045AE}" dt="2025-03-26T10:37:00.732" v="6682" actId="14100"/>
          <ac:spMkLst>
            <pc:docMk/>
            <pc:sldMk cId="1299153091" sldId="259"/>
            <ac:spMk id="8" creationId="{FFBCE4D1-D610-BA92-3887-54C627054BF7}"/>
          </ac:spMkLst>
        </pc:spChg>
        <pc:spChg chg="add mod">
          <ac:chgData name="Sacha LUTOFF" userId="a37079e7ccb5967d" providerId="LiveId" clId="{CE4E5FF6-66FE-4E14-B1EF-485182C045AE}" dt="2025-03-26T10:36:58.184" v="6681" actId="14100"/>
          <ac:spMkLst>
            <pc:docMk/>
            <pc:sldMk cId="1299153091" sldId="259"/>
            <ac:spMk id="9" creationId="{7A243159-63A7-4F08-4F60-DE1C622E1C05}"/>
          </ac:spMkLst>
        </pc:spChg>
        <pc:spChg chg="add mod">
          <ac:chgData name="Sacha LUTOFF" userId="a37079e7ccb5967d" providerId="LiveId" clId="{CE4E5FF6-66FE-4E14-B1EF-485182C045AE}" dt="2025-03-26T10:22:29.981" v="6228" actId="20577"/>
          <ac:spMkLst>
            <pc:docMk/>
            <pc:sldMk cId="1299153091" sldId="259"/>
            <ac:spMk id="10" creationId="{4C4ACB06-FDAD-CD52-628E-30732811FD7D}"/>
          </ac:spMkLst>
        </pc:spChg>
        <pc:spChg chg="add del mod">
          <ac:chgData name="Sacha LUTOFF" userId="a37079e7ccb5967d" providerId="LiveId" clId="{CE4E5FF6-66FE-4E14-B1EF-485182C045AE}" dt="2025-03-26T10:21:48.091" v="6215" actId="478"/>
          <ac:spMkLst>
            <pc:docMk/>
            <pc:sldMk cId="1299153091" sldId="259"/>
            <ac:spMk id="12" creationId="{85745499-4255-6C58-BB27-455C4D560C12}"/>
          </ac:spMkLst>
        </pc:spChg>
        <pc:spChg chg="add mod">
          <ac:chgData name="Sacha LUTOFF" userId="a37079e7ccb5967d" providerId="LiveId" clId="{CE4E5FF6-66FE-4E14-B1EF-485182C045AE}" dt="2025-03-26T10:36:42.677" v="6676" actId="1076"/>
          <ac:spMkLst>
            <pc:docMk/>
            <pc:sldMk cId="1299153091" sldId="259"/>
            <ac:spMk id="13" creationId="{57C7C191-9089-D99E-EBC5-5541E87DD2D6}"/>
          </ac:spMkLst>
        </pc:spChg>
        <pc:spChg chg="add mod">
          <ac:chgData name="Sacha LUTOFF" userId="a37079e7ccb5967d" providerId="LiveId" clId="{CE4E5FF6-66FE-4E14-B1EF-485182C045AE}" dt="2025-03-26T10:36:49.588" v="6678" actId="1076"/>
          <ac:spMkLst>
            <pc:docMk/>
            <pc:sldMk cId="1299153091" sldId="259"/>
            <ac:spMk id="14" creationId="{BC52E235-0B46-26CC-3961-504C8288B90D}"/>
          </ac:spMkLst>
        </pc:spChg>
        <pc:spChg chg="add mod">
          <ac:chgData name="Sacha LUTOFF" userId="a37079e7ccb5967d" providerId="LiveId" clId="{CE4E5FF6-66FE-4E14-B1EF-485182C045AE}" dt="2025-03-26T10:36:54.444" v="6680" actId="1076"/>
          <ac:spMkLst>
            <pc:docMk/>
            <pc:sldMk cId="1299153091" sldId="259"/>
            <ac:spMk id="15" creationId="{8126E897-1BE5-DDA1-9E2B-D0405D4FE5BA}"/>
          </ac:spMkLst>
        </pc:spChg>
        <pc:grpChg chg="add mod">
          <ac:chgData name="Sacha LUTOFF" userId="a37079e7ccb5967d" providerId="LiveId" clId="{CE4E5FF6-66FE-4E14-B1EF-485182C045AE}" dt="2025-03-26T10:36:40.804" v="6675" actId="1076"/>
          <ac:grpSpMkLst>
            <pc:docMk/>
            <pc:sldMk cId="1299153091" sldId="259"/>
            <ac:grpSpMk id="11" creationId="{115939D8-54D4-4F70-CF3E-E284B8E788AB}"/>
          </ac:grpSpMkLst>
        </pc:grpChg>
      </pc:sldChg>
      <pc:sldChg chg="del">
        <pc:chgData name="Sacha LUTOFF" userId="a37079e7ccb5967d" providerId="LiveId" clId="{CE4E5FF6-66FE-4E14-B1EF-485182C045AE}" dt="2025-03-19T09:38:59.199" v="0" actId="47"/>
        <pc:sldMkLst>
          <pc:docMk/>
          <pc:sldMk cId="1316728787" sldId="259"/>
        </pc:sldMkLst>
      </pc:sldChg>
      <pc:sldChg chg="del">
        <pc:chgData name="Sacha LUTOFF" userId="a37079e7ccb5967d" providerId="LiveId" clId="{CE4E5FF6-66FE-4E14-B1EF-485182C045AE}" dt="2025-03-19T09:38:59.199" v="0" actId="47"/>
        <pc:sldMkLst>
          <pc:docMk/>
          <pc:sldMk cId="195940075" sldId="260"/>
        </pc:sldMkLst>
      </pc:sldChg>
      <pc:sldChg chg="addSp delSp modSp new del mod ord">
        <pc:chgData name="Sacha LUTOFF" userId="a37079e7ccb5967d" providerId="LiveId" clId="{CE4E5FF6-66FE-4E14-B1EF-485182C045AE}" dt="2025-03-26T10:00:49.165" v="5230" actId="47"/>
        <pc:sldMkLst>
          <pc:docMk/>
          <pc:sldMk cId="901011914" sldId="260"/>
        </pc:sldMkLst>
      </pc:sldChg>
      <pc:sldChg chg="del">
        <pc:chgData name="Sacha LUTOFF" userId="a37079e7ccb5967d" providerId="LiveId" clId="{CE4E5FF6-66FE-4E14-B1EF-485182C045AE}" dt="2025-03-19T09:38:59.199" v="0" actId="47"/>
        <pc:sldMkLst>
          <pc:docMk/>
          <pc:sldMk cId="1812776936" sldId="261"/>
        </pc:sldMkLst>
      </pc:sldChg>
      <pc:sldChg chg="addSp delSp modSp new del mod ord">
        <pc:chgData name="Sacha LUTOFF" userId="a37079e7ccb5967d" providerId="LiveId" clId="{CE4E5FF6-66FE-4E14-B1EF-485182C045AE}" dt="2025-03-26T10:24:43.552" v="6371" actId="47"/>
        <pc:sldMkLst>
          <pc:docMk/>
          <pc:sldMk cId="3630707093" sldId="261"/>
        </pc:sldMkLst>
      </pc:sldChg>
      <pc:sldChg chg="addSp delSp modSp new mod ord">
        <pc:chgData name="Sacha LUTOFF" userId="a37079e7ccb5967d" providerId="LiveId" clId="{CE4E5FF6-66FE-4E14-B1EF-485182C045AE}" dt="2025-03-26T10:04:47.533" v="5492" actId="20577"/>
        <pc:sldMkLst>
          <pc:docMk/>
          <pc:sldMk cId="162519489" sldId="262"/>
        </pc:sldMkLst>
        <pc:spChg chg="mod">
          <ac:chgData name="Sacha LUTOFF" userId="a37079e7ccb5967d" providerId="LiveId" clId="{CE4E5FF6-66FE-4E14-B1EF-485182C045AE}" dt="2025-03-26T10:04:47.533" v="5492" actId="20577"/>
          <ac:spMkLst>
            <pc:docMk/>
            <pc:sldMk cId="162519489" sldId="262"/>
            <ac:spMk id="3" creationId="{50980211-1B6F-ED25-1C49-71286AF62688}"/>
          </ac:spMkLst>
        </pc:spChg>
      </pc:sldChg>
      <pc:sldChg chg="addSp delSp modSp new del mod">
        <pc:chgData name="Sacha LUTOFF" userId="a37079e7ccb5967d" providerId="LiveId" clId="{CE4E5FF6-66FE-4E14-B1EF-485182C045AE}" dt="2025-03-25T08:58:19.661" v="4835" actId="47"/>
        <pc:sldMkLst>
          <pc:docMk/>
          <pc:sldMk cId="2272994959" sldId="263"/>
        </pc:sldMkLst>
      </pc:sldChg>
      <pc:sldChg chg="addSp delSp modSp new del mod modClrScheme chgLayout">
        <pc:chgData name="Sacha LUTOFF" userId="a37079e7ccb5967d" providerId="LiveId" clId="{CE4E5FF6-66FE-4E14-B1EF-485182C045AE}" dt="2025-03-26T10:00:45.583" v="5229" actId="47"/>
        <pc:sldMkLst>
          <pc:docMk/>
          <pc:sldMk cId="4133838021" sldId="264"/>
        </pc:sldMkLst>
      </pc:sldChg>
      <pc:sldChg chg="addSp delSp modSp new del mod">
        <pc:chgData name="Sacha LUTOFF" userId="a37079e7ccb5967d" providerId="LiveId" clId="{CE4E5FF6-66FE-4E14-B1EF-485182C045AE}" dt="2025-03-25T08:58:21.486" v="4836" actId="47"/>
        <pc:sldMkLst>
          <pc:docMk/>
          <pc:sldMk cId="2592438329" sldId="265"/>
        </pc:sldMkLst>
      </pc:sldChg>
      <pc:sldChg chg="del">
        <pc:chgData name="Sacha LUTOFF" userId="a37079e7ccb5967d" providerId="LiveId" clId="{CE4E5FF6-66FE-4E14-B1EF-485182C045AE}" dt="2025-03-19T09:38:59.199" v="0" actId="47"/>
        <pc:sldMkLst>
          <pc:docMk/>
          <pc:sldMk cId="3294743337" sldId="265"/>
        </pc:sldMkLst>
      </pc:sldChg>
      <pc:sldChg chg="del">
        <pc:chgData name="Sacha LUTOFF" userId="a37079e7ccb5967d" providerId="LiveId" clId="{CE4E5FF6-66FE-4E14-B1EF-485182C045AE}" dt="2025-03-19T09:38:59.199" v="0" actId="47"/>
        <pc:sldMkLst>
          <pc:docMk/>
          <pc:sldMk cId="705591445" sldId="266"/>
        </pc:sldMkLst>
      </pc:sldChg>
      <pc:sldChg chg="addSp delSp modSp new del mod">
        <pc:chgData name="Sacha LUTOFF" userId="a37079e7ccb5967d" providerId="LiveId" clId="{CE4E5FF6-66FE-4E14-B1EF-485182C045AE}" dt="2025-03-25T08:58:22.841" v="4838" actId="47"/>
        <pc:sldMkLst>
          <pc:docMk/>
          <pc:sldMk cId="1344740066" sldId="266"/>
        </pc:sldMkLst>
      </pc:sldChg>
      <pc:sldChg chg="del">
        <pc:chgData name="Sacha LUTOFF" userId="a37079e7ccb5967d" providerId="LiveId" clId="{CE4E5FF6-66FE-4E14-B1EF-485182C045AE}" dt="2025-03-19T09:38:59.199" v="0" actId="47"/>
        <pc:sldMkLst>
          <pc:docMk/>
          <pc:sldMk cId="1322925373" sldId="267"/>
        </pc:sldMkLst>
      </pc:sldChg>
      <pc:sldChg chg="addSp delSp modSp new mod ord">
        <pc:chgData name="Sacha LUTOFF" userId="a37079e7ccb5967d" providerId="LiveId" clId="{CE4E5FF6-66FE-4E14-B1EF-485182C045AE}" dt="2025-03-26T10:34:27.295" v="6625" actId="1076"/>
        <pc:sldMkLst>
          <pc:docMk/>
          <pc:sldMk cId="1466858536" sldId="267"/>
        </pc:sldMkLst>
        <pc:spChg chg="mod">
          <ac:chgData name="Sacha LUTOFF" userId="a37079e7ccb5967d" providerId="LiveId" clId="{CE4E5FF6-66FE-4E14-B1EF-485182C045AE}" dt="2025-03-26T10:02:04.687" v="5314" actId="404"/>
          <ac:spMkLst>
            <pc:docMk/>
            <pc:sldMk cId="1466858536" sldId="267"/>
            <ac:spMk id="2" creationId="{1E930051-E8CE-7F84-4F6B-8AE415436FCB}"/>
          </ac:spMkLst>
        </pc:spChg>
        <pc:spChg chg="mod">
          <ac:chgData name="Sacha LUTOFF" userId="a37079e7ccb5967d" providerId="LiveId" clId="{CE4E5FF6-66FE-4E14-B1EF-485182C045AE}" dt="2025-03-26T10:01:50.848" v="5285" actId="27636"/>
          <ac:spMkLst>
            <pc:docMk/>
            <pc:sldMk cId="1466858536" sldId="267"/>
            <ac:spMk id="3" creationId="{736838FF-1430-B94C-D78E-87AB305EE67A}"/>
          </ac:spMkLst>
        </pc:spChg>
        <pc:picChg chg="add mod">
          <ac:chgData name="Sacha LUTOFF" userId="a37079e7ccb5967d" providerId="LiveId" clId="{CE4E5FF6-66FE-4E14-B1EF-485182C045AE}" dt="2025-03-26T10:34:27.295" v="6625" actId="1076"/>
          <ac:picMkLst>
            <pc:docMk/>
            <pc:sldMk cId="1466858536" sldId="267"/>
            <ac:picMk id="8" creationId="{C3E6BEF7-F8A6-F15F-0417-2B0C3D0CF52E}"/>
          </ac:picMkLst>
        </pc:picChg>
      </pc:sldChg>
      <pc:sldChg chg="addSp delSp modSp new del mod ord">
        <pc:chgData name="Sacha LUTOFF" userId="a37079e7ccb5967d" providerId="LiveId" clId="{CE4E5FF6-66FE-4E14-B1EF-485182C045AE}" dt="2025-03-26T10:07:59.321" v="5550" actId="47"/>
        <pc:sldMkLst>
          <pc:docMk/>
          <pc:sldMk cId="720408887" sldId="268"/>
        </pc:sldMkLst>
        <pc:spChg chg="mod">
          <ac:chgData name="Sacha LUTOFF" userId="a37079e7ccb5967d" providerId="LiveId" clId="{CE4E5FF6-66FE-4E14-B1EF-485182C045AE}" dt="2025-03-26T10:07:30.655" v="5541" actId="403"/>
          <ac:spMkLst>
            <pc:docMk/>
            <pc:sldMk cId="720408887" sldId="268"/>
            <ac:spMk id="2" creationId="{71EC865F-FD90-50AA-E937-1464DB72FEA1}"/>
          </ac:spMkLst>
        </pc:spChg>
        <pc:spChg chg="add mod">
          <ac:chgData name="Sacha LUTOFF" userId="a37079e7ccb5967d" providerId="LiveId" clId="{CE4E5FF6-66FE-4E14-B1EF-485182C045AE}" dt="2025-03-26T10:07:33.747" v="5542" actId="1076"/>
          <ac:spMkLst>
            <pc:docMk/>
            <pc:sldMk cId="720408887" sldId="268"/>
            <ac:spMk id="23" creationId="{87869A46-04CC-2C76-7AFA-C59C6116C81E}"/>
          </ac:spMkLst>
        </pc:spChg>
      </pc:sldChg>
      <pc:sldChg chg="del">
        <pc:chgData name="Sacha LUTOFF" userId="a37079e7ccb5967d" providerId="LiveId" clId="{CE4E5FF6-66FE-4E14-B1EF-485182C045AE}" dt="2025-03-19T09:38:59.199" v="0" actId="47"/>
        <pc:sldMkLst>
          <pc:docMk/>
          <pc:sldMk cId="1783221472" sldId="268"/>
        </pc:sldMkLst>
      </pc:sldChg>
      <pc:sldChg chg="new del">
        <pc:chgData name="Sacha LUTOFF" userId="a37079e7ccb5967d" providerId="LiveId" clId="{CE4E5FF6-66FE-4E14-B1EF-485182C045AE}" dt="2025-03-20T11:17:18.153" v="2369" actId="680"/>
        <pc:sldMkLst>
          <pc:docMk/>
          <pc:sldMk cId="2253697939" sldId="268"/>
        </pc:sldMkLst>
      </pc:sldChg>
      <pc:sldChg chg="new del">
        <pc:chgData name="Sacha LUTOFF" userId="a37079e7ccb5967d" providerId="LiveId" clId="{CE4E5FF6-66FE-4E14-B1EF-485182C045AE}" dt="2025-03-20T12:36:54.205" v="3332" actId="2696"/>
        <pc:sldMkLst>
          <pc:docMk/>
          <pc:sldMk cId="172025654" sldId="269"/>
        </pc:sldMkLst>
      </pc:sldChg>
      <pc:sldChg chg="del">
        <pc:chgData name="Sacha LUTOFF" userId="a37079e7ccb5967d" providerId="LiveId" clId="{CE4E5FF6-66FE-4E14-B1EF-485182C045AE}" dt="2025-03-19T09:38:59.199" v="0" actId="47"/>
        <pc:sldMkLst>
          <pc:docMk/>
          <pc:sldMk cId="1146203728" sldId="269"/>
        </pc:sldMkLst>
      </pc:sldChg>
      <pc:sldChg chg="addSp delSp modSp new mod">
        <pc:chgData name="Sacha LUTOFF" userId="a37079e7ccb5967d" providerId="LiveId" clId="{CE4E5FF6-66FE-4E14-B1EF-485182C045AE}" dt="2025-03-26T10:35:56.381" v="6658" actId="1076"/>
        <pc:sldMkLst>
          <pc:docMk/>
          <pc:sldMk cId="3509411141" sldId="269"/>
        </pc:sldMkLst>
        <pc:spChg chg="mod">
          <ac:chgData name="Sacha LUTOFF" userId="a37079e7ccb5967d" providerId="LiveId" clId="{CE4E5FF6-66FE-4E14-B1EF-485182C045AE}" dt="2025-03-26T10:02:17.982" v="5332" actId="1076"/>
          <ac:spMkLst>
            <pc:docMk/>
            <pc:sldMk cId="3509411141" sldId="269"/>
            <ac:spMk id="2" creationId="{2C0D2E91-08FB-4061-07B8-0E3253DBBFBF}"/>
          </ac:spMkLst>
        </pc:spChg>
        <pc:spChg chg="mod">
          <ac:chgData name="Sacha LUTOFF" userId="a37079e7ccb5967d" providerId="LiveId" clId="{CE4E5FF6-66FE-4E14-B1EF-485182C045AE}" dt="2025-03-26T10:35:54.210" v="6657" actId="1076"/>
          <ac:spMkLst>
            <pc:docMk/>
            <pc:sldMk cId="3509411141" sldId="269"/>
            <ac:spMk id="3" creationId="{CAE5B675-10DB-470C-5F39-E66052630522}"/>
          </ac:spMkLst>
        </pc:spChg>
        <pc:spChg chg="add mod">
          <ac:chgData name="Sacha LUTOFF" userId="a37079e7ccb5967d" providerId="LiveId" clId="{CE4E5FF6-66FE-4E14-B1EF-485182C045AE}" dt="2025-03-26T10:35:51.758" v="6656" actId="1076"/>
          <ac:spMkLst>
            <pc:docMk/>
            <pc:sldMk cId="3509411141" sldId="269"/>
            <ac:spMk id="9" creationId="{32FFA86E-E253-83C3-D03F-B9D0C4D536FA}"/>
          </ac:spMkLst>
        </pc:spChg>
        <pc:spChg chg="add mod">
          <ac:chgData name="Sacha LUTOFF" userId="a37079e7ccb5967d" providerId="LiveId" clId="{CE4E5FF6-66FE-4E14-B1EF-485182C045AE}" dt="2025-03-26T10:35:51.758" v="6656" actId="1076"/>
          <ac:spMkLst>
            <pc:docMk/>
            <pc:sldMk cId="3509411141" sldId="269"/>
            <ac:spMk id="11" creationId="{3A7B515B-F1DE-091F-2A0F-2D3282C8F557}"/>
          </ac:spMkLst>
        </pc:spChg>
        <pc:spChg chg="add mod">
          <ac:chgData name="Sacha LUTOFF" userId="a37079e7ccb5967d" providerId="LiveId" clId="{CE4E5FF6-66FE-4E14-B1EF-485182C045AE}" dt="2025-03-26T10:35:20.215" v="6649" actId="164"/>
          <ac:spMkLst>
            <pc:docMk/>
            <pc:sldMk cId="3509411141" sldId="269"/>
            <ac:spMk id="12" creationId="{2FC7404E-19BB-0E0C-EFBB-46FBE42EE74B}"/>
          </ac:spMkLst>
        </pc:spChg>
        <pc:spChg chg="add mod topLvl">
          <ac:chgData name="Sacha LUTOFF" userId="a37079e7ccb5967d" providerId="LiveId" clId="{CE4E5FF6-66FE-4E14-B1EF-485182C045AE}" dt="2025-03-26T10:35:20.215" v="6649" actId="164"/>
          <ac:spMkLst>
            <pc:docMk/>
            <pc:sldMk cId="3509411141" sldId="269"/>
            <ac:spMk id="16" creationId="{86A7553D-A76E-2E8A-BA5F-ADAFDB398B62}"/>
          </ac:spMkLst>
        </pc:spChg>
        <pc:spChg chg="add mod">
          <ac:chgData name="Sacha LUTOFF" userId="a37079e7ccb5967d" providerId="LiveId" clId="{CE4E5FF6-66FE-4E14-B1EF-485182C045AE}" dt="2025-03-26T10:35:20.215" v="6649" actId="164"/>
          <ac:spMkLst>
            <pc:docMk/>
            <pc:sldMk cId="3509411141" sldId="269"/>
            <ac:spMk id="17" creationId="{0C0A42A4-AAD2-669E-DB4C-3DB909E04116}"/>
          </ac:spMkLst>
        </pc:spChg>
        <pc:grpChg chg="add del mod">
          <ac:chgData name="Sacha LUTOFF" userId="a37079e7ccb5967d" providerId="LiveId" clId="{CE4E5FF6-66FE-4E14-B1EF-485182C045AE}" dt="2025-03-26T10:35:16.406" v="6648" actId="165"/>
          <ac:grpSpMkLst>
            <pc:docMk/>
            <pc:sldMk cId="3509411141" sldId="269"/>
            <ac:grpSpMk id="7" creationId="{0B96532E-148C-DE96-55C1-DCC46D0F2C1F}"/>
          </ac:grpSpMkLst>
        </pc:grpChg>
        <pc:grpChg chg="add mod">
          <ac:chgData name="Sacha LUTOFF" userId="a37079e7ccb5967d" providerId="LiveId" clId="{CE4E5FF6-66FE-4E14-B1EF-485182C045AE}" dt="2025-03-26T10:35:56.381" v="6658" actId="1076"/>
          <ac:grpSpMkLst>
            <pc:docMk/>
            <pc:sldMk cId="3509411141" sldId="269"/>
            <ac:grpSpMk id="8" creationId="{14EF6758-86D5-E5ED-0C92-8BB0E8CEE8D9}"/>
          </ac:grpSpMkLst>
        </pc:grpChg>
        <pc:grpChg chg="add del mod">
          <ac:chgData name="Sacha LUTOFF" userId="a37079e7ccb5967d" providerId="LiveId" clId="{CE4E5FF6-66FE-4E14-B1EF-485182C045AE}" dt="2025-03-26T10:35:09.751" v="6646" actId="165"/>
          <ac:grpSpMkLst>
            <pc:docMk/>
            <pc:sldMk cId="3509411141" sldId="269"/>
            <ac:grpSpMk id="18" creationId="{B3644485-DD4C-FF9F-698D-DB3C5ED3948C}"/>
          </ac:grpSpMkLst>
        </pc:grpChg>
        <pc:cxnChg chg="add mod topLvl">
          <ac:chgData name="Sacha LUTOFF" userId="a37079e7ccb5967d" providerId="LiveId" clId="{CE4E5FF6-66FE-4E14-B1EF-485182C045AE}" dt="2025-03-26T10:35:20.215" v="6649" actId="164"/>
          <ac:cxnSpMkLst>
            <pc:docMk/>
            <pc:sldMk cId="3509411141" sldId="269"/>
            <ac:cxnSpMk id="10" creationId="{482265B5-9830-3AA3-B641-6E94E221FFEE}"/>
          </ac:cxnSpMkLst>
        </pc:cxnChg>
        <pc:cxnChg chg="add mod">
          <ac:chgData name="Sacha LUTOFF" userId="a37079e7ccb5967d" providerId="LiveId" clId="{CE4E5FF6-66FE-4E14-B1EF-485182C045AE}" dt="2025-03-26T10:35:20.215" v="6649" actId="164"/>
          <ac:cxnSpMkLst>
            <pc:docMk/>
            <pc:sldMk cId="3509411141" sldId="269"/>
            <ac:cxnSpMk id="13" creationId="{674AB343-ED90-E53D-2F83-B530B740ACEB}"/>
          </ac:cxnSpMkLst>
        </pc:cxnChg>
      </pc:sldChg>
      <pc:sldChg chg="del">
        <pc:chgData name="Sacha LUTOFF" userId="a37079e7ccb5967d" providerId="LiveId" clId="{CE4E5FF6-66FE-4E14-B1EF-485182C045AE}" dt="2025-03-19T09:38:59.199" v="0" actId="47"/>
        <pc:sldMkLst>
          <pc:docMk/>
          <pc:sldMk cId="2254911150" sldId="270"/>
        </pc:sldMkLst>
      </pc:sldChg>
      <pc:sldChg chg="modSp new del mod ord">
        <pc:chgData name="Sacha LUTOFF" userId="a37079e7ccb5967d" providerId="LiveId" clId="{CE4E5FF6-66FE-4E14-B1EF-485182C045AE}" dt="2025-03-25T08:58:22.220" v="4837" actId="47"/>
        <pc:sldMkLst>
          <pc:docMk/>
          <pc:sldMk cId="3159077636" sldId="270"/>
        </pc:sldMkLst>
      </pc:sldChg>
      <pc:sldChg chg="del">
        <pc:chgData name="Sacha LUTOFF" userId="a37079e7ccb5967d" providerId="LiveId" clId="{CE4E5FF6-66FE-4E14-B1EF-485182C045AE}" dt="2025-03-19T09:38:59.199" v="0" actId="47"/>
        <pc:sldMkLst>
          <pc:docMk/>
          <pc:sldMk cId="735460404" sldId="271"/>
        </pc:sldMkLst>
      </pc:sldChg>
      <pc:sldChg chg="addSp modSp new del">
        <pc:chgData name="Sacha LUTOFF" userId="a37079e7ccb5967d" providerId="LiveId" clId="{CE4E5FF6-66FE-4E14-B1EF-485182C045AE}" dt="2025-03-21T13:03:06.916" v="3888" actId="47"/>
        <pc:sldMkLst>
          <pc:docMk/>
          <pc:sldMk cId="2719958549" sldId="271"/>
        </pc:sldMkLst>
      </pc:sldChg>
      <pc:sldChg chg="add del">
        <pc:chgData name="Sacha LUTOFF" userId="a37079e7ccb5967d" providerId="LiveId" clId="{CE4E5FF6-66FE-4E14-B1EF-485182C045AE}" dt="2025-03-26T10:24:46.679" v="6372" actId="47"/>
        <pc:sldMkLst>
          <pc:docMk/>
          <pc:sldMk cId="3308289461" sldId="276"/>
        </pc:sldMkLst>
      </pc:sldChg>
      <pc:sldChg chg="modSp new del mod">
        <pc:chgData name="Sacha LUTOFF" userId="a37079e7ccb5967d" providerId="LiveId" clId="{CE4E5FF6-66FE-4E14-B1EF-485182C045AE}" dt="2025-03-25T07:21:10.562" v="4414" actId="47"/>
        <pc:sldMkLst>
          <pc:docMk/>
          <pc:sldMk cId="2059477974" sldId="277"/>
        </pc:sldMkLst>
      </pc:sldChg>
      <pc:sldChg chg="modSp new mod ord">
        <pc:chgData name="Sacha LUTOFF" userId="a37079e7ccb5967d" providerId="LiveId" clId="{CE4E5FF6-66FE-4E14-B1EF-485182C045AE}" dt="2025-03-26T10:00:39.054" v="5228"/>
        <pc:sldMkLst>
          <pc:docMk/>
          <pc:sldMk cId="3039292964" sldId="278"/>
        </pc:sldMkLst>
        <pc:spChg chg="mod">
          <ac:chgData name="Sacha LUTOFF" userId="a37079e7ccb5967d" providerId="LiveId" clId="{CE4E5FF6-66FE-4E14-B1EF-485182C045AE}" dt="2025-03-26T10:00:35.838" v="5226" actId="20577"/>
          <ac:spMkLst>
            <pc:docMk/>
            <pc:sldMk cId="3039292964" sldId="278"/>
            <ac:spMk id="2" creationId="{FFE9616A-EAFD-2F06-438C-EB4BCA1D42D9}"/>
          </ac:spMkLst>
        </pc:spChg>
        <pc:spChg chg="mod">
          <ac:chgData name="Sacha LUTOFF" userId="a37079e7ccb5967d" providerId="LiveId" clId="{CE4E5FF6-66FE-4E14-B1EF-485182C045AE}" dt="2025-03-21T13:38:27.867" v="4082" actId="20577"/>
          <ac:spMkLst>
            <pc:docMk/>
            <pc:sldMk cId="3039292964" sldId="278"/>
            <ac:spMk id="3" creationId="{D2DB2307-B9AA-33A0-F15A-7CB7B30EF4DE}"/>
          </ac:spMkLst>
        </pc:spChg>
      </pc:sldChg>
      <pc:sldChg chg="addSp delSp modSp new mod">
        <pc:chgData name="Sacha LUTOFF" userId="a37079e7ccb5967d" providerId="LiveId" clId="{CE4E5FF6-66FE-4E14-B1EF-485182C045AE}" dt="2025-03-26T10:19:59.909" v="6147" actId="20577"/>
        <pc:sldMkLst>
          <pc:docMk/>
          <pc:sldMk cId="1328354506" sldId="279"/>
        </pc:sldMkLst>
        <pc:spChg chg="mod">
          <ac:chgData name="Sacha LUTOFF" userId="a37079e7ccb5967d" providerId="LiveId" clId="{CE4E5FF6-66FE-4E14-B1EF-485182C045AE}" dt="2025-03-26T10:05:01.577" v="5525" actId="20577"/>
          <ac:spMkLst>
            <pc:docMk/>
            <pc:sldMk cId="1328354506" sldId="279"/>
            <ac:spMk id="2" creationId="{5E609B51-EA7D-DCDB-10E6-165639155977}"/>
          </ac:spMkLst>
        </pc:spChg>
        <pc:spChg chg="del">
          <ac:chgData name="Sacha LUTOFF" userId="a37079e7ccb5967d" providerId="LiveId" clId="{CE4E5FF6-66FE-4E14-B1EF-485182C045AE}" dt="2025-03-26T10:05:24.727" v="5533" actId="478"/>
          <ac:spMkLst>
            <pc:docMk/>
            <pc:sldMk cId="1328354506" sldId="279"/>
            <ac:spMk id="3" creationId="{BF279751-DB1C-573E-D2AE-C123F62DCAF9}"/>
          </ac:spMkLst>
        </pc:spChg>
        <pc:graphicFrameChg chg="add mod modGraphic">
          <ac:chgData name="Sacha LUTOFF" userId="a37079e7ccb5967d" providerId="LiveId" clId="{CE4E5FF6-66FE-4E14-B1EF-485182C045AE}" dt="2025-03-26T10:19:59.909" v="6147" actId="20577"/>
          <ac:graphicFrameMkLst>
            <pc:docMk/>
            <pc:sldMk cId="1328354506" sldId="279"/>
            <ac:graphicFrameMk id="7" creationId="{CE556085-4F1E-3744-952A-966858B99CCC}"/>
          </ac:graphicFrameMkLst>
        </pc:graphicFrameChg>
      </pc:sldChg>
      <pc:sldChg chg="modSp new del mod">
        <pc:chgData name="Sacha LUTOFF" userId="a37079e7ccb5967d" providerId="LiveId" clId="{CE4E5FF6-66FE-4E14-B1EF-485182C045AE}" dt="2025-03-25T07:21:13.418" v="4415" actId="47"/>
        <pc:sldMkLst>
          <pc:docMk/>
          <pc:sldMk cId="2606329110" sldId="279"/>
        </pc:sldMkLst>
      </pc:sldChg>
      <pc:sldChg chg="modSp new del mod">
        <pc:chgData name="Sacha LUTOFF" userId="a37079e7ccb5967d" providerId="LiveId" clId="{CE4E5FF6-66FE-4E14-B1EF-485182C045AE}" dt="2025-03-26T10:07:18.332" v="5536" actId="47"/>
        <pc:sldMkLst>
          <pc:docMk/>
          <pc:sldMk cId="3923581938" sldId="280"/>
        </pc:sldMkLst>
      </pc:sldChg>
      <pc:sldChg chg="modSp new del mod">
        <pc:chgData name="Sacha LUTOFF" userId="a37079e7ccb5967d" providerId="LiveId" clId="{CE4E5FF6-66FE-4E14-B1EF-485182C045AE}" dt="2025-03-26T09:46:45.777" v="4849" actId="47"/>
        <pc:sldMkLst>
          <pc:docMk/>
          <pc:sldMk cId="739829506" sldId="281"/>
        </pc:sldMkLst>
        <pc:spChg chg="mod">
          <ac:chgData name="Sacha LUTOFF" userId="a37079e7ccb5967d" providerId="LiveId" clId="{CE4E5FF6-66FE-4E14-B1EF-485182C045AE}" dt="2025-03-26T09:46:31.780" v="4847" actId="20577"/>
          <ac:spMkLst>
            <pc:docMk/>
            <pc:sldMk cId="739829506" sldId="281"/>
            <ac:spMk id="2" creationId="{D8A009C8-E875-56E4-EEF5-37149B6EF2D0}"/>
          </ac:spMkLst>
        </pc:spChg>
      </pc:sldChg>
      <pc:sldChg chg="addSp delSp modSp new mod ord">
        <pc:chgData name="Sacha LUTOFF" userId="a37079e7ccb5967d" providerId="LiveId" clId="{CE4E5FF6-66FE-4E14-B1EF-485182C045AE}" dt="2025-03-26T10:00:27.150" v="5213"/>
        <pc:sldMkLst>
          <pc:docMk/>
          <pc:sldMk cId="4023866102" sldId="281"/>
        </pc:sldMkLst>
        <pc:spChg chg="mod">
          <ac:chgData name="Sacha LUTOFF" userId="a37079e7ccb5967d" providerId="LiveId" clId="{CE4E5FF6-66FE-4E14-B1EF-485182C045AE}" dt="2025-03-26T09:57:35.944" v="5023" actId="20577"/>
          <ac:spMkLst>
            <pc:docMk/>
            <pc:sldMk cId="4023866102" sldId="281"/>
            <ac:spMk id="2" creationId="{51A0EBD5-0A3D-DC32-E32D-84B432E6695B}"/>
          </ac:spMkLst>
        </pc:spChg>
        <pc:spChg chg="del">
          <ac:chgData name="Sacha LUTOFF" userId="a37079e7ccb5967d" providerId="LiveId" clId="{CE4E5FF6-66FE-4E14-B1EF-485182C045AE}" dt="2025-03-26T09:57:27.521" v="5005"/>
          <ac:spMkLst>
            <pc:docMk/>
            <pc:sldMk cId="4023866102" sldId="281"/>
            <ac:spMk id="3" creationId="{C95932A7-37F7-944C-0793-7B27F97D2C67}"/>
          </ac:spMkLst>
        </pc:spChg>
        <pc:picChg chg="add mod">
          <ac:chgData name="Sacha LUTOFF" userId="a37079e7ccb5967d" providerId="LiveId" clId="{CE4E5FF6-66FE-4E14-B1EF-485182C045AE}" dt="2025-03-26T09:57:27.521" v="5005"/>
          <ac:picMkLst>
            <pc:docMk/>
            <pc:sldMk cId="4023866102" sldId="281"/>
            <ac:picMk id="7" creationId="{0534B2F8-49F5-7676-179C-FE30E92ACC23}"/>
          </ac:picMkLst>
        </pc:picChg>
      </pc:sldChg>
      <pc:sldChg chg="modSp new mod ord">
        <pc:chgData name="Sacha LUTOFF" userId="a37079e7ccb5967d" providerId="LiveId" clId="{CE4E5FF6-66FE-4E14-B1EF-485182C045AE}" dt="2025-03-26T11:16:45.518" v="6690" actId="20577"/>
        <pc:sldMkLst>
          <pc:docMk/>
          <pc:sldMk cId="305604281" sldId="282"/>
        </pc:sldMkLst>
        <pc:spChg chg="mod">
          <ac:chgData name="Sacha LUTOFF" userId="a37079e7ccb5967d" providerId="LiveId" clId="{CE4E5FF6-66FE-4E14-B1EF-485182C045AE}" dt="2025-03-26T09:59:23.020" v="5149" actId="20577"/>
          <ac:spMkLst>
            <pc:docMk/>
            <pc:sldMk cId="305604281" sldId="282"/>
            <ac:spMk id="2" creationId="{77D201F7-5EB2-1538-102E-422BE69CF8AA}"/>
          </ac:spMkLst>
        </pc:spChg>
        <pc:spChg chg="mod">
          <ac:chgData name="Sacha LUTOFF" userId="a37079e7ccb5967d" providerId="LiveId" clId="{CE4E5FF6-66FE-4E14-B1EF-485182C045AE}" dt="2025-03-26T11:16:45.518" v="6690" actId="20577"/>
          <ac:spMkLst>
            <pc:docMk/>
            <pc:sldMk cId="305604281" sldId="282"/>
            <ac:spMk id="3" creationId="{80208279-6F5D-7D56-3029-8D67DE2FB217}"/>
          </ac:spMkLst>
        </pc:spChg>
      </pc:sldChg>
      <pc:sldChg chg="modSp add mod ord">
        <pc:chgData name="Sacha LUTOFF" userId="a37079e7ccb5967d" providerId="LiveId" clId="{CE4E5FF6-66FE-4E14-B1EF-485182C045AE}" dt="2025-03-26T10:00:27.150" v="5213"/>
        <pc:sldMkLst>
          <pc:docMk/>
          <pc:sldMk cId="1420296367" sldId="283"/>
        </pc:sldMkLst>
        <pc:spChg chg="mod">
          <ac:chgData name="Sacha LUTOFF" userId="a37079e7ccb5967d" providerId="LiveId" clId="{CE4E5FF6-66FE-4E14-B1EF-485182C045AE}" dt="2025-03-26T09:59:31.933" v="5160" actId="20577"/>
          <ac:spMkLst>
            <pc:docMk/>
            <pc:sldMk cId="1420296367" sldId="283"/>
            <ac:spMk id="2" creationId="{8B3D387E-23E0-AE3D-34EC-01EEB31189CC}"/>
          </ac:spMkLst>
        </pc:spChg>
      </pc:sldChg>
      <pc:sldChg chg="modSp new mod ord">
        <pc:chgData name="Sacha LUTOFF" userId="a37079e7ccb5967d" providerId="LiveId" clId="{CE4E5FF6-66FE-4E14-B1EF-485182C045AE}" dt="2025-03-26T10:00:27.150" v="5213"/>
        <pc:sldMkLst>
          <pc:docMk/>
          <pc:sldMk cId="4155278141" sldId="284"/>
        </pc:sldMkLst>
        <pc:spChg chg="mod">
          <ac:chgData name="Sacha LUTOFF" userId="a37079e7ccb5967d" providerId="LiveId" clId="{CE4E5FF6-66FE-4E14-B1EF-485182C045AE}" dt="2025-03-26T09:59:03.372" v="5117" actId="20577"/>
          <ac:spMkLst>
            <pc:docMk/>
            <pc:sldMk cId="4155278141" sldId="284"/>
            <ac:spMk id="2" creationId="{D39D01D2-533A-8786-8A7C-3FA0669EF4DD}"/>
          </ac:spMkLst>
        </pc:spChg>
      </pc:sldChg>
      <pc:sldChg chg="modSp new mod ord">
        <pc:chgData name="Sacha LUTOFF" userId="a37079e7ccb5967d" providerId="LiveId" clId="{CE4E5FF6-66FE-4E14-B1EF-485182C045AE}" dt="2025-03-26T10:00:27.150" v="5213"/>
        <pc:sldMkLst>
          <pc:docMk/>
          <pc:sldMk cId="3291473876" sldId="285"/>
        </pc:sldMkLst>
        <pc:spChg chg="mod">
          <ac:chgData name="Sacha LUTOFF" userId="a37079e7ccb5967d" providerId="LiveId" clId="{CE4E5FF6-66FE-4E14-B1EF-485182C045AE}" dt="2025-03-26T09:59:12.066" v="5137" actId="20577"/>
          <ac:spMkLst>
            <pc:docMk/>
            <pc:sldMk cId="3291473876" sldId="285"/>
            <ac:spMk id="2" creationId="{D9A6BC2A-69FB-CB98-9F34-D4B5A3686C85}"/>
          </ac:spMkLst>
        </pc:spChg>
      </pc:sldChg>
      <pc:sldChg chg="modSp new del mod">
        <pc:chgData name="Sacha LUTOFF" userId="a37079e7ccb5967d" providerId="LiveId" clId="{CE4E5FF6-66FE-4E14-B1EF-485182C045AE}" dt="2025-03-26T10:08:11.317" v="5554" actId="47"/>
        <pc:sldMkLst>
          <pc:docMk/>
          <pc:sldMk cId="1965758101" sldId="286"/>
        </pc:sldMkLst>
        <pc:spChg chg="mod">
          <ac:chgData name="Sacha LUTOFF" userId="a37079e7ccb5967d" providerId="LiveId" clId="{CE4E5FF6-66FE-4E14-B1EF-485182C045AE}" dt="2025-03-26T10:08:07.125" v="5552" actId="21"/>
          <ac:spMkLst>
            <pc:docMk/>
            <pc:sldMk cId="1965758101" sldId="286"/>
            <ac:spMk id="2" creationId="{83ABA62D-7CA4-44F0-5E97-9391525251C5}"/>
          </ac:spMkLst>
        </pc:spChg>
      </pc:sldChg>
      <pc:sldChg chg="addSp delSp modSp add mod chgLayout">
        <pc:chgData name="Sacha LUTOFF" userId="a37079e7ccb5967d" providerId="LiveId" clId="{CE4E5FF6-66FE-4E14-B1EF-485182C045AE}" dt="2025-03-26T10:38:23.129" v="6689" actId="1076"/>
        <pc:sldMkLst>
          <pc:docMk/>
          <pc:sldMk cId="291665463" sldId="287"/>
        </pc:sldMkLst>
        <pc:spChg chg="del mod">
          <ac:chgData name="Sacha LUTOFF" userId="a37079e7ccb5967d" providerId="LiveId" clId="{CE4E5FF6-66FE-4E14-B1EF-485182C045AE}" dt="2025-03-26T10:07:42.864" v="5545" actId="478"/>
          <ac:spMkLst>
            <pc:docMk/>
            <pc:sldMk cId="291665463" sldId="287"/>
            <ac:spMk id="2" creationId="{621B573E-9FAD-9E79-D578-683CDB7ECA0F}"/>
          </ac:spMkLst>
        </pc:spChg>
        <pc:spChg chg="add mod ord">
          <ac:chgData name="Sacha LUTOFF" userId="a37079e7ccb5967d" providerId="LiveId" clId="{CE4E5FF6-66FE-4E14-B1EF-485182C045AE}" dt="2025-03-26T10:38:13.175" v="6686" actId="700"/>
          <ac:spMkLst>
            <pc:docMk/>
            <pc:sldMk cId="291665463" sldId="287"/>
            <ac:spMk id="3" creationId="{DF6B75C8-FB56-FF50-6702-E3FC20420221}"/>
          </ac:spMkLst>
        </pc:spChg>
        <pc:spChg chg="mod ord">
          <ac:chgData name="Sacha LUTOFF" userId="a37079e7ccb5967d" providerId="LiveId" clId="{CE4E5FF6-66FE-4E14-B1EF-485182C045AE}" dt="2025-03-26T10:38:13.175" v="6686" actId="700"/>
          <ac:spMkLst>
            <pc:docMk/>
            <pc:sldMk cId="291665463" sldId="287"/>
            <ac:spMk id="4" creationId="{68D6BFBE-D24E-D44E-D1B8-4EE7D5CDF9D1}"/>
          </ac:spMkLst>
        </pc:spChg>
        <pc:spChg chg="del mod ord">
          <ac:chgData name="Sacha LUTOFF" userId="a37079e7ccb5967d" providerId="LiveId" clId="{CE4E5FF6-66FE-4E14-B1EF-485182C045AE}" dt="2025-03-26T10:27:21.358" v="6419" actId="478"/>
          <ac:spMkLst>
            <pc:docMk/>
            <pc:sldMk cId="291665463" sldId="287"/>
            <ac:spMk id="5" creationId="{62E9CA78-0211-F4AE-36CF-D874D1D5462D}"/>
          </ac:spMkLst>
        </pc:spChg>
        <pc:spChg chg="del mod ord">
          <ac:chgData name="Sacha LUTOFF" userId="a37079e7ccb5967d" providerId="LiveId" clId="{CE4E5FF6-66FE-4E14-B1EF-485182C045AE}" dt="2025-03-26T10:27:21.358" v="6419" actId="478"/>
          <ac:spMkLst>
            <pc:docMk/>
            <pc:sldMk cId="291665463" sldId="287"/>
            <ac:spMk id="6" creationId="{9E862347-4440-55CC-C9C0-DE36C441715F}"/>
          </ac:spMkLst>
        </pc:spChg>
        <pc:spChg chg="add del mod ord">
          <ac:chgData name="Sacha LUTOFF" userId="a37079e7ccb5967d" providerId="LiveId" clId="{CE4E5FF6-66FE-4E14-B1EF-485182C045AE}" dt="2025-03-26T10:07:49.755" v="5548" actId="478"/>
          <ac:spMkLst>
            <pc:docMk/>
            <pc:sldMk cId="291665463" sldId="287"/>
            <ac:spMk id="7" creationId="{28609BCA-215D-6AD6-1541-DFBE32EA032C}"/>
          </ac:spMkLst>
        </pc:spChg>
        <pc:spChg chg="mod">
          <ac:chgData name="Sacha LUTOFF" userId="a37079e7ccb5967d" providerId="LiveId" clId="{CE4E5FF6-66FE-4E14-B1EF-485182C045AE}" dt="2025-03-26T10:33:29.114" v="6610" actId="1076"/>
          <ac:spMkLst>
            <pc:docMk/>
            <pc:sldMk cId="291665463" sldId="287"/>
            <ac:spMk id="9" creationId="{6883DECA-68A7-B1B1-85D2-B890927360FF}"/>
          </ac:spMkLst>
        </pc:spChg>
        <pc:spChg chg="del mod">
          <ac:chgData name="Sacha LUTOFF" userId="a37079e7ccb5967d" providerId="LiveId" clId="{CE4E5FF6-66FE-4E14-B1EF-485182C045AE}" dt="2025-03-26T10:27:24.094" v="6421" actId="478"/>
          <ac:spMkLst>
            <pc:docMk/>
            <pc:sldMk cId="291665463" sldId="287"/>
            <ac:spMk id="15" creationId="{C5368EAC-266B-AB54-B6D0-370BD6EFAACA}"/>
          </ac:spMkLst>
        </pc:spChg>
        <pc:spChg chg="mod">
          <ac:chgData name="Sacha LUTOFF" userId="a37079e7ccb5967d" providerId="LiveId" clId="{CE4E5FF6-66FE-4E14-B1EF-485182C045AE}" dt="2025-03-26T10:33:32.237" v="6611" actId="404"/>
          <ac:spMkLst>
            <pc:docMk/>
            <pc:sldMk cId="291665463" sldId="287"/>
            <ac:spMk id="18" creationId="{EE398A5D-11B7-6E27-53F0-0FCDD856CC7B}"/>
          </ac:spMkLst>
        </pc:spChg>
        <pc:spChg chg="mod">
          <ac:chgData name="Sacha LUTOFF" userId="a37079e7ccb5967d" providerId="LiveId" clId="{CE4E5FF6-66FE-4E14-B1EF-485182C045AE}" dt="2025-03-26T10:33:32.237" v="6611" actId="404"/>
          <ac:spMkLst>
            <pc:docMk/>
            <pc:sldMk cId="291665463" sldId="287"/>
            <ac:spMk id="20" creationId="{B4538434-F1E8-3CD6-5838-2EC71BCE7212}"/>
          </ac:spMkLst>
        </pc:spChg>
        <pc:spChg chg="mod">
          <ac:chgData name="Sacha LUTOFF" userId="a37079e7ccb5967d" providerId="LiveId" clId="{CE4E5FF6-66FE-4E14-B1EF-485182C045AE}" dt="2025-03-26T10:32:30.966" v="6581" actId="1076"/>
          <ac:spMkLst>
            <pc:docMk/>
            <pc:sldMk cId="291665463" sldId="287"/>
            <ac:spMk id="22" creationId="{43984C41-9A63-A869-A0DE-86DB68EF85A7}"/>
          </ac:spMkLst>
        </pc:spChg>
        <pc:spChg chg="mod">
          <ac:chgData name="Sacha LUTOFF" userId="a37079e7ccb5967d" providerId="LiveId" clId="{CE4E5FF6-66FE-4E14-B1EF-485182C045AE}" dt="2025-03-26T10:38:20.506" v="6688" actId="1076"/>
          <ac:spMkLst>
            <pc:docMk/>
            <pc:sldMk cId="291665463" sldId="287"/>
            <ac:spMk id="23" creationId="{D06B1A2B-6CDF-EE67-8C04-79A9EAEF8F84}"/>
          </ac:spMkLst>
        </pc:spChg>
        <pc:spChg chg="mod">
          <ac:chgData name="Sacha LUTOFF" userId="a37079e7ccb5967d" providerId="LiveId" clId="{CE4E5FF6-66FE-4E14-B1EF-485182C045AE}" dt="2025-03-26T10:38:23.129" v="6689" actId="1076"/>
          <ac:spMkLst>
            <pc:docMk/>
            <pc:sldMk cId="291665463" sldId="287"/>
            <ac:spMk id="24" creationId="{F6F99382-FCBA-E2E7-D04F-6489C45C5B9B}"/>
          </ac:spMkLst>
        </pc:spChg>
        <pc:spChg chg="mod">
          <ac:chgData name="Sacha LUTOFF" userId="a37079e7ccb5967d" providerId="LiveId" clId="{CE4E5FF6-66FE-4E14-B1EF-485182C045AE}" dt="2025-03-26T10:33:32.237" v="6611" actId="404"/>
          <ac:spMkLst>
            <pc:docMk/>
            <pc:sldMk cId="291665463" sldId="287"/>
            <ac:spMk id="25" creationId="{8E2E6D8A-EA87-9FF4-62EF-153934B7AF4B}"/>
          </ac:spMkLst>
        </pc:spChg>
        <pc:spChg chg="mod">
          <ac:chgData name="Sacha LUTOFF" userId="a37079e7ccb5967d" providerId="LiveId" clId="{CE4E5FF6-66FE-4E14-B1EF-485182C045AE}" dt="2025-03-26T10:33:57.962" v="6620" actId="1076"/>
          <ac:spMkLst>
            <pc:docMk/>
            <pc:sldMk cId="291665463" sldId="287"/>
            <ac:spMk id="26" creationId="{1C36AFA5-4A11-941B-4F72-D5E765A0D0BE}"/>
          </ac:spMkLst>
        </pc:spChg>
        <pc:spChg chg="mod">
          <ac:chgData name="Sacha LUTOFF" userId="a37079e7ccb5967d" providerId="LiveId" clId="{CE4E5FF6-66FE-4E14-B1EF-485182C045AE}" dt="2025-03-26T10:33:32.237" v="6611" actId="404"/>
          <ac:spMkLst>
            <pc:docMk/>
            <pc:sldMk cId="291665463" sldId="287"/>
            <ac:spMk id="27" creationId="{5BC6AC41-7188-5BD8-ED6A-8B734EB940E9}"/>
          </ac:spMkLst>
        </pc:spChg>
        <pc:spChg chg="del mod">
          <ac:chgData name="Sacha LUTOFF" userId="a37079e7ccb5967d" providerId="LiveId" clId="{CE4E5FF6-66FE-4E14-B1EF-485182C045AE}" dt="2025-03-26T10:31:46.130" v="6574" actId="478"/>
          <ac:spMkLst>
            <pc:docMk/>
            <pc:sldMk cId="291665463" sldId="287"/>
            <ac:spMk id="28" creationId="{36BE6E1C-706A-8F92-48DC-1452B17D788D}"/>
          </ac:spMkLst>
        </pc:spChg>
        <pc:spChg chg="mod">
          <ac:chgData name="Sacha LUTOFF" userId="a37079e7ccb5967d" providerId="LiveId" clId="{CE4E5FF6-66FE-4E14-B1EF-485182C045AE}" dt="2025-03-26T10:33:27.047" v="6609" actId="1076"/>
          <ac:spMkLst>
            <pc:docMk/>
            <pc:sldMk cId="291665463" sldId="287"/>
            <ac:spMk id="29" creationId="{78E5A06C-A187-847B-69AF-728560F94E90}"/>
          </ac:spMkLst>
        </pc:spChg>
        <pc:spChg chg="mod">
          <ac:chgData name="Sacha LUTOFF" userId="a37079e7ccb5967d" providerId="LiveId" clId="{CE4E5FF6-66FE-4E14-B1EF-485182C045AE}" dt="2025-03-26T10:33:32.237" v="6611" actId="404"/>
          <ac:spMkLst>
            <pc:docMk/>
            <pc:sldMk cId="291665463" sldId="287"/>
            <ac:spMk id="50" creationId="{432F6854-B554-12DD-8366-3C37698D3142}"/>
          </ac:spMkLst>
        </pc:spChg>
        <pc:spChg chg="mod">
          <ac:chgData name="Sacha LUTOFF" userId="a37079e7ccb5967d" providerId="LiveId" clId="{CE4E5FF6-66FE-4E14-B1EF-485182C045AE}" dt="2025-03-26T10:33:32.237" v="6611" actId="404"/>
          <ac:spMkLst>
            <pc:docMk/>
            <pc:sldMk cId="291665463" sldId="287"/>
            <ac:spMk id="56" creationId="{22423220-4CDC-26DF-7420-2E0D52CFF236}"/>
          </ac:spMkLst>
        </pc:spChg>
        <pc:spChg chg="del mod">
          <ac:chgData name="Sacha LUTOFF" userId="a37079e7ccb5967d" providerId="LiveId" clId="{CE4E5FF6-66FE-4E14-B1EF-485182C045AE}" dt="2025-03-26T10:27:23.358" v="6420" actId="478"/>
          <ac:spMkLst>
            <pc:docMk/>
            <pc:sldMk cId="291665463" sldId="287"/>
            <ac:spMk id="58" creationId="{F364A993-14BC-17C5-9E98-3287BC89E5BA}"/>
          </ac:spMkLst>
        </pc:spChg>
        <pc:spChg chg="del mod">
          <ac:chgData name="Sacha LUTOFF" userId="a37079e7ccb5967d" providerId="LiveId" clId="{CE4E5FF6-66FE-4E14-B1EF-485182C045AE}" dt="2025-03-26T10:27:25.629" v="6422" actId="478"/>
          <ac:spMkLst>
            <pc:docMk/>
            <pc:sldMk cId="291665463" sldId="287"/>
            <ac:spMk id="59" creationId="{84D0185F-2B9F-41A5-5511-F91F3F627AAA}"/>
          </ac:spMkLst>
        </pc:spChg>
        <pc:spChg chg="mod">
          <ac:chgData name="Sacha LUTOFF" userId="a37079e7ccb5967d" providerId="LiveId" clId="{CE4E5FF6-66FE-4E14-B1EF-485182C045AE}" dt="2025-03-26T10:33:32.237" v="6611" actId="404"/>
          <ac:spMkLst>
            <pc:docMk/>
            <pc:sldMk cId="291665463" sldId="287"/>
            <ac:spMk id="61" creationId="{15ED5108-D9C4-4CAE-F1A7-9FBB5EADCC43}"/>
          </ac:spMkLst>
        </pc:spChg>
        <pc:spChg chg="mod">
          <ac:chgData name="Sacha LUTOFF" userId="a37079e7ccb5967d" providerId="LiveId" clId="{CE4E5FF6-66FE-4E14-B1EF-485182C045AE}" dt="2025-03-26T10:33:32.237" v="6611" actId="404"/>
          <ac:spMkLst>
            <pc:docMk/>
            <pc:sldMk cId="291665463" sldId="287"/>
            <ac:spMk id="62" creationId="{D02A4236-DB3B-B170-8248-CBFE0572D8C8}"/>
          </ac:spMkLst>
        </pc:spChg>
        <pc:spChg chg="mod">
          <ac:chgData name="Sacha LUTOFF" userId="a37079e7ccb5967d" providerId="LiveId" clId="{CE4E5FF6-66FE-4E14-B1EF-485182C045AE}" dt="2025-03-26T10:32:07.989" v="6579" actId="1076"/>
          <ac:spMkLst>
            <pc:docMk/>
            <pc:sldMk cId="291665463" sldId="287"/>
            <ac:spMk id="64" creationId="{E4AF1A32-F680-F093-85B3-3C20A58A93C0}"/>
          </ac:spMkLst>
        </pc:spChg>
        <pc:spChg chg="mod">
          <ac:chgData name="Sacha LUTOFF" userId="a37079e7ccb5967d" providerId="LiveId" clId="{CE4E5FF6-66FE-4E14-B1EF-485182C045AE}" dt="2025-03-26T10:33:35.621" v="6612" actId="1076"/>
          <ac:spMkLst>
            <pc:docMk/>
            <pc:sldMk cId="291665463" sldId="287"/>
            <ac:spMk id="66" creationId="{37041295-E410-24A9-3EC2-5DF19B856DE5}"/>
          </ac:spMkLst>
        </pc:spChg>
        <pc:spChg chg="add mod">
          <ac:chgData name="Sacha LUTOFF" userId="a37079e7ccb5967d" providerId="LiveId" clId="{CE4E5FF6-66FE-4E14-B1EF-485182C045AE}" dt="2025-03-26T10:30:35.838" v="6551" actId="1076"/>
          <ac:spMkLst>
            <pc:docMk/>
            <pc:sldMk cId="291665463" sldId="287"/>
            <ac:spMk id="67" creationId="{3036ACFB-7162-D3A2-201C-DFCF7488CD07}"/>
          </ac:spMkLst>
        </pc:spChg>
        <pc:spChg chg="add mod">
          <ac:chgData name="Sacha LUTOFF" userId="a37079e7ccb5967d" providerId="LiveId" clId="{CE4E5FF6-66FE-4E14-B1EF-485182C045AE}" dt="2025-03-26T10:33:50.460" v="6618" actId="1076"/>
          <ac:spMkLst>
            <pc:docMk/>
            <pc:sldMk cId="291665463" sldId="287"/>
            <ac:spMk id="68" creationId="{59DDED2A-2A5C-F244-1C79-9C61FB497BAE}"/>
          </ac:spMkLst>
        </pc:spChg>
        <pc:spChg chg="add del mod ord">
          <ac:chgData name="Sacha LUTOFF" userId="a37079e7ccb5967d" providerId="LiveId" clId="{CE4E5FF6-66FE-4E14-B1EF-485182C045AE}" dt="2025-03-26T10:38:16.892" v="6687" actId="478"/>
          <ac:spMkLst>
            <pc:docMk/>
            <pc:sldMk cId="291665463" sldId="287"/>
            <ac:spMk id="69" creationId="{30316BB3-757B-41BB-3D0B-434DFA6BCCFF}"/>
          </ac:spMkLst>
        </pc:spChg>
        <pc:grpChg chg="del mod">
          <ac:chgData name="Sacha LUTOFF" userId="a37079e7ccb5967d" providerId="LiveId" clId="{CE4E5FF6-66FE-4E14-B1EF-485182C045AE}" dt="2025-03-26T10:27:21.358" v="6419" actId="478"/>
          <ac:grpSpMkLst>
            <pc:docMk/>
            <pc:sldMk cId="291665463" sldId="287"/>
            <ac:grpSpMk id="16" creationId="{8CC57C5A-841B-7992-E528-A93833FF211D}"/>
          </ac:grpSpMkLst>
        </pc:grpChg>
        <pc:grpChg chg="mod">
          <ac:chgData name="Sacha LUTOFF" userId="a37079e7ccb5967d" providerId="LiveId" clId="{CE4E5FF6-66FE-4E14-B1EF-485182C045AE}" dt="2025-03-26T10:33:24.377" v="6608" actId="14100"/>
          <ac:grpSpMkLst>
            <pc:docMk/>
            <pc:sldMk cId="291665463" sldId="287"/>
            <ac:grpSpMk id="17" creationId="{6CEB0A89-8599-00FA-CF24-B61C1BA3BD70}"/>
          </ac:grpSpMkLst>
        </pc:grpChg>
        <pc:grpChg chg="del mod">
          <ac:chgData name="Sacha LUTOFF" userId="a37079e7ccb5967d" providerId="LiveId" clId="{CE4E5FF6-66FE-4E14-B1EF-485182C045AE}" dt="2025-03-26T10:27:21.358" v="6419" actId="478"/>
          <ac:grpSpMkLst>
            <pc:docMk/>
            <pc:sldMk cId="291665463" sldId="287"/>
            <ac:grpSpMk id="55" creationId="{53B9D5CA-0625-F8E0-178B-1DC97063E8E8}"/>
          </ac:grpSpMkLst>
        </pc:grpChg>
        <pc:picChg chg="mod">
          <ac:chgData name="Sacha LUTOFF" userId="a37079e7ccb5967d" providerId="LiveId" clId="{CE4E5FF6-66FE-4E14-B1EF-485182C045AE}" dt="2025-03-26T10:32:59.504" v="6592" actId="1076"/>
          <ac:picMkLst>
            <pc:docMk/>
            <pc:sldMk cId="291665463" sldId="287"/>
            <ac:picMk id="8" creationId="{14247339-847E-BAE3-B54A-7412F6DA88AA}"/>
          </ac:picMkLst>
        </pc:picChg>
        <pc:picChg chg="mod">
          <ac:chgData name="Sacha LUTOFF" userId="a37079e7ccb5967d" providerId="LiveId" clId="{CE4E5FF6-66FE-4E14-B1EF-485182C045AE}" dt="2025-03-26T10:32:30.966" v="6581" actId="1076"/>
          <ac:picMkLst>
            <pc:docMk/>
            <pc:sldMk cId="291665463" sldId="287"/>
            <ac:picMk id="48" creationId="{660EC940-9857-8112-0766-3AC307C0A8F9}"/>
          </ac:picMkLst>
        </pc:picChg>
        <pc:picChg chg="mod">
          <ac:chgData name="Sacha LUTOFF" userId="a37079e7ccb5967d" providerId="LiveId" clId="{CE4E5FF6-66FE-4E14-B1EF-485182C045AE}" dt="2025-03-26T10:32:30.966" v="6581" actId="1076"/>
          <ac:picMkLst>
            <pc:docMk/>
            <pc:sldMk cId="291665463" sldId="287"/>
            <ac:picMk id="49" creationId="{9B137119-75E8-C627-5351-3B6512CAB170}"/>
          </ac:picMkLst>
        </pc:picChg>
        <pc:picChg chg="mod">
          <ac:chgData name="Sacha LUTOFF" userId="a37079e7ccb5967d" providerId="LiveId" clId="{CE4E5FF6-66FE-4E14-B1EF-485182C045AE}" dt="2025-03-26T10:32:30.966" v="6581" actId="1076"/>
          <ac:picMkLst>
            <pc:docMk/>
            <pc:sldMk cId="291665463" sldId="287"/>
            <ac:picMk id="57" creationId="{73C8A731-4E16-5E42-F956-B214F414B1F0}"/>
          </ac:picMkLst>
        </pc:picChg>
        <pc:picChg chg="mod">
          <ac:chgData name="Sacha LUTOFF" userId="a37079e7ccb5967d" providerId="LiveId" clId="{CE4E5FF6-66FE-4E14-B1EF-485182C045AE}" dt="2025-03-26T10:32:30.966" v="6581" actId="1076"/>
          <ac:picMkLst>
            <pc:docMk/>
            <pc:sldMk cId="291665463" sldId="287"/>
            <ac:picMk id="60" creationId="{5567DF71-5BC7-5997-0D8D-1A58EB4BB495}"/>
          </ac:picMkLst>
        </pc:picChg>
        <pc:picChg chg="mod">
          <ac:chgData name="Sacha LUTOFF" userId="a37079e7ccb5967d" providerId="LiveId" clId="{CE4E5FF6-66FE-4E14-B1EF-485182C045AE}" dt="2025-03-26T10:32:07.989" v="6579" actId="1076"/>
          <ac:picMkLst>
            <pc:docMk/>
            <pc:sldMk cId="291665463" sldId="287"/>
            <ac:picMk id="63" creationId="{6A1A2603-C867-7368-A83A-5D2ABC37E311}"/>
          </ac:picMkLst>
        </pc:picChg>
        <pc:picChg chg="mod">
          <ac:chgData name="Sacha LUTOFF" userId="a37079e7ccb5967d" providerId="LiveId" clId="{CE4E5FF6-66FE-4E14-B1EF-485182C045AE}" dt="2025-03-26T10:32:07.989" v="6579" actId="1076"/>
          <ac:picMkLst>
            <pc:docMk/>
            <pc:sldMk cId="291665463" sldId="287"/>
            <ac:picMk id="65" creationId="{B450CC06-DDFD-24C8-7D3E-7E623C1D0B9C}"/>
          </ac:picMkLst>
        </pc:picChg>
        <pc:picChg chg="add mod">
          <ac:chgData name="Sacha LUTOFF" userId="a37079e7ccb5967d" providerId="LiveId" clId="{CE4E5FF6-66FE-4E14-B1EF-485182C045AE}" dt="2025-03-26T10:33:43.964" v="6616" actId="1076"/>
          <ac:picMkLst>
            <pc:docMk/>
            <pc:sldMk cId="291665463" sldId="287"/>
            <ac:picMk id="2052" creationId="{D1F922B3-53D0-9CC4-785F-2C85B80DA635}"/>
          </ac:picMkLst>
        </pc:picChg>
        <pc:cxnChg chg="mod">
          <ac:chgData name="Sacha LUTOFF" userId="a37079e7ccb5967d" providerId="LiveId" clId="{CE4E5FF6-66FE-4E14-B1EF-485182C045AE}" dt="2025-03-26T10:32:30.966" v="6581" actId="1076"/>
          <ac:cxnSpMkLst>
            <pc:docMk/>
            <pc:sldMk cId="291665463" sldId="287"/>
            <ac:cxnSpMk id="33" creationId="{E384718E-BDE3-BE60-7FF3-0FE7913A2B44}"/>
          </ac:cxnSpMkLst>
        </pc:cxnChg>
        <pc:cxnChg chg="mod">
          <ac:chgData name="Sacha LUTOFF" userId="a37079e7ccb5967d" providerId="LiveId" clId="{CE4E5FF6-66FE-4E14-B1EF-485182C045AE}" dt="2025-03-26T10:32:07.989" v="6579" actId="1076"/>
          <ac:cxnSpMkLst>
            <pc:docMk/>
            <pc:sldMk cId="291665463" sldId="287"/>
            <ac:cxnSpMk id="34" creationId="{4713318F-D8D5-0252-D696-540F4D8453E7}"/>
          </ac:cxnSpMkLst>
        </pc:cxnChg>
        <pc:cxnChg chg="mod">
          <ac:chgData name="Sacha LUTOFF" userId="a37079e7ccb5967d" providerId="LiveId" clId="{CE4E5FF6-66FE-4E14-B1EF-485182C045AE}" dt="2025-03-26T10:32:30.966" v="6581" actId="1076"/>
          <ac:cxnSpMkLst>
            <pc:docMk/>
            <pc:sldMk cId="291665463" sldId="287"/>
            <ac:cxnSpMk id="35" creationId="{5A36255D-32F5-AF5E-F219-8D02DB360A57}"/>
          </ac:cxnSpMkLst>
        </pc:cxnChg>
      </pc:sldChg>
      <pc:sldChg chg="addSp delSp modSp add mod">
        <pc:chgData name="Sacha LUTOFF" userId="a37079e7ccb5967d" providerId="LiveId" clId="{CE4E5FF6-66FE-4E14-B1EF-485182C045AE}" dt="2025-03-26T10:27:10.479" v="6418" actId="164"/>
        <pc:sldMkLst>
          <pc:docMk/>
          <pc:sldMk cId="3257050474" sldId="288"/>
        </pc:sldMkLst>
        <pc:spChg chg="add mod">
          <ac:chgData name="Sacha LUTOFF" userId="a37079e7ccb5967d" providerId="LiveId" clId="{CE4E5FF6-66FE-4E14-B1EF-485182C045AE}" dt="2025-03-26T10:12:41.123" v="5682"/>
          <ac:spMkLst>
            <pc:docMk/>
            <pc:sldMk cId="3257050474" sldId="288"/>
            <ac:spMk id="2" creationId="{EB40EF0E-042A-E0E0-C16E-CEC702FBC8D9}"/>
          </ac:spMkLst>
        </pc:spChg>
        <pc:spChg chg="mod">
          <ac:chgData name="Sacha LUTOFF" userId="a37079e7ccb5967d" providerId="LiveId" clId="{CE4E5FF6-66FE-4E14-B1EF-485182C045AE}" dt="2025-03-26T10:08:09.586" v="5553"/>
          <ac:spMkLst>
            <pc:docMk/>
            <pc:sldMk cId="3257050474" sldId="288"/>
            <ac:spMk id="3" creationId="{25139446-F6CD-03CB-1DE6-AB969002C0D4}"/>
          </ac:spMkLst>
        </pc:spChg>
        <pc:spChg chg="add del mod">
          <ac:chgData name="Sacha LUTOFF" userId="a37079e7ccb5967d" providerId="LiveId" clId="{CE4E5FF6-66FE-4E14-B1EF-485182C045AE}" dt="2025-03-26T10:10:54.854" v="5634" actId="478"/>
          <ac:spMkLst>
            <pc:docMk/>
            <pc:sldMk cId="3257050474" sldId="288"/>
            <ac:spMk id="7" creationId="{3B1EE8D4-C519-3CE7-CAC1-7A8539A08878}"/>
          </ac:spMkLst>
        </pc:spChg>
        <pc:spChg chg="del">
          <ac:chgData name="Sacha LUTOFF" userId="a37079e7ccb5967d" providerId="LiveId" clId="{CE4E5FF6-66FE-4E14-B1EF-485182C045AE}" dt="2025-03-26T10:08:14.962" v="5556" actId="478"/>
          <ac:spMkLst>
            <pc:docMk/>
            <pc:sldMk cId="3257050474" sldId="288"/>
            <ac:spMk id="9" creationId="{D5801F09-46D8-04CF-1BFB-2C24CC951C84}"/>
          </ac:spMkLst>
        </pc:spChg>
        <pc:spChg chg="mod">
          <ac:chgData name="Sacha LUTOFF" userId="a37079e7ccb5967d" providerId="LiveId" clId="{CE4E5FF6-66FE-4E14-B1EF-485182C045AE}" dt="2025-03-26T10:12:41.123" v="5682"/>
          <ac:spMkLst>
            <pc:docMk/>
            <pc:sldMk cId="3257050474" sldId="288"/>
            <ac:spMk id="14" creationId="{1110D621-D824-09F3-5CE7-0116F7826B4F}"/>
          </ac:spMkLst>
        </pc:spChg>
        <pc:spChg chg="mod">
          <ac:chgData name="Sacha LUTOFF" userId="a37079e7ccb5967d" providerId="LiveId" clId="{CE4E5FF6-66FE-4E14-B1EF-485182C045AE}" dt="2025-03-26T10:27:10.479" v="6418" actId="164"/>
          <ac:spMkLst>
            <pc:docMk/>
            <pc:sldMk cId="3257050474" sldId="288"/>
            <ac:spMk id="15" creationId="{0658EAD3-98CC-8D68-72A7-8FA22F10B5FF}"/>
          </ac:spMkLst>
        </pc:spChg>
        <pc:spChg chg="add del mod">
          <ac:chgData name="Sacha LUTOFF" userId="a37079e7ccb5967d" providerId="LiveId" clId="{CE4E5FF6-66FE-4E14-B1EF-485182C045AE}" dt="2025-03-26T10:10:56.238" v="5635" actId="478"/>
          <ac:spMkLst>
            <pc:docMk/>
            <pc:sldMk cId="3257050474" sldId="288"/>
            <ac:spMk id="17" creationId="{6C312847-20A1-50E2-6C2C-1D4551665D23}"/>
          </ac:spMkLst>
        </pc:spChg>
        <pc:spChg chg="del">
          <ac:chgData name="Sacha LUTOFF" userId="a37079e7ccb5967d" providerId="LiveId" clId="{CE4E5FF6-66FE-4E14-B1EF-485182C045AE}" dt="2025-03-26T10:08:15.962" v="5557" actId="478"/>
          <ac:spMkLst>
            <pc:docMk/>
            <pc:sldMk cId="3257050474" sldId="288"/>
            <ac:spMk id="23" creationId="{6FF46036-8BAE-2BD9-469A-91CDE01D7A0E}"/>
          </ac:spMkLst>
        </pc:spChg>
        <pc:spChg chg="del">
          <ac:chgData name="Sacha LUTOFF" userId="a37079e7ccb5967d" providerId="LiveId" clId="{CE4E5FF6-66FE-4E14-B1EF-485182C045AE}" dt="2025-03-26T10:08:17.288" v="5558" actId="478"/>
          <ac:spMkLst>
            <pc:docMk/>
            <pc:sldMk cId="3257050474" sldId="288"/>
            <ac:spMk id="24" creationId="{36C42925-65EC-3A0A-4D74-A9B5C5232E32}"/>
          </ac:spMkLst>
        </pc:spChg>
        <pc:spChg chg="add del mod">
          <ac:chgData name="Sacha LUTOFF" userId="a37079e7ccb5967d" providerId="LiveId" clId="{CE4E5FF6-66FE-4E14-B1EF-485182C045AE}" dt="2025-03-26T10:10:20.521" v="5612" actId="478"/>
          <ac:spMkLst>
            <pc:docMk/>
            <pc:sldMk cId="3257050474" sldId="288"/>
            <ac:spMk id="28" creationId="{934C923D-C281-7DC2-85FD-B41FCAF6514F}"/>
          </ac:spMkLst>
        </pc:spChg>
        <pc:spChg chg="mod">
          <ac:chgData name="Sacha LUTOFF" userId="a37079e7ccb5967d" providerId="LiveId" clId="{CE4E5FF6-66FE-4E14-B1EF-485182C045AE}" dt="2025-03-26T10:10:35.880" v="5623" actId="14100"/>
          <ac:spMkLst>
            <pc:docMk/>
            <pc:sldMk cId="3257050474" sldId="288"/>
            <ac:spMk id="30" creationId="{2559D0B6-EF8F-281A-8E77-4063642E4054}"/>
          </ac:spMkLst>
        </pc:spChg>
        <pc:spChg chg="add del mod">
          <ac:chgData name="Sacha LUTOFF" userId="a37079e7ccb5967d" providerId="LiveId" clId="{CE4E5FF6-66FE-4E14-B1EF-485182C045AE}" dt="2025-03-26T10:10:22.922" v="5614" actId="478"/>
          <ac:spMkLst>
            <pc:docMk/>
            <pc:sldMk cId="3257050474" sldId="288"/>
            <ac:spMk id="31" creationId="{EE250FCF-DFB4-967B-2F68-ACD95B63D12B}"/>
          </ac:spMkLst>
        </pc:spChg>
        <pc:spChg chg="add mod">
          <ac:chgData name="Sacha LUTOFF" userId="a37079e7ccb5967d" providerId="LiveId" clId="{CE4E5FF6-66FE-4E14-B1EF-485182C045AE}" dt="2025-03-26T10:10:31.822" v="5622" actId="20577"/>
          <ac:spMkLst>
            <pc:docMk/>
            <pc:sldMk cId="3257050474" sldId="288"/>
            <ac:spMk id="34" creationId="{FD896E21-E8B5-6C2E-06C2-6B8B45D27FF3}"/>
          </ac:spMkLst>
        </pc:spChg>
        <pc:spChg chg="add mod">
          <ac:chgData name="Sacha LUTOFF" userId="a37079e7ccb5967d" providerId="LiveId" clId="{CE4E5FF6-66FE-4E14-B1EF-485182C045AE}" dt="2025-03-26T10:27:10.479" v="6418" actId="164"/>
          <ac:spMkLst>
            <pc:docMk/>
            <pc:sldMk cId="3257050474" sldId="288"/>
            <ac:spMk id="35" creationId="{C71583C7-C1EE-5A71-16B1-676A03110AC2}"/>
          </ac:spMkLst>
        </pc:spChg>
        <pc:spChg chg="mod">
          <ac:chgData name="Sacha LUTOFF" userId="a37079e7ccb5967d" providerId="LiveId" clId="{CE4E5FF6-66FE-4E14-B1EF-485182C045AE}" dt="2025-03-26T10:10:03.550" v="5608" actId="1076"/>
          <ac:spMkLst>
            <pc:docMk/>
            <pc:sldMk cId="3257050474" sldId="288"/>
            <ac:spMk id="51" creationId="{FEED7818-7C49-86A7-E6C8-E3B184194220}"/>
          </ac:spMkLst>
        </pc:spChg>
        <pc:spChg chg="del mod">
          <ac:chgData name="Sacha LUTOFF" userId="a37079e7ccb5967d" providerId="LiveId" clId="{CE4E5FF6-66FE-4E14-B1EF-485182C045AE}" dt="2025-03-26T10:09:50.111" v="5601" actId="478"/>
          <ac:spMkLst>
            <pc:docMk/>
            <pc:sldMk cId="3257050474" sldId="288"/>
            <ac:spMk id="52" creationId="{83176CD0-80AF-7B59-5F78-8E2B73724B09}"/>
          </ac:spMkLst>
        </pc:spChg>
        <pc:spChg chg="del mod">
          <ac:chgData name="Sacha LUTOFF" userId="a37079e7ccb5967d" providerId="LiveId" clId="{CE4E5FF6-66FE-4E14-B1EF-485182C045AE}" dt="2025-03-26T10:09:50.111" v="5601" actId="478"/>
          <ac:spMkLst>
            <pc:docMk/>
            <pc:sldMk cId="3257050474" sldId="288"/>
            <ac:spMk id="53" creationId="{716E0C2B-C21E-EDE7-702B-B394A4F4BE06}"/>
          </ac:spMkLst>
        </pc:spChg>
        <pc:spChg chg="del mod">
          <ac:chgData name="Sacha LUTOFF" userId="a37079e7ccb5967d" providerId="LiveId" clId="{CE4E5FF6-66FE-4E14-B1EF-485182C045AE}" dt="2025-03-26T10:09:51.574" v="5602" actId="478"/>
          <ac:spMkLst>
            <pc:docMk/>
            <pc:sldMk cId="3257050474" sldId="288"/>
            <ac:spMk id="54" creationId="{C830BC13-8FC5-C580-E78F-60198756A840}"/>
          </ac:spMkLst>
        </pc:spChg>
        <pc:spChg chg="del">
          <ac:chgData name="Sacha LUTOFF" userId="a37079e7ccb5967d" providerId="LiveId" clId="{CE4E5FF6-66FE-4E14-B1EF-485182C045AE}" dt="2025-03-26T10:08:53.958" v="5572" actId="478"/>
          <ac:spMkLst>
            <pc:docMk/>
            <pc:sldMk cId="3257050474" sldId="288"/>
            <ac:spMk id="58" creationId="{81A17698-B3D4-BFF6-60D0-FD626329100D}"/>
          </ac:spMkLst>
        </pc:spChg>
        <pc:spChg chg="del">
          <ac:chgData name="Sacha LUTOFF" userId="a37079e7ccb5967d" providerId="LiveId" clId="{CE4E5FF6-66FE-4E14-B1EF-485182C045AE}" dt="2025-03-26T10:09:10.212" v="5586" actId="478"/>
          <ac:spMkLst>
            <pc:docMk/>
            <pc:sldMk cId="3257050474" sldId="288"/>
            <ac:spMk id="59" creationId="{4C969887-8311-E5D3-B7B8-7DC64C83BFD8}"/>
          </ac:spMkLst>
        </pc:spChg>
        <pc:spChg chg="add mod">
          <ac:chgData name="Sacha LUTOFF" userId="a37079e7ccb5967d" providerId="LiveId" clId="{CE4E5FF6-66FE-4E14-B1EF-485182C045AE}" dt="2025-03-26T10:12:41.123" v="5682"/>
          <ac:spMkLst>
            <pc:docMk/>
            <pc:sldMk cId="3257050474" sldId="288"/>
            <ac:spMk id="60" creationId="{DC1489C2-1300-979F-6510-6D82CD382D42}"/>
          </ac:spMkLst>
        </pc:spChg>
        <pc:spChg chg="add mod">
          <ac:chgData name="Sacha LUTOFF" userId="a37079e7ccb5967d" providerId="LiveId" clId="{CE4E5FF6-66FE-4E14-B1EF-485182C045AE}" dt="2025-03-26T10:12:07.028" v="5660"/>
          <ac:spMkLst>
            <pc:docMk/>
            <pc:sldMk cId="3257050474" sldId="288"/>
            <ac:spMk id="64" creationId="{24241753-61E2-36D4-8C3C-7ED771D4B84B}"/>
          </ac:spMkLst>
        </pc:spChg>
        <pc:spChg chg="add mod">
          <ac:chgData name="Sacha LUTOFF" userId="a37079e7ccb5967d" providerId="LiveId" clId="{CE4E5FF6-66FE-4E14-B1EF-485182C045AE}" dt="2025-03-26T10:27:10.479" v="6418" actId="164"/>
          <ac:spMkLst>
            <pc:docMk/>
            <pc:sldMk cId="3257050474" sldId="288"/>
            <ac:spMk id="66" creationId="{3A8237BC-4E84-4529-77F0-DBC2372FAFF6}"/>
          </ac:spMkLst>
        </pc:spChg>
        <pc:spChg chg="add mod">
          <ac:chgData name="Sacha LUTOFF" userId="a37079e7ccb5967d" providerId="LiveId" clId="{CE4E5FF6-66FE-4E14-B1EF-485182C045AE}" dt="2025-03-26T10:27:10.479" v="6418" actId="164"/>
          <ac:spMkLst>
            <pc:docMk/>
            <pc:sldMk cId="3257050474" sldId="288"/>
            <ac:spMk id="71" creationId="{30DC5273-A6A5-D2DD-ADA8-5BBC43D997D0}"/>
          </ac:spMkLst>
        </pc:spChg>
        <pc:spChg chg="add mod">
          <ac:chgData name="Sacha LUTOFF" userId="a37079e7ccb5967d" providerId="LiveId" clId="{CE4E5FF6-66FE-4E14-B1EF-485182C045AE}" dt="2025-03-26T10:27:10.479" v="6418" actId="164"/>
          <ac:spMkLst>
            <pc:docMk/>
            <pc:sldMk cId="3257050474" sldId="288"/>
            <ac:spMk id="72" creationId="{D430F6AA-760C-474D-EBAB-12103A8945E4}"/>
          </ac:spMkLst>
        </pc:spChg>
        <pc:spChg chg="add del mod">
          <ac:chgData name="Sacha LUTOFF" userId="a37079e7ccb5967d" providerId="LiveId" clId="{CE4E5FF6-66FE-4E14-B1EF-485182C045AE}" dt="2025-03-26T10:13:42.628" v="5758" actId="478"/>
          <ac:spMkLst>
            <pc:docMk/>
            <pc:sldMk cId="3257050474" sldId="288"/>
            <ac:spMk id="73" creationId="{B6B5615C-3A9C-69CC-3E8B-9A50A4E4591E}"/>
          </ac:spMkLst>
        </pc:spChg>
        <pc:spChg chg="add mod">
          <ac:chgData name="Sacha LUTOFF" userId="a37079e7ccb5967d" providerId="LiveId" clId="{CE4E5FF6-66FE-4E14-B1EF-485182C045AE}" dt="2025-03-26T10:27:10.479" v="6418" actId="164"/>
          <ac:spMkLst>
            <pc:docMk/>
            <pc:sldMk cId="3257050474" sldId="288"/>
            <ac:spMk id="74" creationId="{A00BACF8-4BAB-56BF-436C-19E0ECB8A0CD}"/>
          </ac:spMkLst>
        </pc:spChg>
        <pc:spChg chg="add mod">
          <ac:chgData name="Sacha LUTOFF" userId="a37079e7ccb5967d" providerId="LiveId" clId="{CE4E5FF6-66FE-4E14-B1EF-485182C045AE}" dt="2025-03-26T10:27:10.479" v="6418" actId="164"/>
          <ac:spMkLst>
            <pc:docMk/>
            <pc:sldMk cId="3257050474" sldId="288"/>
            <ac:spMk id="75" creationId="{87E741E3-58F3-9060-70A2-442ECBC57D57}"/>
          </ac:spMkLst>
        </pc:spChg>
        <pc:spChg chg="add mod">
          <ac:chgData name="Sacha LUTOFF" userId="a37079e7ccb5967d" providerId="LiveId" clId="{CE4E5FF6-66FE-4E14-B1EF-485182C045AE}" dt="2025-03-26T10:27:10.479" v="6418" actId="164"/>
          <ac:spMkLst>
            <pc:docMk/>
            <pc:sldMk cId="3257050474" sldId="288"/>
            <ac:spMk id="76" creationId="{3E7B690B-B732-38B8-A77D-850812C224D3}"/>
          </ac:spMkLst>
        </pc:spChg>
        <pc:grpChg chg="add del mod">
          <ac:chgData name="Sacha LUTOFF" userId="a37079e7ccb5967d" providerId="LiveId" clId="{CE4E5FF6-66FE-4E14-B1EF-485182C045AE}" dt="2025-03-26T10:12:41.123" v="5682"/>
          <ac:grpSpMkLst>
            <pc:docMk/>
            <pc:sldMk cId="3257050474" sldId="288"/>
            <ac:grpSpMk id="16" creationId="{BC376324-4F1E-588F-C228-16948CE4A91D}"/>
          </ac:grpSpMkLst>
        </pc:grpChg>
        <pc:grpChg chg="del">
          <ac:chgData name="Sacha LUTOFF" userId="a37079e7ccb5967d" providerId="LiveId" clId="{CE4E5FF6-66FE-4E14-B1EF-485182C045AE}" dt="2025-03-26T10:09:25.497" v="5591" actId="478"/>
          <ac:grpSpMkLst>
            <pc:docMk/>
            <pc:sldMk cId="3257050474" sldId="288"/>
            <ac:grpSpMk id="37" creationId="{4C056E4D-D518-2525-EDED-A103B4422091}"/>
          </ac:grpSpMkLst>
        </pc:grpChg>
        <pc:grpChg chg="del">
          <ac:chgData name="Sacha LUTOFF" userId="a37079e7ccb5967d" providerId="LiveId" clId="{CE4E5FF6-66FE-4E14-B1EF-485182C045AE}" dt="2025-03-26T10:09:37.296" v="5598" actId="478"/>
          <ac:grpSpMkLst>
            <pc:docMk/>
            <pc:sldMk cId="3257050474" sldId="288"/>
            <ac:grpSpMk id="38" creationId="{51C92251-26AD-BA5A-5D4B-C094135A7C2E}"/>
          </ac:grpSpMkLst>
        </pc:grpChg>
        <pc:grpChg chg="del">
          <ac:chgData name="Sacha LUTOFF" userId="a37079e7ccb5967d" providerId="LiveId" clId="{CE4E5FF6-66FE-4E14-B1EF-485182C045AE}" dt="2025-03-26T10:09:50.111" v="5601" actId="478"/>
          <ac:grpSpMkLst>
            <pc:docMk/>
            <pc:sldMk cId="3257050474" sldId="288"/>
            <ac:grpSpMk id="41" creationId="{9889FE9B-F62A-5DC1-F640-B2E7B21E5454}"/>
          </ac:grpSpMkLst>
        </pc:grpChg>
        <pc:grpChg chg="del">
          <ac:chgData name="Sacha LUTOFF" userId="a37079e7ccb5967d" providerId="LiveId" clId="{CE4E5FF6-66FE-4E14-B1EF-485182C045AE}" dt="2025-03-26T10:09:50.111" v="5601" actId="478"/>
          <ac:grpSpMkLst>
            <pc:docMk/>
            <pc:sldMk cId="3257050474" sldId="288"/>
            <ac:grpSpMk id="44" creationId="{906FB826-4BB2-74AE-F728-68764E581922}"/>
          </ac:grpSpMkLst>
        </pc:grpChg>
        <pc:grpChg chg="add mod">
          <ac:chgData name="Sacha LUTOFF" userId="a37079e7ccb5967d" providerId="LiveId" clId="{CE4E5FF6-66FE-4E14-B1EF-485182C045AE}" dt="2025-03-26T10:27:10.479" v="6418" actId="164"/>
          <ac:grpSpMkLst>
            <pc:docMk/>
            <pc:sldMk cId="3257050474" sldId="288"/>
            <ac:grpSpMk id="49" creationId="{01802F23-1681-75C1-1540-496C9288C695}"/>
          </ac:grpSpMkLst>
        </pc:grpChg>
        <pc:grpChg chg="mod">
          <ac:chgData name="Sacha LUTOFF" userId="a37079e7ccb5967d" providerId="LiveId" clId="{CE4E5FF6-66FE-4E14-B1EF-485182C045AE}" dt="2025-03-26T10:12:30.608" v="5678" actId="1076"/>
          <ac:grpSpMkLst>
            <pc:docMk/>
            <pc:sldMk cId="3257050474" sldId="288"/>
            <ac:grpSpMk id="55" creationId="{A8F389F2-505F-57E9-F567-4ADF3BC8E68D}"/>
          </ac:grpSpMkLst>
        </pc:grpChg>
        <pc:grpChg chg="add mod">
          <ac:chgData name="Sacha LUTOFF" userId="a37079e7ccb5967d" providerId="LiveId" clId="{CE4E5FF6-66FE-4E14-B1EF-485182C045AE}" dt="2025-03-26T10:27:10.479" v="6418" actId="164"/>
          <ac:grpSpMkLst>
            <pc:docMk/>
            <pc:sldMk cId="3257050474" sldId="288"/>
            <ac:grpSpMk id="77" creationId="{61B2BE30-8F17-4484-2E31-B5476FBCDA92}"/>
          </ac:grpSpMkLst>
        </pc:grpChg>
        <pc:picChg chg="del">
          <ac:chgData name="Sacha LUTOFF" userId="a37079e7ccb5967d" providerId="LiveId" clId="{CE4E5FF6-66FE-4E14-B1EF-485182C045AE}" dt="2025-03-26T10:08:13.819" v="5555" actId="478"/>
          <ac:picMkLst>
            <pc:docMk/>
            <pc:sldMk cId="3257050474" sldId="288"/>
            <ac:picMk id="8" creationId="{B38FD0AC-FE27-D194-C0F9-FDF28F3F6AC9}"/>
          </ac:picMkLst>
        </pc:picChg>
        <pc:picChg chg="mod">
          <ac:chgData name="Sacha LUTOFF" userId="a37079e7ccb5967d" providerId="LiveId" clId="{CE4E5FF6-66FE-4E14-B1EF-485182C045AE}" dt="2025-03-26T10:12:41.123" v="5682"/>
          <ac:picMkLst>
            <pc:docMk/>
            <pc:sldMk cId="3257050474" sldId="288"/>
            <ac:picMk id="10" creationId="{0508D7CE-7245-DB3B-520D-C10565437E7E}"/>
          </ac:picMkLst>
        </pc:picChg>
        <pc:picChg chg="del mod">
          <ac:chgData name="Sacha LUTOFF" userId="a37079e7ccb5967d" providerId="LiveId" clId="{CE4E5FF6-66FE-4E14-B1EF-485182C045AE}" dt="2025-03-26T10:10:48.590" v="5631" actId="478"/>
          <ac:picMkLst>
            <pc:docMk/>
            <pc:sldMk cId="3257050474" sldId="288"/>
            <ac:picMk id="11" creationId="{CF904EDF-5AEB-FCBC-4872-4EA510966AD8}"/>
          </ac:picMkLst>
        </pc:picChg>
        <pc:picChg chg="del mod">
          <ac:chgData name="Sacha LUTOFF" userId="a37079e7ccb5967d" providerId="LiveId" clId="{CE4E5FF6-66FE-4E14-B1EF-485182C045AE}" dt="2025-03-26T10:10:45.510" v="5629" actId="478"/>
          <ac:picMkLst>
            <pc:docMk/>
            <pc:sldMk cId="3257050474" sldId="288"/>
            <ac:picMk id="12" creationId="{27A37284-9ACD-98AC-0383-F06AACF85401}"/>
          </ac:picMkLst>
        </pc:picChg>
        <pc:picChg chg="mod">
          <ac:chgData name="Sacha LUTOFF" userId="a37079e7ccb5967d" providerId="LiveId" clId="{CE4E5FF6-66FE-4E14-B1EF-485182C045AE}" dt="2025-03-26T10:12:41.123" v="5682"/>
          <ac:picMkLst>
            <pc:docMk/>
            <pc:sldMk cId="3257050474" sldId="288"/>
            <ac:picMk id="13" creationId="{813DD2EB-590A-BF1D-4C5E-BDEAFAD4FBA1}"/>
          </ac:picMkLst>
        </pc:picChg>
        <pc:picChg chg="add del mod">
          <ac:chgData name="Sacha LUTOFF" userId="a37079e7ccb5967d" providerId="LiveId" clId="{CE4E5FF6-66FE-4E14-B1EF-485182C045AE}" dt="2025-03-26T10:10:47.230" v="5630" actId="478"/>
          <ac:picMkLst>
            <pc:docMk/>
            <pc:sldMk cId="3257050474" sldId="288"/>
            <ac:picMk id="18" creationId="{5203D357-34EB-D46E-F51B-28681073F680}"/>
          </ac:picMkLst>
        </pc:picChg>
        <pc:picChg chg="add del mod">
          <ac:chgData name="Sacha LUTOFF" userId="a37079e7ccb5967d" providerId="LiveId" clId="{CE4E5FF6-66FE-4E14-B1EF-485182C045AE}" dt="2025-03-26T10:10:40.641" v="5625" actId="478"/>
          <ac:picMkLst>
            <pc:docMk/>
            <pc:sldMk cId="3257050474" sldId="288"/>
            <ac:picMk id="19" creationId="{12A8021B-4043-CE78-4CC6-3DD2825FB82D}"/>
          </ac:picMkLst>
        </pc:picChg>
        <pc:picChg chg="add del mod">
          <ac:chgData name="Sacha LUTOFF" userId="a37079e7ccb5967d" providerId="LiveId" clId="{CE4E5FF6-66FE-4E14-B1EF-485182C045AE}" dt="2025-03-26T10:10:44.048" v="5628" actId="478"/>
          <ac:picMkLst>
            <pc:docMk/>
            <pc:sldMk cId="3257050474" sldId="288"/>
            <ac:picMk id="20" creationId="{1DB7DCE9-BBFB-7F3B-91C4-2FC96DBD4CE8}"/>
          </ac:picMkLst>
        </pc:picChg>
        <pc:picChg chg="del mod">
          <ac:chgData name="Sacha LUTOFF" userId="a37079e7ccb5967d" providerId="LiveId" clId="{CE4E5FF6-66FE-4E14-B1EF-485182C045AE}" dt="2025-03-26T10:10:59.805" v="5637" actId="478"/>
          <ac:picMkLst>
            <pc:docMk/>
            <pc:sldMk cId="3257050474" sldId="288"/>
            <ac:picMk id="21" creationId="{07D9657F-89CC-F95D-4489-08626F86561C}"/>
          </ac:picMkLst>
        </pc:picChg>
        <pc:picChg chg="add del mod">
          <ac:chgData name="Sacha LUTOFF" userId="a37079e7ccb5967d" providerId="LiveId" clId="{CE4E5FF6-66FE-4E14-B1EF-485182C045AE}" dt="2025-03-26T10:10:59.805" v="5637" actId="478"/>
          <ac:picMkLst>
            <pc:docMk/>
            <pc:sldMk cId="3257050474" sldId="288"/>
            <ac:picMk id="22" creationId="{26A923FC-5298-15A1-EA36-195FA8D101B6}"/>
          </ac:picMkLst>
        </pc:picChg>
        <pc:picChg chg="add del mod">
          <ac:chgData name="Sacha LUTOFF" userId="a37079e7ccb5967d" providerId="LiveId" clId="{CE4E5FF6-66FE-4E14-B1EF-485182C045AE}" dt="2025-03-26T10:10:59.805" v="5637" actId="478"/>
          <ac:picMkLst>
            <pc:docMk/>
            <pc:sldMk cId="3257050474" sldId="288"/>
            <ac:picMk id="25" creationId="{B4B5CB15-5A1A-1C02-4E28-1535BA7EF212}"/>
          </ac:picMkLst>
        </pc:picChg>
        <pc:picChg chg="add del mod">
          <ac:chgData name="Sacha LUTOFF" userId="a37079e7ccb5967d" providerId="LiveId" clId="{CE4E5FF6-66FE-4E14-B1EF-485182C045AE}" dt="2025-03-26T10:10:59.805" v="5637" actId="478"/>
          <ac:picMkLst>
            <pc:docMk/>
            <pc:sldMk cId="3257050474" sldId="288"/>
            <ac:picMk id="26" creationId="{86A6BDB8-C22B-9383-9611-7B7F16E74C44}"/>
          </ac:picMkLst>
        </pc:picChg>
        <pc:picChg chg="del mod">
          <ac:chgData name="Sacha LUTOFF" userId="a37079e7ccb5967d" providerId="LiveId" clId="{CE4E5FF6-66FE-4E14-B1EF-485182C045AE}" dt="2025-03-26T10:10:19.195" v="5611" actId="478"/>
          <ac:picMkLst>
            <pc:docMk/>
            <pc:sldMk cId="3257050474" sldId="288"/>
            <ac:picMk id="27" creationId="{29367662-8018-64DE-5F94-1E6C2F84D71F}"/>
          </ac:picMkLst>
        </pc:picChg>
        <pc:picChg chg="add del mod">
          <ac:chgData name="Sacha LUTOFF" userId="a37079e7ccb5967d" providerId="LiveId" clId="{CE4E5FF6-66FE-4E14-B1EF-485182C045AE}" dt="2025-03-26T10:10:21.637" v="5613" actId="478"/>
          <ac:picMkLst>
            <pc:docMk/>
            <pc:sldMk cId="3257050474" sldId="288"/>
            <ac:picMk id="29" creationId="{7537FAA1-D301-E8C8-D53C-0323887D849A}"/>
          </ac:picMkLst>
        </pc:picChg>
        <pc:picChg chg="del">
          <ac:chgData name="Sacha LUTOFF" userId="a37079e7ccb5967d" providerId="LiveId" clId="{CE4E5FF6-66FE-4E14-B1EF-485182C045AE}" dt="2025-03-26T10:09:25.497" v="5591" actId="478"/>
          <ac:picMkLst>
            <pc:docMk/>
            <pc:sldMk cId="3257050474" sldId="288"/>
            <ac:picMk id="32" creationId="{7BBA5032-5239-BD94-C95F-03325E9C64D4}"/>
          </ac:picMkLst>
        </pc:picChg>
        <pc:picChg chg="mod">
          <ac:chgData name="Sacha LUTOFF" userId="a37079e7ccb5967d" providerId="LiveId" clId="{CE4E5FF6-66FE-4E14-B1EF-485182C045AE}" dt="2025-03-26T10:10:27.390" v="5616" actId="1076"/>
          <ac:picMkLst>
            <pc:docMk/>
            <pc:sldMk cId="3257050474" sldId="288"/>
            <ac:picMk id="33" creationId="{B9C3DA6B-21D0-6570-AD4A-64D5D242C48B}"/>
          </ac:picMkLst>
        </pc:picChg>
        <pc:picChg chg="mod">
          <ac:chgData name="Sacha LUTOFF" userId="a37079e7ccb5967d" providerId="LiveId" clId="{CE4E5FF6-66FE-4E14-B1EF-485182C045AE}" dt="2025-03-26T10:10:01.470" v="5607" actId="1076"/>
          <ac:picMkLst>
            <pc:docMk/>
            <pc:sldMk cId="3257050474" sldId="288"/>
            <ac:picMk id="36" creationId="{CBA91F58-8470-8F32-6026-5CA3A8C6F988}"/>
          </ac:picMkLst>
        </pc:picChg>
        <pc:picChg chg="del mod">
          <ac:chgData name="Sacha LUTOFF" userId="a37079e7ccb5967d" providerId="LiveId" clId="{CE4E5FF6-66FE-4E14-B1EF-485182C045AE}" dt="2025-03-26T10:09:37.296" v="5598" actId="478"/>
          <ac:picMkLst>
            <pc:docMk/>
            <pc:sldMk cId="3257050474" sldId="288"/>
            <ac:picMk id="39" creationId="{00746838-F277-9175-5F2B-BBEB3E35EF5C}"/>
          </ac:picMkLst>
        </pc:picChg>
        <pc:picChg chg="del">
          <ac:chgData name="Sacha LUTOFF" userId="a37079e7ccb5967d" providerId="LiveId" clId="{CE4E5FF6-66FE-4E14-B1EF-485182C045AE}" dt="2025-03-26T10:09:42.792" v="5599" actId="478"/>
          <ac:picMkLst>
            <pc:docMk/>
            <pc:sldMk cId="3257050474" sldId="288"/>
            <ac:picMk id="40" creationId="{3ADD80DD-05C9-913A-18EB-562B3E8A2238}"/>
          </ac:picMkLst>
        </pc:picChg>
        <pc:picChg chg="del">
          <ac:chgData name="Sacha LUTOFF" userId="a37079e7ccb5967d" providerId="LiveId" clId="{CE4E5FF6-66FE-4E14-B1EF-485182C045AE}" dt="2025-03-26T10:09:50.111" v="5601" actId="478"/>
          <ac:picMkLst>
            <pc:docMk/>
            <pc:sldMk cId="3257050474" sldId="288"/>
            <ac:picMk id="42" creationId="{3AA1B806-06F3-EFF5-557C-F5C9475821D9}"/>
          </ac:picMkLst>
        </pc:picChg>
        <pc:picChg chg="del mod">
          <ac:chgData name="Sacha LUTOFF" userId="a37079e7ccb5967d" providerId="LiveId" clId="{CE4E5FF6-66FE-4E14-B1EF-485182C045AE}" dt="2025-03-26T10:09:50.111" v="5601" actId="478"/>
          <ac:picMkLst>
            <pc:docMk/>
            <pc:sldMk cId="3257050474" sldId="288"/>
            <ac:picMk id="43" creationId="{2D8F6ED4-8431-6FCE-7331-D3F2E7429D72}"/>
          </ac:picMkLst>
        </pc:picChg>
        <pc:picChg chg="del mod">
          <ac:chgData name="Sacha LUTOFF" userId="a37079e7ccb5967d" providerId="LiveId" clId="{CE4E5FF6-66FE-4E14-B1EF-485182C045AE}" dt="2025-03-26T10:09:50.111" v="5601" actId="478"/>
          <ac:picMkLst>
            <pc:docMk/>
            <pc:sldMk cId="3257050474" sldId="288"/>
            <ac:picMk id="45" creationId="{3850C511-283C-163C-49F3-CE7014FC157A}"/>
          </ac:picMkLst>
        </pc:picChg>
        <pc:picChg chg="del mod">
          <ac:chgData name="Sacha LUTOFF" userId="a37079e7ccb5967d" providerId="LiveId" clId="{CE4E5FF6-66FE-4E14-B1EF-485182C045AE}" dt="2025-03-26T10:09:50.111" v="5601" actId="478"/>
          <ac:picMkLst>
            <pc:docMk/>
            <pc:sldMk cId="3257050474" sldId="288"/>
            <ac:picMk id="46" creationId="{687EB61B-1C14-2D7D-E9CE-26A21414EC9E}"/>
          </ac:picMkLst>
        </pc:picChg>
        <pc:picChg chg="add mod">
          <ac:chgData name="Sacha LUTOFF" userId="a37079e7ccb5967d" providerId="LiveId" clId="{CE4E5FF6-66FE-4E14-B1EF-485182C045AE}" dt="2025-03-26T10:12:41.123" v="5682"/>
          <ac:picMkLst>
            <pc:docMk/>
            <pc:sldMk cId="3257050474" sldId="288"/>
            <ac:picMk id="56" creationId="{CAA209CC-CF1F-2CC3-885A-A88EF8B79165}"/>
          </ac:picMkLst>
        </pc:picChg>
        <pc:picChg chg="add mod">
          <ac:chgData name="Sacha LUTOFF" userId="a37079e7ccb5967d" providerId="LiveId" clId="{CE4E5FF6-66FE-4E14-B1EF-485182C045AE}" dt="2025-03-26T10:12:41.123" v="5682"/>
          <ac:picMkLst>
            <pc:docMk/>
            <pc:sldMk cId="3257050474" sldId="288"/>
            <ac:picMk id="57" creationId="{B51A9250-FF47-248C-A8CE-D0801047C542}"/>
          </ac:picMkLst>
        </pc:picChg>
        <pc:picChg chg="add mod">
          <ac:chgData name="Sacha LUTOFF" userId="a37079e7ccb5967d" providerId="LiveId" clId="{CE4E5FF6-66FE-4E14-B1EF-485182C045AE}" dt="2025-03-26T10:12:07.028" v="5660"/>
          <ac:picMkLst>
            <pc:docMk/>
            <pc:sldMk cId="3257050474" sldId="288"/>
            <ac:picMk id="62" creationId="{1D04FBE1-718D-BD15-89BA-A5B78679C184}"/>
          </ac:picMkLst>
        </pc:picChg>
        <pc:picChg chg="add mod">
          <ac:chgData name="Sacha LUTOFF" userId="a37079e7ccb5967d" providerId="LiveId" clId="{CE4E5FF6-66FE-4E14-B1EF-485182C045AE}" dt="2025-03-26T10:12:07.028" v="5660"/>
          <ac:picMkLst>
            <pc:docMk/>
            <pc:sldMk cId="3257050474" sldId="288"/>
            <ac:picMk id="63" creationId="{8D8B0AFD-3954-FA9A-F642-E3ED00430F42}"/>
          </ac:picMkLst>
        </pc:picChg>
        <pc:cxnChg chg="add mod">
          <ac:chgData name="Sacha LUTOFF" userId="a37079e7ccb5967d" providerId="LiveId" clId="{CE4E5FF6-66FE-4E14-B1EF-485182C045AE}" dt="2025-03-26T10:12:41.123" v="5682"/>
          <ac:cxnSpMkLst>
            <pc:docMk/>
            <pc:sldMk cId="3257050474" sldId="288"/>
            <ac:cxnSpMk id="48" creationId="{3FFFBF37-75D2-1731-3928-D690748EFA37}"/>
          </ac:cxnSpMkLst>
        </pc:cxnChg>
        <pc:cxnChg chg="add mod">
          <ac:chgData name="Sacha LUTOFF" userId="a37079e7ccb5967d" providerId="LiveId" clId="{CE4E5FF6-66FE-4E14-B1EF-485182C045AE}" dt="2025-03-26T10:12:34.512" v="5681" actId="1076"/>
          <ac:cxnSpMkLst>
            <pc:docMk/>
            <pc:sldMk cId="3257050474" sldId="288"/>
            <ac:cxnSpMk id="50" creationId="{5AB99881-28B1-0ECC-EA1A-C3508DEEEB55}"/>
          </ac:cxnSpMkLst>
        </pc:cxnChg>
        <pc:cxnChg chg="mod">
          <ac:chgData name="Sacha LUTOFF" userId="a37079e7ccb5967d" providerId="LiveId" clId="{CE4E5FF6-66FE-4E14-B1EF-485182C045AE}" dt="2025-03-26T10:12:09.390" v="5661" actId="1076"/>
          <ac:cxnSpMkLst>
            <pc:docMk/>
            <pc:sldMk cId="3257050474" sldId="288"/>
            <ac:cxnSpMk id="61" creationId="{AE54DCAB-B66B-BA8E-5F4B-87CE1CBF4F8D}"/>
          </ac:cxnSpMkLst>
        </pc:cxnChg>
        <pc:cxnChg chg="mod">
          <ac:chgData name="Sacha LUTOFF" userId="a37079e7ccb5967d" providerId="LiveId" clId="{CE4E5FF6-66FE-4E14-B1EF-485182C045AE}" dt="2025-03-26T10:16:06.937" v="6071" actId="1076"/>
          <ac:cxnSpMkLst>
            <pc:docMk/>
            <pc:sldMk cId="3257050474" sldId="288"/>
            <ac:cxnSpMk id="67" creationId="{5C4F226B-9070-AE2E-E8CC-87B5EA82EF51}"/>
          </ac:cxnSpMkLst>
        </pc:cxnChg>
        <pc:cxnChg chg="del mod">
          <ac:chgData name="Sacha LUTOFF" userId="a37079e7ccb5967d" providerId="LiveId" clId="{CE4E5FF6-66FE-4E14-B1EF-485182C045AE}" dt="2025-03-26T10:13:14.131" v="5723" actId="478"/>
          <ac:cxnSpMkLst>
            <pc:docMk/>
            <pc:sldMk cId="3257050474" sldId="288"/>
            <ac:cxnSpMk id="69" creationId="{0772CF95-2121-89EF-A3ED-BCE22DB40353}"/>
          </ac:cxnSpMkLst>
        </pc:cxnChg>
      </pc:sldChg>
      <pc:sldChg chg="modSp new mod">
        <pc:chgData name="Sacha LUTOFF" userId="a37079e7ccb5967d" providerId="LiveId" clId="{CE4E5FF6-66FE-4E14-B1EF-485182C045AE}" dt="2025-03-26T13:06:39.063" v="6797" actId="20577"/>
        <pc:sldMkLst>
          <pc:docMk/>
          <pc:sldMk cId="3105753648" sldId="289"/>
        </pc:sldMkLst>
        <pc:spChg chg="mod">
          <ac:chgData name="Sacha LUTOFF" userId="a37079e7ccb5967d" providerId="LiveId" clId="{CE4E5FF6-66FE-4E14-B1EF-485182C045AE}" dt="2025-03-26T13:06:39.063" v="6797" actId="20577"/>
          <ac:spMkLst>
            <pc:docMk/>
            <pc:sldMk cId="3105753648" sldId="289"/>
            <ac:spMk id="2" creationId="{D975A4B5-CB02-AE30-4D8C-4D6AA2AC8A86}"/>
          </ac:spMkLst>
        </pc:spChg>
        <pc:spChg chg="mod">
          <ac:chgData name="Sacha LUTOFF" userId="a37079e7ccb5967d" providerId="LiveId" clId="{CE4E5FF6-66FE-4E14-B1EF-485182C045AE}" dt="2025-03-26T13:06:27.094" v="6765" actId="20577"/>
          <ac:spMkLst>
            <pc:docMk/>
            <pc:sldMk cId="3105753648" sldId="289"/>
            <ac:spMk id="3" creationId="{47224564-71E8-A5B4-4AD2-164A148F0B55}"/>
          </ac:spMkLst>
        </pc:spChg>
      </pc:sldChg>
    </pc:docChg>
  </pc:docChgLst>
  <pc:docChgLst>
    <pc:chgData name="Brice Gogué-Meunier" userId="0d14b2f8b916df3b" providerId="Windows Live" clId="Web-{16D715BD-860A-D915-6106-2C053056E60F}"/>
    <pc:docChg chg="modSld">
      <pc:chgData name="Brice Gogué-Meunier" userId="0d14b2f8b916df3b" providerId="Windows Live" clId="Web-{16D715BD-860A-D915-6106-2C053056E60F}" dt="2025-03-27T13:49:20.772" v="28"/>
      <pc:docMkLst>
        <pc:docMk/>
      </pc:docMkLst>
      <pc:sldChg chg="modSp">
        <pc:chgData name="Brice Gogué-Meunier" userId="0d14b2f8b916df3b" providerId="Windows Live" clId="Web-{16D715BD-860A-D915-6106-2C053056E60F}" dt="2025-03-27T13:49:20.772" v="28"/>
        <pc:sldMkLst>
          <pc:docMk/>
          <pc:sldMk cId="1183018705" sldId="290"/>
        </pc:sldMkLst>
        <pc:graphicFrameChg chg="mod modGraphic">
          <ac:chgData name="Brice Gogué-Meunier" userId="0d14b2f8b916df3b" providerId="Windows Live" clId="Web-{16D715BD-860A-D915-6106-2C053056E60F}" dt="2025-03-27T13:49:20.772" v="28"/>
          <ac:graphicFrameMkLst>
            <pc:docMk/>
            <pc:sldMk cId="1183018705" sldId="290"/>
            <ac:graphicFrameMk id="6" creationId="{E7A0065B-7A51-94A7-E264-F0E238CDBE7D}"/>
          </ac:graphicFrameMkLst>
        </pc:graphicFrameChg>
      </pc:sldChg>
      <pc:sldChg chg="modSp">
        <pc:chgData name="Brice Gogué-Meunier" userId="0d14b2f8b916df3b" providerId="Windows Live" clId="Web-{16D715BD-860A-D915-6106-2C053056E60F}" dt="2025-03-27T13:24:17.470" v="12" actId="20577"/>
        <pc:sldMkLst>
          <pc:docMk/>
          <pc:sldMk cId="3067682189" sldId="292"/>
        </pc:sldMkLst>
        <pc:spChg chg="mod">
          <ac:chgData name="Brice Gogué-Meunier" userId="0d14b2f8b916df3b" providerId="Windows Live" clId="Web-{16D715BD-860A-D915-6106-2C053056E60F}" dt="2025-03-27T13:24:17.470" v="12" actId="20577"/>
          <ac:spMkLst>
            <pc:docMk/>
            <pc:sldMk cId="3067682189" sldId="292"/>
            <ac:spMk id="3" creationId="{02E6DAD4-876C-BAE4-815A-23D1766803F3}"/>
          </ac:spMkLst>
        </pc:spChg>
      </pc:sldChg>
    </pc:docChg>
  </pc:docChgLst>
  <pc:docChgLst>
    <pc:chgData name="Sacha LUTOFF" userId="a37079e7ccb5967d" providerId="LiveId" clId="{DFCF1126-CCAA-4A69-BB40-A9E0235F56BA}"/>
    <pc:docChg chg="modSld">
      <pc:chgData name="Sacha LUTOFF" userId="a37079e7ccb5967d" providerId="LiveId" clId="{DFCF1126-CCAA-4A69-BB40-A9E0235F56BA}" dt="2025-05-19T12:29:52.268" v="1" actId="571"/>
      <pc:docMkLst>
        <pc:docMk/>
      </pc:docMkLst>
      <pc:sldChg chg="addSp modSp">
        <pc:chgData name="Sacha LUTOFF" userId="a37079e7ccb5967d" providerId="LiveId" clId="{DFCF1126-CCAA-4A69-BB40-A9E0235F56BA}" dt="2025-05-19T12:29:52.268" v="1" actId="571"/>
        <pc:sldMkLst>
          <pc:docMk/>
          <pc:sldMk cId="800675442" sldId="286"/>
        </pc:sldMkLst>
        <pc:spChg chg="add mod">
          <ac:chgData name="Sacha LUTOFF" userId="a37079e7ccb5967d" providerId="LiveId" clId="{DFCF1126-CCAA-4A69-BB40-A9E0235F56BA}" dt="2025-05-19T12:29:52.268" v="1" actId="571"/>
          <ac:spMkLst>
            <pc:docMk/>
            <pc:sldMk cId="800675442" sldId="286"/>
            <ac:spMk id="7" creationId="{7E9FCCD0-85E5-17C7-E756-7FE75D1A98B0}"/>
          </ac:spMkLst>
        </pc:spChg>
      </pc:sldChg>
    </pc:docChg>
  </pc:docChgLst>
  <pc:docChgLst>
    <pc:chgData name="michel amigo" userId="e89c6fa087fc999c" providerId="Windows Live" clId="Web-{4C0DCA64-2FF1-3D67-E3C9-93C0A1BA1E31}"/>
    <pc:docChg chg="modSld">
      <pc:chgData name="michel amigo" userId="e89c6fa087fc999c" providerId="Windows Live" clId="Web-{4C0DCA64-2FF1-3D67-E3C9-93C0A1BA1E31}" dt="2025-03-30T12:10:36.466" v="5"/>
      <pc:docMkLst>
        <pc:docMk/>
      </pc:docMkLst>
      <pc:sldChg chg="modSp">
        <pc:chgData name="michel amigo" userId="e89c6fa087fc999c" providerId="Windows Live" clId="Web-{4C0DCA64-2FF1-3D67-E3C9-93C0A1BA1E31}" dt="2025-03-30T12:10:36.466" v="5"/>
        <pc:sldMkLst>
          <pc:docMk/>
          <pc:sldMk cId="1183018705" sldId="290"/>
        </pc:sldMkLst>
        <pc:graphicFrameChg chg="mod modGraphic">
          <ac:chgData name="michel amigo" userId="e89c6fa087fc999c" providerId="Windows Live" clId="Web-{4C0DCA64-2FF1-3D67-E3C9-93C0A1BA1E31}" dt="2025-03-30T12:10:36.466" v="5"/>
          <ac:graphicFrameMkLst>
            <pc:docMk/>
            <pc:sldMk cId="1183018705" sldId="290"/>
            <ac:graphicFrameMk id="6" creationId="{E7A0065B-7A51-94A7-E264-F0E238CDBE7D}"/>
          </ac:graphicFrameMkLst>
        </pc:graphicFrameChg>
      </pc:sldChg>
    </pc:docChg>
  </pc:docChgLst>
  <pc:docChgLst>
    <pc:chgData name="Ndéye Fatou FALL" userId="198cc104da85ffbb" providerId="Windows Live" clId="Web-{A9DCA399-AC73-D7B0-7D53-745DF486D99B}"/>
    <pc:docChg chg="modSld">
      <pc:chgData name="Ndéye Fatou FALL" userId="198cc104da85ffbb" providerId="Windows Live" clId="Web-{A9DCA399-AC73-D7B0-7D53-745DF486D99B}" dt="2025-03-25T14:39:02.750" v="3"/>
      <pc:docMkLst>
        <pc:docMk/>
      </pc:docMkLst>
      <pc:sldChg chg="modSp">
        <pc:chgData name="Ndéye Fatou FALL" userId="198cc104da85ffbb" providerId="Windows Live" clId="Web-{A9DCA399-AC73-D7B0-7D53-745DF486D99B}" dt="2025-03-25T14:39:02.750" v="3"/>
        <pc:sldMkLst>
          <pc:docMk/>
          <pc:sldMk cId="1328354506" sldId="279"/>
        </pc:sldMkLst>
      </pc:sldChg>
    </pc:docChg>
  </pc:docChgLst>
  <pc:docChgLst>
    <pc:chgData name="Coco B." userId="2f810c6f01a863e8" providerId="Windows Live" clId="Web-{38499604-D093-3772-FBF5-AFD23262C480}"/>
    <pc:docChg chg="modSld">
      <pc:chgData name="Coco B." userId="2f810c6f01a863e8" providerId="Windows Live" clId="Web-{38499604-D093-3772-FBF5-AFD23262C480}" dt="2025-03-27T14:16:09.237" v="10" actId="20577"/>
      <pc:docMkLst>
        <pc:docMk/>
      </pc:docMkLst>
      <pc:sldChg chg="modSp">
        <pc:chgData name="Coco B." userId="2f810c6f01a863e8" providerId="Windows Live" clId="Web-{38499604-D093-3772-FBF5-AFD23262C480}" dt="2025-03-27T14:16:09.237" v="10" actId="20577"/>
        <pc:sldMkLst>
          <pc:docMk/>
          <pc:sldMk cId="800675442" sldId="286"/>
        </pc:sldMkLst>
        <pc:spChg chg="mod">
          <ac:chgData name="Coco B." userId="2f810c6f01a863e8" providerId="Windows Live" clId="Web-{38499604-D093-3772-FBF5-AFD23262C480}" dt="2025-03-27T14:16:09.237" v="10" actId="20577"/>
          <ac:spMkLst>
            <pc:docMk/>
            <pc:sldMk cId="800675442" sldId="286"/>
            <ac:spMk id="6" creationId="{C31CDB6D-528D-5087-A68E-A3BF6A08D105}"/>
          </ac:spMkLst>
        </pc:spChg>
      </pc:sldChg>
      <pc:sldChg chg="modSp">
        <pc:chgData name="Coco B." userId="2f810c6f01a863e8" providerId="Windows Live" clId="Web-{38499604-D093-3772-FBF5-AFD23262C480}" dt="2025-03-27T13:23:44.924" v="3"/>
        <pc:sldMkLst>
          <pc:docMk/>
          <pc:sldMk cId="1183018705" sldId="290"/>
        </pc:sldMkLst>
        <pc:graphicFrameChg chg="mod modGraphic">
          <ac:chgData name="Coco B." userId="2f810c6f01a863e8" providerId="Windows Live" clId="Web-{38499604-D093-3772-FBF5-AFD23262C480}" dt="2025-03-27T13:23:44.924" v="3"/>
          <ac:graphicFrameMkLst>
            <pc:docMk/>
            <pc:sldMk cId="1183018705" sldId="290"/>
            <ac:graphicFrameMk id="6" creationId="{E7A0065B-7A51-94A7-E264-F0E238CDBE7D}"/>
          </ac:graphicFrameMkLst>
        </pc:graphicFrameChg>
      </pc:sldChg>
      <pc:sldChg chg="modSp">
        <pc:chgData name="Coco B." userId="2f810c6f01a863e8" providerId="Windows Live" clId="Web-{38499604-D093-3772-FBF5-AFD23262C480}" dt="2025-03-27T13:31:51.912" v="6" actId="20577"/>
        <pc:sldMkLst>
          <pc:docMk/>
          <pc:sldMk cId="2888189774" sldId="297"/>
        </pc:sldMkLst>
        <pc:spChg chg="mod">
          <ac:chgData name="Coco B." userId="2f810c6f01a863e8" providerId="Windows Live" clId="Web-{38499604-D093-3772-FBF5-AFD23262C480}" dt="2025-03-27T13:31:51.912" v="6" actId="20577"/>
          <ac:spMkLst>
            <pc:docMk/>
            <pc:sldMk cId="2888189774" sldId="297"/>
            <ac:spMk id="3" creationId="{B1EF5330-61D7-4E6F-0038-3F43BF1DAB67}"/>
          </ac:spMkLst>
        </pc:spChg>
      </pc:sldChg>
    </pc:docChg>
  </pc:docChgLst>
  <pc:docChgLst>
    <pc:chgData name="Akram Atouile" userId="d54f35c6555e4497" providerId="Windows Live" clId="Web-{E0675987-66DB-95D0-6BA9-F1CAF3560E21}"/>
    <pc:docChg chg="modSld sldOrd">
      <pc:chgData name="Akram Atouile" userId="d54f35c6555e4497" providerId="Windows Live" clId="Web-{E0675987-66DB-95D0-6BA9-F1CAF3560E21}" dt="2025-03-27T14:18:20.115" v="16"/>
      <pc:docMkLst>
        <pc:docMk/>
      </pc:docMkLst>
      <pc:sldChg chg="modSp ord">
        <pc:chgData name="Akram Atouile" userId="d54f35c6555e4497" providerId="Windows Live" clId="Web-{E0675987-66DB-95D0-6BA9-F1CAF3560E21}" dt="2025-03-27T14:18:20.115" v="16"/>
        <pc:sldMkLst>
          <pc:docMk/>
          <pc:sldMk cId="1183018705" sldId="290"/>
        </pc:sldMkLst>
        <pc:graphicFrameChg chg="mod modGraphic">
          <ac:chgData name="Akram Atouile" userId="d54f35c6555e4497" providerId="Windows Live" clId="Web-{E0675987-66DB-95D0-6BA9-F1CAF3560E21}" dt="2025-03-27T13:15:31.776" v="15"/>
          <ac:graphicFrameMkLst>
            <pc:docMk/>
            <pc:sldMk cId="1183018705" sldId="290"/>
            <ac:graphicFrameMk id="6" creationId="{E7A0065B-7A51-94A7-E264-F0E238CDBE7D}"/>
          </ac:graphicFrameMkLst>
        </pc:graphicFrameChg>
      </pc:sldChg>
    </pc:docChg>
  </pc:docChgLst>
  <pc:docChgLst>
    <pc:chgData name="Ndéye Fatou FALL" userId="198cc104da85ffbb" providerId="Windows Live" clId="Web-{1B752389-02DF-6C69-EC0E-BCFA17003991}"/>
    <pc:docChg chg="modSld">
      <pc:chgData name="Ndéye Fatou FALL" userId="198cc104da85ffbb" providerId="Windows Live" clId="Web-{1B752389-02DF-6C69-EC0E-BCFA17003991}" dt="2025-03-26T07:32:51.642" v="15"/>
      <pc:docMkLst>
        <pc:docMk/>
      </pc:docMkLst>
      <pc:sldChg chg="modSp">
        <pc:chgData name="Ndéye Fatou FALL" userId="198cc104da85ffbb" providerId="Windows Live" clId="Web-{1B752389-02DF-6C69-EC0E-BCFA17003991}" dt="2025-03-26T07:32:51.642" v="15"/>
        <pc:sldMkLst>
          <pc:docMk/>
          <pc:sldMk cId="1328354506" sldId="279"/>
        </pc:sldMkLst>
        <pc:graphicFrameChg chg="mod modGraphic">
          <ac:chgData name="Ndéye Fatou FALL" userId="198cc104da85ffbb" providerId="Windows Live" clId="Web-{1B752389-02DF-6C69-EC0E-BCFA17003991}" dt="2025-03-26T07:32:51.642" v="15"/>
          <ac:graphicFrameMkLst>
            <pc:docMk/>
            <pc:sldMk cId="1328354506" sldId="279"/>
            <ac:graphicFrameMk id="7" creationId="{CE556085-4F1E-3744-952A-966858B99CCC}"/>
          </ac:graphicFrameMkLst>
        </pc:graphicFrameChg>
      </pc:sldChg>
    </pc:docChg>
  </pc:docChgLst>
  <pc:docChgLst>
    <pc:chgData name="sarah hadi" userId="93ee62a5e095bd60" providerId="Windows Live" clId="Web-{56600381-C319-E398-9DB8-7D7AA55B0F06}"/>
    <pc:docChg chg="modSld">
      <pc:chgData name="sarah hadi" userId="93ee62a5e095bd60" providerId="Windows Live" clId="Web-{56600381-C319-E398-9DB8-7D7AA55B0F06}" dt="2025-03-25T07:30:29.633" v="52"/>
      <pc:docMkLst>
        <pc:docMk/>
      </pc:docMkLst>
      <pc:sldChg chg="modSp">
        <pc:chgData name="sarah hadi" userId="93ee62a5e095bd60" providerId="Windows Live" clId="Web-{56600381-C319-E398-9DB8-7D7AA55B0F06}" dt="2025-03-25T07:30:29.633" v="52"/>
        <pc:sldMkLst>
          <pc:docMk/>
          <pc:sldMk cId="162519489" sldId="262"/>
        </pc:sldMkLst>
      </pc:sldChg>
    </pc:docChg>
  </pc:docChgLst>
  <pc:docChgLst>
    <pc:chgData name="TIM GRUGRU" userId="f4d65a87c7acd407" providerId="Windows Live" clId="Web-{0337C775-E441-A1C0-3BD3-C206ECC0BB5A}"/>
    <pc:docChg chg="modSld">
      <pc:chgData name="TIM GRUGRU" userId="f4d65a87c7acd407" providerId="Windows Live" clId="Web-{0337C775-E441-A1C0-3BD3-C206ECC0BB5A}" dt="2025-03-27T13:09:19.817" v="3"/>
      <pc:docMkLst>
        <pc:docMk/>
      </pc:docMkLst>
      <pc:sldChg chg="modSp">
        <pc:chgData name="TIM GRUGRU" userId="f4d65a87c7acd407" providerId="Windows Live" clId="Web-{0337C775-E441-A1C0-3BD3-C206ECC0BB5A}" dt="2025-03-27T13:09:19.817" v="3"/>
        <pc:sldMkLst>
          <pc:docMk/>
          <pc:sldMk cId="1183018705" sldId="290"/>
        </pc:sldMkLst>
        <pc:graphicFrameChg chg="mod modGraphic">
          <ac:chgData name="TIM GRUGRU" userId="f4d65a87c7acd407" providerId="Windows Live" clId="Web-{0337C775-E441-A1C0-3BD3-C206ECC0BB5A}" dt="2025-03-27T13:09:19.817" v="3"/>
          <ac:graphicFrameMkLst>
            <pc:docMk/>
            <pc:sldMk cId="1183018705" sldId="290"/>
            <ac:graphicFrameMk id="6" creationId="{E7A0065B-7A51-94A7-E264-F0E238CDBE7D}"/>
          </ac:graphicFrameMkLst>
        </pc:graphicFrameChg>
      </pc:sldChg>
    </pc:docChg>
  </pc:docChgLst>
  <pc:docChgLst>
    <pc:chgData name="Sacha LUTOFF" userId="a37079e7ccb5967d" providerId="LiveId" clId="{CF49317F-998A-4A23-BBC7-232D0E82DD0E}"/>
    <pc:docChg chg="undo custSel addSld delSld modSld sldOrd addSection delSection modSection">
      <pc:chgData name="Sacha LUTOFF" userId="a37079e7ccb5967d" providerId="LiveId" clId="{CF49317F-998A-4A23-BBC7-232D0E82DD0E}" dt="2025-03-27T15:11:37.917" v="3899" actId="47"/>
      <pc:docMkLst>
        <pc:docMk/>
      </pc:docMkLst>
      <pc:sldChg chg="modSp mod">
        <pc:chgData name="Sacha LUTOFF" userId="a37079e7ccb5967d" providerId="LiveId" clId="{CF49317F-998A-4A23-BBC7-232D0E82DD0E}" dt="2025-03-27T09:16:36.940" v="786" actId="20577"/>
        <pc:sldMkLst>
          <pc:docMk/>
          <pc:sldMk cId="2758585462" sldId="256"/>
        </pc:sldMkLst>
        <pc:spChg chg="mod">
          <ac:chgData name="Sacha LUTOFF" userId="a37079e7ccb5967d" providerId="LiveId" clId="{CF49317F-998A-4A23-BBC7-232D0E82DD0E}" dt="2025-03-27T09:16:36.940" v="786" actId="20577"/>
          <ac:spMkLst>
            <pc:docMk/>
            <pc:sldMk cId="2758585462" sldId="256"/>
            <ac:spMk id="2" creationId="{1220BBB8-25B1-7912-8101-FDF788C7F9CA}"/>
          </ac:spMkLst>
        </pc:spChg>
      </pc:sldChg>
      <pc:sldChg chg="addSp delSp modSp mod">
        <pc:chgData name="Sacha LUTOFF" userId="a37079e7ccb5967d" providerId="LiveId" clId="{CF49317F-998A-4A23-BBC7-232D0E82DD0E}" dt="2025-03-27T11:05:17.724" v="3344" actId="1076"/>
        <pc:sldMkLst>
          <pc:docMk/>
          <pc:sldMk cId="4235611116" sldId="257"/>
        </pc:sldMkLst>
        <pc:spChg chg="add mod">
          <ac:chgData name="Sacha LUTOFF" userId="a37079e7ccb5967d" providerId="LiveId" clId="{CF49317F-998A-4A23-BBC7-232D0E82DD0E}" dt="2025-03-27T11:05:04.379" v="3339" actId="465"/>
          <ac:spMkLst>
            <pc:docMk/>
            <pc:sldMk cId="4235611116" sldId="257"/>
            <ac:spMk id="4" creationId="{92875DAB-2D93-5E0E-72C3-A582C40D4648}"/>
          </ac:spMkLst>
        </pc:spChg>
        <pc:spChg chg="mod">
          <ac:chgData name="Sacha LUTOFF" userId="a37079e7ccb5967d" providerId="LiveId" clId="{CF49317F-998A-4A23-BBC7-232D0E82DD0E}" dt="2025-03-27T11:05:04.379" v="3339" actId="465"/>
          <ac:spMkLst>
            <pc:docMk/>
            <pc:sldMk cId="4235611116" sldId="257"/>
            <ac:spMk id="5" creationId="{182F7D70-EAF8-8B3F-DC8B-3C1A898ECDE8}"/>
          </ac:spMkLst>
        </pc:spChg>
        <pc:spChg chg="del">
          <ac:chgData name="Sacha LUTOFF" userId="a37079e7ccb5967d" providerId="LiveId" clId="{CF49317F-998A-4A23-BBC7-232D0E82DD0E}" dt="2025-03-27T07:15:26.173" v="13" actId="478"/>
          <ac:spMkLst>
            <pc:docMk/>
            <pc:sldMk cId="4235611116" sldId="257"/>
            <ac:spMk id="6" creationId="{6571E421-DA78-17B3-36D9-C9B4C7C6D1A8}"/>
          </ac:spMkLst>
        </pc:spChg>
        <pc:spChg chg="add mod">
          <ac:chgData name="Sacha LUTOFF" userId="a37079e7ccb5967d" providerId="LiveId" clId="{CF49317F-998A-4A23-BBC7-232D0E82DD0E}" dt="2025-03-27T11:05:13.065" v="3343" actId="1076"/>
          <ac:spMkLst>
            <pc:docMk/>
            <pc:sldMk cId="4235611116" sldId="257"/>
            <ac:spMk id="6" creationId="{83CB9006-D46B-AF53-6F92-EEF84CD4D4B1}"/>
          </ac:spMkLst>
        </pc:spChg>
        <pc:spChg chg="mod">
          <ac:chgData name="Sacha LUTOFF" userId="a37079e7ccb5967d" providerId="LiveId" clId="{CF49317F-998A-4A23-BBC7-232D0E82DD0E}" dt="2025-03-27T11:05:09.985" v="3341" actId="1076"/>
          <ac:spMkLst>
            <pc:docMk/>
            <pc:sldMk cId="4235611116" sldId="257"/>
            <ac:spMk id="7" creationId="{52270700-6407-E3C3-0A05-2843E97F50BB}"/>
          </ac:spMkLst>
        </pc:spChg>
        <pc:spChg chg="add mod">
          <ac:chgData name="Sacha LUTOFF" userId="a37079e7ccb5967d" providerId="LiveId" clId="{CF49317F-998A-4A23-BBC7-232D0E82DD0E}" dt="2025-03-27T07:21:40.355" v="203" actId="20577"/>
          <ac:spMkLst>
            <pc:docMk/>
            <pc:sldMk cId="4235611116" sldId="257"/>
            <ac:spMk id="8" creationId="{8396A3B0-309F-AB05-DD4D-9B3D882E4167}"/>
          </ac:spMkLst>
        </pc:spChg>
        <pc:spChg chg="del">
          <ac:chgData name="Sacha LUTOFF" userId="a37079e7ccb5967d" providerId="LiveId" clId="{CF49317F-998A-4A23-BBC7-232D0E82DD0E}" dt="2025-03-27T07:15:16.559" v="9" actId="478"/>
          <ac:spMkLst>
            <pc:docMk/>
            <pc:sldMk cId="4235611116" sldId="257"/>
            <ac:spMk id="8" creationId="{8A36DC16-2BA1-1FAF-6BE1-4CB0B60895BD}"/>
          </ac:spMkLst>
        </pc:spChg>
        <pc:spChg chg="add mod">
          <ac:chgData name="Sacha LUTOFF" userId="a37079e7ccb5967d" providerId="LiveId" clId="{CF49317F-998A-4A23-BBC7-232D0E82DD0E}" dt="2025-03-27T11:05:17.724" v="3344" actId="1076"/>
          <ac:spMkLst>
            <pc:docMk/>
            <pc:sldMk cId="4235611116" sldId="257"/>
            <ac:spMk id="9" creationId="{3D9CC3D9-DC55-BC82-2F69-F7914B0A37C1}"/>
          </ac:spMkLst>
        </pc:spChg>
        <pc:spChg chg="del">
          <ac:chgData name="Sacha LUTOFF" userId="a37079e7ccb5967d" providerId="LiveId" clId="{CF49317F-998A-4A23-BBC7-232D0E82DD0E}" dt="2025-03-27T07:15:23.395" v="12" actId="478"/>
          <ac:spMkLst>
            <pc:docMk/>
            <pc:sldMk cId="4235611116" sldId="257"/>
            <ac:spMk id="9" creationId="{460C5561-8DE3-E8B3-4AF0-5190EF556BFE}"/>
          </ac:spMkLst>
        </pc:spChg>
        <pc:spChg chg="del">
          <ac:chgData name="Sacha LUTOFF" userId="a37079e7ccb5967d" providerId="LiveId" clId="{CF49317F-998A-4A23-BBC7-232D0E82DD0E}" dt="2025-03-27T07:15:26.173" v="13" actId="478"/>
          <ac:spMkLst>
            <pc:docMk/>
            <pc:sldMk cId="4235611116" sldId="257"/>
            <ac:spMk id="15" creationId="{B10C5999-67D6-FB5B-6137-F10A13C28F58}"/>
          </ac:spMkLst>
        </pc:spChg>
        <pc:spChg chg="mod">
          <ac:chgData name="Sacha LUTOFF" userId="a37079e7ccb5967d" providerId="LiveId" clId="{CF49317F-998A-4A23-BBC7-232D0E82DD0E}" dt="2025-03-27T11:05:08.115" v="3340" actId="1076"/>
          <ac:spMkLst>
            <pc:docMk/>
            <pc:sldMk cId="4235611116" sldId="257"/>
            <ac:spMk id="16" creationId="{716C128B-94E0-541D-55EC-3456DA6ACFFF}"/>
          </ac:spMkLst>
        </pc:spChg>
        <pc:picChg chg="del">
          <ac:chgData name="Sacha LUTOFF" userId="a37079e7ccb5967d" providerId="LiveId" clId="{CF49317F-998A-4A23-BBC7-232D0E82DD0E}" dt="2025-03-27T07:15:17.890" v="10" actId="478"/>
          <ac:picMkLst>
            <pc:docMk/>
            <pc:sldMk cId="4235611116" sldId="257"/>
            <ac:picMk id="1028" creationId="{011CEA21-2C91-2066-11BE-5AA33B5349DE}"/>
          </ac:picMkLst>
        </pc:picChg>
        <pc:picChg chg="del">
          <ac:chgData name="Sacha LUTOFF" userId="a37079e7ccb5967d" providerId="LiveId" clId="{CF49317F-998A-4A23-BBC7-232D0E82DD0E}" dt="2025-03-27T09:16:40.518" v="787" actId="478"/>
          <ac:picMkLst>
            <pc:docMk/>
            <pc:sldMk cId="4235611116" sldId="257"/>
            <ac:picMk id="1030" creationId="{7E8B55D0-36BD-50C0-C0EF-724D598DD8C6}"/>
          </ac:picMkLst>
        </pc:picChg>
      </pc:sldChg>
      <pc:sldChg chg="del ord">
        <pc:chgData name="Sacha LUTOFF" userId="a37079e7ccb5967d" providerId="LiveId" clId="{CF49317F-998A-4A23-BBC7-232D0E82DD0E}" dt="2025-03-27T07:19:47.646" v="199" actId="47"/>
        <pc:sldMkLst>
          <pc:docMk/>
          <pc:sldMk cId="1299153091" sldId="259"/>
        </pc:sldMkLst>
      </pc:sldChg>
      <pc:sldChg chg="del ord">
        <pc:chgData name="Sacha LUTOFF" userId="a37079e7ccb5967d" providerId="LiveId" clId="{CF49317F-998A-4A23-BBC7-232D0E82DD0E}" dt="2025-03-27T07:19:47.646" v="199" actId="47"/>
        <pc:sldMkLst>
          <pc:docMk/>
          <pc:sldMk cId="162519489" sldId="262"/>
        </pc:sldMkLst>
      </pc:sldChg>
      <pc:sldChg chg="del ord">
        <pc:chgData name="Sacha LUTOFF" userId="a37079e7ccb5967d" providerId="LiveId" clId="{CF49317F-998A-4A23-BBC7-232D0E82DD0E}" dt="2025-03-27T07:19:47.646" v="199" actId="47"/>
        <pc:sldMkLst>
          <pc:docMk/>
          <pc:sldMk cId="1466858536" sldId="267"/>
        </pc:sldMkLst>
      </pc:sldChg>
      <pc:sldChg chg="del ord">
        <pc:chgData name="Sacha LUTOFF" userId="a37079e7ccb5967d" providerId="LiveId" clId="{CF49317F-998A-4A23-BBC7-232D0E82DD0E}" dt="2025-03-27T07:19:47.646" v="199" actId="47"/>
        <pc:sldMkLst>
          <pc:docMk/>
          <pc:sldMk cId="3509411141" sldId="269"/>
        </pc:sldMkLst>
      </pc:sldChg>
      <pc:sldChg chg="addSp delSp modSp mod ord">
        <pc:chgData name="Sacha LUTOFF" userId="a37079e7ccb5967d" providerId="LiveId" clId="{CF49317F-998A-4A23-BBC7-232D0E82DD0E}" dt="2025-03-27T13:07:06.088" v="3728" actId="20577"/>
        <pc:sldMkLst>
          <pc:docMk/>
          <pc:sldMk cId="3039292964" sldId="278"/>
        </pc:sldMkLst>
        <pc:spChg chg="mod">
          <ac:chgData name="Sacha LUTOFF" userId="a37079e7ccb5967d" providerId="LiveId" clId="{CF49317F-998A-4A23-BBC7-232D0E82DD0E}" dt="2025-03-27T13:07:06.088" v="3728" actId="20577"/>
          <ac:spMkLst>
            <pc:docMk/>
            <pc:sldMk cId="3039292964" sldId="278"/>
            <ac:spMk id="3" creationId="{D2DB2307-B9AA-33A0-F15A-7CB7B30EF4DE}"/>
          </ac:spMkLst>
        </pc:spChg>
        <pc:spChg chg="add del">
          <ac:chgData name="Sacha LUTOFF" userId="a37079e7ccb5967d" providerId="LiveId" clId="{CF49317F-998A-4A23-BBC7-232D0E82DD0E}" dt="2025-03-27T09:27:36.193" v="1494" actId="22"/>
          <ac:spMkLst>
            <pc:docMk/>
            <pc:sldMk cId="3039292964" sldId="278"/>
            <ac:spMk id="7" creationId="{40C0DEF2-E96D-2046-8615-27C7176C0D08}"/>
          </ac:spMkLst>
        </pc:spChg>
      </pc:sldChg>
      <pc:sldChg chg="modSp new mod">
        <pc:chgData name="Sacha LUTOFF" userId="a37079e7ccb5967d" providerId="LiveId" clId="{CF49317F-998A-4A23-BBC7-232D0E82DD0E}" dt="2025-03-27T08:52:26.063" v="629" actId="20577"/>
        <pc:sldMkLst>
          <pc:docMk/>
          <pc:sldMk cId="333731023" sldId="279"/>
        </pc:sldMkLst>
        <pc:spChg chg="mod">
          <ac:chgData name="Sacha LUTOFF" userId="a37079e7ccb5967d" providerId="LiveId" clId="{CF49317F-998A-4A23-BBC7-232D0E82DD0E}" dt="2025-03-27T07:39:48.215" v="292" actId="20577"/>
          <ac:spMkLst>
            <pc:docMk/>
            <pc:sldMk cId="333731023" sldId="279"/>
            <ac:spMk id="2" creationId="{D5983517-7F7A-7441-F993-C7418268FD0E}"/>
          </ac:spMkLst>
        </pc:spChg>
        <pc:spChg chg="mod">
          <ac:chgData name="Sacha LUTOFF" userId="a37079e7ccb5967d" providerId="LiveId" clId="{CF49317F-998A-4A23-BBC7-232D0E82DD0E}" dt="2025-03-27T08:52:26.063" v="629" actId="20577"/>
          <ac:spMkLst>
            <pc:docMk/>
            <pc:sldMk cId="333731023" sldId="279"/>
            <ac:spMk id="3" creationId="{1DB4C99E-33FC-AE5B-C436-FBE39A966CF3}"/>
          </ac:spMkLst>
        </pc:spChg>
      </pc:sldChg>
      <pc:sldChg chg="del ord">
        <pc:chgData name="Sacha LUTOFF" userId="a37079e7ccb5967d" providerId="LiveId" clId="{CF49317F-998A-4A23-BBC7-232D0E82DD0E}" dt="2025-03-27T07:19:47.646" v="199" actId="47"/>
        <pc:sldMkLst>
          <pc:docMk/>
          <pc:sldMk cId="1328354506" sldId="279"/>
        </pc:sldMkLst>
      </pc:sldChg>
      <pc:sldChg chg="modSp new mod">
        <pc:chgData name="Sacha LUTOFF" userId="a37079e7ccb5967d" providerId="LiveId" clId="{CF49317F-998A-4A23-BBC7-232D0E82DD0E}" dt="2025-03-27T08:54:35.807" v="720" actId="20577"/>
        <pc:sldMkLst>
          <pc:docMk/>
          <pc:sldMk cId="2995532751" sldId="280"/>
        </pc:sldMkLst>
        <pc:spChg chg="mod">
          <ac:chgData name="Sacha LUTOFF" userId="a37079e7ccb5967d" providerId="LiveId" clId="{CF49317F-998A-4A23-BBC7-232D0E82DD0E}" dt="2025-03-27T07:43:11.394" v="382" actId="20577"/>
          <ac:spMkLst>
            <pc:docMk/>
            <pc:sldMk cId="2995532751" sldId="280"/>
            <ac:spMk id="2" creationId="{7D0773EF-9443-AAB9-C28E-FC6575A808D0}"/>
          </ac:spMkLst>
        </pc:spChg>
        <pc:spChg chg="mod">
          <ac:chgData name="Sacha LUTOFF" userId="a37079e7ccb5967d" providerId="LiveId" clId="{CF49317F-998A-4A23-BBC7-232D0E82DD0E}" dt="2025-03-27T08:54:35.807" v="720" actId="20577"/>
          <ac:spMkLst>
            <pc:docMk/>
            <pc:sldMk cId="2995532751" sldId="280"/>
            <ac:spMk id="3" creationId="{76C57B1B-BDD9-9D74-EF30-A88BD69D8BA7}"/>
          </ac:spMkLst>
        </pc:spChg>
      </pc:sldChg>
      <pc:sldChg chg="addSp delSp modSp new mod">
        <pc:chgData name="Sacha LUTOFF" userId="a37079e7ccb5967d" providerId="LiveId" clId="{CF49317F-998A-4A23-BBC7-232D0E82DD0E}" dt="2025-03-27T08:47:28.727" v="455" actId="21"/>
        <pc:sldMkLst>
          <pc:docMk/>
          <pc:sldMk cId="2870343966" sldId="281"/>
        </pc:sldMkLst>
        <pc:spChg chg="mod">
          <ac:chgData name="Sacha LUTOFF" userId="a37079e7ccb5967d" providerId="LiveId" clId="{CF49317F-998A-4A23-BBC7-232D0E82DD0E}" dt="2025-03-27T07:43:36.830" v="412" actId="20577"/>
          <ac:spMkLst>
            <pc:docMk/>
            <pc:sldMk cId="2870343966" sldId="281"/>
            <ac:spMk id="2" creationId="{63BC9D1D-8D3D-468F-C208-00AE86F4B1ED}"/>
          </ac:spMkLst>
        </pc:spChg>
        <pc:spChg chg="mod">
          <ac:chgData name="Sacha LUTOFF" userId="a37079e7ccb5967d" providerId="LiveId" clId="{CF49317F-998A-4A23-BBC7-232D0E82DD0E}" dt="2025-03-27T07:43:33.538" v="395" actId="6549"/>
          <ac:spMkLst>
            <pc:docMk/>
            <pc:sldMk cId="2870343966" sldId="281"/>
            <ac:spMk id="3" creationId="{52C3FC64-55D4-84FE-FC55-2B81CB0AD2FE}"/>
          </ac:spMkLst>
        </pc:spChg>
        <pc:picChg chg="add del mod">
          <ac:chgData name="Sacha LUTOFF" userId="a37079e7ccb5967d" providerId="LiveId" clId="{CF49317F-998A-4A23-BBC7-232D0E82DD0E}" dt="2025-03-27T08:47:28.727" v="455" actId="21"/>
          <ac:picMkLst>
            <pc:docMk/>
            <pc:sldMk cId="2870343966" sldId="281"/>
            <ac:picMk id="9" creationId="{48A6F5F4-EC92-080E-A833-BE452890CA8A}"/>
          </ac:picMkLst>
        </pc:picChg>
      </pc:sldChg>
      <pc:sldChg chg="del">
        <pc:chgData name="Sacha LUTOFF" userId="a37079e7ccb5967d" providerId="LiveId" clId="{CF49317F-998A-4A23-BBC7-232D0E82DD0E}" dt="2025-03-27T07:14:22.206" v="0" actId="47"/>
        <pc:sldMkLst>
          <pc:docMk/>
          <pc:sldMk cId="4023866102" sldId="281"/>
        </pc:sldMkLst>
      </pc:sldChg>
      <pc:sldChg chg="del">
        <pc:chgData name="Sacha LUTOFF" userId="a37079e7ccb5967d" providerId="LiveId" clId="{CF49317F-998A-4A23-BBC7-232D0E82DD0E}" dt="2025-03-27T07:14:22.206" v="0" actId="47"/>
        <pc:sldMkLst>
          <pc:docMk/>
          <pc:sldMk cId="305604281" sldId="282"/>
        </pc:sldMkLst>
      </pc:sldChg>
      <pc:sldChg chg="addSp delSp modSp new mod">
        <pc:chgData name="Sacha LUTOFF" userId="a37079e7ccb5967d" providerId="LiveId" clId="{CF49317F-998A-4A23-BBC7-232D0E82DD0E}" dt="2025-03-27T09:05:36.776" v="744" actId="1076"/>
        <pc:sldMkLst>
          <pc:docMk/>
          <pc:sldMk cId="641882350" sldId="282"/>
        </pc:sldMkLst>
        <pc:spChg chg="mod">
          <ac:chgData name="Sacha LUTOFF" userId="a37079e7ccb5967d" providerId="LiveId" clId="{CF49317F-998A-4A23-BBC7-232D0E82DD0E}" dt="2025-03-27T09:05:08.867" v="730" actId="1076"/>
          <ac:spMkLst>
            <pc:docMk/>
            <pc:sldMk cId="641882350" sldId="282"/>
            <ac:spMk id="2" creationId="{213DE712-7610-A795-066B-1C0742083A91}"/>
          </ac:spMkLst>
        </pc:spChg>
        <pc:spChg chg="del mod">
          <ac:chgData name="Sacha LUTOFF" userId="a37079e7ccb5967d" providerId="LiveId" clId="{CF49317F-998A-4A23-BBC7-232D0E82DD0E}" dt="2025-03-27T08:47:08.954" v="447" actId="478"/>
          <ac:spMkLst>
            <pc:docMk/>
            <pc:sldMk cId="641882350" sldId="282"/>
            <ac:spMk id="3" creationId="{1096CCC0-08CE-323F-9114-931BFDAED392}"/>
          </ac:spMkLst>
        </pc:spChg>
        <pc:spChg chg="add del mod">
          <ac:chgData name="Sacha LUTOFF" userId="a37079e7ccb5967d" providerId="LiveId" clId="{CF49317F-998A-4A23-BBC7-232D0E82DD0E}" dt="2025-03-27T08:47:11.663" v="449" actId="478"/>
          <ac:spMkLst>
            <pc:docMk/>
            <pc:sldMk cId="641882350" sldId="282"/>
            <ac:spMk id="7" creationId="{5067E9E0-429A-D674-E175-7C83F06AAF8D}"/>
          </ac:spMkLst>
        </pc:spChg>
        <pc:spChg chg="add mod">
          <ac:chgData name="Sacha LUTOFF" userId="a37079e7ccb5967d" providerId="LiveId" clId="{CF49317F-998A-4A23-BBC7-232D0E82DD0E}" dt="2025-03-27T09:05:10.723" v="731" actId="1076"/>
          <ac:spMkLst>
            <pc:docMk/>
            <pc:sldMk cId="641882350" sldId="282"/>
            <ac:spMk id="12" creationId="{6BBE05B5-0661-15C8-F54E-36E9E4D29871}"/>
          </ac:spMkLst>
        </pc:spChg>
        <pc:spChg chg="add mod">
          <ac:chgData name="Sacha LUTOFF" userId="a37079e7ccb5967d" providerId="LiveId" clId="{CF49317F-998A-4A23-BBC7-232D0E82DD0E}" dt="2025-03-27T09:05:12.777" v="732" actId="1076"/>
          <ac:spMkLst>
            <pc:docMk/>
            <pc:sldMk cId="641882350" sldId="282"/>
            <ac:spMk id="15" creationId="{587C3F21-E261-2835-5124-614958439E57}"/>
          </ac:spMkLst>
        </pc:spChg>
        <pc:spChg chg="add mod">
          <ac:chgData name="Sacha LUTOFF" userId="a37079e7ccb5967d" providerId="LiveId" clId="{CF49317F-998A-4A23-BBC7-232D0E82DD0E}" dt="2025-03-27T09:05:23.912" v="736" actId="1076"/>
          <ac:spMkLst>
            <pc:docMk/>
            <pc:sldMk cId="641882350" sldId="282"/>
            <ac:spMk id="16" creationId="{09207D8F-5E18-BD00-3465-B77B657469E6}"/>
          </ac:spMkLst>
        </pc:spChg>
        <pc:spChg chg="add mod">
          <ac:chgData name="Sacha LUTOFF" userId="a37079e7ccb5967d" providerId="LiveId" clId="{CF49317F-998A-4A23-BBC7-232D0E82DD0E}" dt="2025-03-27T09:05:26.025" v="737" actId="1076"/>
          <ac:spMkLst>
            <pc:docMk/>
            <pc:sldMk cId="641882350" sldId="282"/>
            <ac:spMk id="17" creationId="{17AE13F9-6066-CDB3-D6A9-A12E8A555037}"/>
          </ac:spMkLst>
        </pc:spChg>
        <pc:spChg chg="add mod">
          <ac:chgData name="Sacha LUTOFF" userId="a37079e7ccb5967d" providerId="LiveId" clId="{CF49317F-998A-4A23-BBC7-232D0E82DD0E}" dt="2025-03-27T09:05:20.940" v="735" actId="1076"/>
          <ac:spMkLst>
            <pc:docMk/>
            <pc:sldMk cId="641882350" sldId="282"/>
            <ac:spMk id="18" creationId="{B7EFD7DA-C994-A000-A67B-874B58D15DD8}"/>
          </ac:spMkLst>
        </pc:spChg>
        <pc:spChg chg="add mod">
          <ac:chgData name="Sacha LUTOFF" userId="a37079e7ccb5967d" providerId="LiveId" clId="{CF49317F-998A-4A23-BBC7-232D0E82DD0E}" dt="2025-03-27T09:05:31.484" v="741" actId="1076"/>
          <ac:spMkLst>
            <pc:docMk/>
            <pc:sldMk cId="641882350" sldId="282"/>
            <ac:spMk id="19" creationId="{40E1D835-D50F-F6D7-4F84-39AAE2D6D609}"/>
          </ac:spMkLst>
        </pc:spChg>
        <pc:spChg chg="add mod">
          <ac:chgData name="Sacha LUTOFF" userId="a37079e7ccb5967d" providerId="LiveId" clId="{CF49317F-998A-4A23-BBC7-232D0E82DD0E}" dt="2025-03-27T09:05:36.776" v="744" actId="1076"/>
          <ac:spMkLst>
            <pc:docMk/>
            <pc:sldMk cId="641882350" sldId="282"/>
            <ac:spMk id="20" creationId="{1559C613-954E-A05E-0239-59405107F221}"/>
          </ac:spMkLst>
        </pc:spChg>
        <pc:picChg chg="add del mod">
          <ac:chgData name="Sacha LUTOFF" userId="a37079e7ccb5967d" providerId="LiveId" clId="{CF49317F-998A-4A23-BBC7-232D0E82DD0E}" dt="2025-03-27T08:47:20.812" v="451" actId="21"/>
          <ac:picMkLst>
            <pc:docMk/>
            <pc:sldMk cId="641882350" sldId="282"/>
            <ac:picMk id="9" creationId="{48A6F5F4-EC92-080E-A833-BE452890CA8A}"/>
          </ac:picMkLst>
        </pc:picChg>
        <pc:picChg chg="add del mod">
          <ac:chgData name="Sacha LUTOFF" userId="a37079e7ccb5967d" providerId="LiveId" clId="{CF49317F-998A-4A23-BBC7-232D0E82DD0E}" dt="2025-03-27T09:00:38.236" v="721" actId="478"/>
          <ac:picMkLst>
            <pc:docMk/>
            <pc:sldMk cId="641882350" sldId="282"/>
            <ac:picMk id="11" creationId="{C59D56C3-30E5-E256-7A82-C2E2CF6A7B5F}"/>
          </ac:picMkLst>
        </pc:picChg>
        <pc:picChg chg="add del">
          <ac:chgData name="Sacha LUTOFF" userId="a37079e7ccb5967d" providerId="LiveId" clId="{CF49317F-998A-4A23-BBC7-232D0E82DD0E}" dt="2025-03-27T08:49:51.257" v="468" actId="22"/>
          <ac:picMkLst>
            <pc:docMk/>
            <pc:sldMk cId="641882350" sldId="282"/>
            <ac:picMk id="14" creationId="{ECBC0D52-2CD3-D2E2-AAAD-7F3C2985C650}"/>
          </ac:picMkLst>
        </pc:picChg>
        <pc:picChg chg="add mod">
          <ac:chgData name="Sacha LUTOFF" userId="a37079e7ccb5967d" providerId="LiveId" clId="{CF49317F-998A-4A23-BBC7-232D0E82DD0E}" dt="2025-03-27T09:05:07.262" v="728" actId="1076"/>
          <ac:picMkLst>
            <pc:docMk/>
            <pc:sldMk cId="641882350" sldId="282"/>
            <ac:picMk id="22" creationId="{76FA4284-1A8B-A4AD-48C3-7F58B5FB7A53}"/>
          </ac:picMkLst>
        </pc:picChg>
      </pc:sldChg>
      <pc:sldChg chg="del">
        <pc:chgData name="Sacha LUTOFF" userId="a37079e7ccb5967d" providerId="LiveId" clId="{CF49317F-998A-4A23-BBC7-232D0E82DD0E}" dt="2025-03-27T07:14:22.206" v="0" actId="47"/>
        <pc:sldMkLst>
          <pc:docMk/>
          <pc:sldMk cId="1420296367" sldId="283"/>
        </pc:sldMkLst>
      </pc:sldChg>
      <pc:sldChg chg="modSp new mod">
        <pc:chgData name="Sacha LUTOFF" userId="a37079e7ccb5967d" providerId="LiveId" clId="{CF49317F-998A-4A23-BBC7-232D0E82DD0E}" dt="2025-03-27T11:00:10.030" v="3222" actId="20577"/>
        <pc:sldMkLst>
          <pc:docMk/>
          <pc:sldMk cId="2713368553" sldId="283"/>
        </pc:sldMkLst>
        <pc:spChg chg="mod">
          <ac:chgData name="Sacha LUTOFF" userId="a37079e7ccb5967d" providerId="LiveId" clId="{CF49317F-998A-4A23-BBC7-232D0E82DD0E}" dt="2025-03-27T08:51:24.354" v="563" actId="20577"/>
          <ac:spMkLst>
            <pc:docMk/>
            <pc:sldMk cId="2713368553" sldId="283"/>
            <ac:spMk id="2" creationId="{661CA029-371A-3A56-916C-A8C9F48462BD}"/>
          </ac:spMkLst>
        </pc:spChg>
        <pc:spChg chg="mod">
          <ac:chgData name="Sacha LUTOFF" userId="a37079e7ccb5967d" providerId="LiveId" clId="{CF49317F-998A-4A23-BBC7-232D0E82DD0E}" dt="2025-03-27T11:00:10.030" v="3222" actId="20577"/>
          <ac:spMkLst>
            <pc:docMk/>
            <pc:sldMk cId="2713368553" sldId="283"/>
            <ac:spMk id="3" creationId="{690365EC-D93B-8B6E-4D94-BB99564E9609}"/>
          </ac:spMkLst>
        </pc:spChg>
      </pc:sldChg>
      <pc:sldChg chg="modSp new del mod">
        <pc:chgData name="Sacha LUTOFF" userId="a37079e7ccb5967d" providerId="LiveId" clId="{CF49317F-998A-4A23-BBC7-232D0E82DD0E}" dt="2025-03-27T08:52:28.369" v="630" actId="47"/>
        <pc:sldMkLst>
          <pc:docMk/>
          <pc:sldMk cId="1142452352" sldId="284"/>
        </pc:sldMkLst>
        <pc:spChg chg="mod">
          <ac:chgData name="Sacha LUTOFF" userId="a37079e7ccb5967d" providerId="LiveId" clId="{CF49317F-998A-4A23-BBC7-232D0E82DD0E}" dt="2025-03-27T08:51:34.877" v="594" actId="20577"/>
          <ac:spMkLst>
            <pc:docMk/>
            <pc:sldMk cId="1142452352" sldId="284"/>
            <ac:spMk id="2" creationId="{F8C530E3-DC3E-1BB0-24D6-3BBE20FD131F}"/>
          </ac:spMkLst>
        </pc:spChg>
        <pc:spChg chg="mod">
          <ac:chgData name="Sacha LUTOFF" userId="a37079e7ccb5967d" providerId="LiveId" clId="{CF49317F-998A-4A23-BBC7-232D0E82DD0E}" dt="2025-03-27T08:52:01.168" v="608" actId="21"/>
          <ac:spMkLst>
            <pc:docMk/>
            <pc:sldMk cId="1142452352" sldId="284"/>
            <ac:spMk id="3" creationId="{867ADE73-9448-60BB-8D40-1A8C07C52179}"/>
          </ac:spMkLst>
        </pc:spChg>
      </pc:sldChg>
      <pc:sldChg chg="addSp delSp modSp new mod ord">
        <pc:chgData name="Sacha LUTOFF" userId="a37079e7ccb5967d" providerId="LiveId" clId="{CF49317F-998A-4A23-BBC7-232D0E82DD0E}" dt="2025-03-27T12:38:22.220" v="3429" actId="20577"/>
        <pc:sldMkLst>
          <pc:docMk/>
          <pc:sldMk cId="1582743810" sldId="284"/>
        </pc:sldMkLst>
        <pc:spChg chg="mod">
          <ac:chgData name="Sacha LUTOFF" userId="a37079e7ccb5967d" providerId="LiveId" clId="{CF49317F-998A-4A23-BBC7-232D0E82DD0E}" dt="2025-03-27T11:02:00.543" v="3292" actId="20577"/>
          <ac:spMkLst>
            <pc:docMk/>
            <pc:sldMk cId="1582743810" sldId="284"/>
            <ac:spMk id="2" creationId="{4EA29286-8A38-BADC-1A39-84272930BEBE}"/>
          </ac:spMkLst>
        </pc:spChg>
        <pc:spChg chg="mod">
          <ac:chgData name="Sacha LUTOFF" userId="a37079e7ccb5967d" providerId="LiveId" clId="{CF49317F-998A-4A23-BBC7-232D0E82DD0E}" dt="2025-03-27T12:38:22.220" v="3429" actId="20577"/>
          <ac:spMkLst>
            <pc:docMk/>
            <pc:sldMk cId="1582743810" sldId="284"/>
            <ac:spMk id="3" creationId="{C87D8E95-AA9D-2A28-D8E4-3E8DFBFCA836}"/>
          </ac:spMkLst>
        </pc:spChg>
        <pc:spChg chg="add del mod">
          <ac:chgData name="Sacha LUTOFF" userId="a37079e7ccb5967d" providerId="LiveId" clId="{CF49317F-998A-4A23-BBC7-232D0E82DD0E}" dt="2025-03-27T11:08:38.101" v="3345" actId="478"/>
          <ac:spMkLst>
            <pc:docMk/>
            <pc:sldMk cId="1582743810" sldId="284"/>
            <ac:spMk id="6" creationId="{D2CD444B-00EB-E409-C8A0-5DDC9B4C48F1}"/>
          </ac:spMkLst>
        </pc:spChg>
      </pc:sldChg>
      <pc:sldChg chg="del">
        <pc:chgData name="Sacha LUTOFF" userId="a37079e7ccb5967d" providerId="LiveId" clId="{CF49317F-998A-4A23-BBC7-232D0E82DD0E}" dt="2025-03-27T07:14:22.206" v="0" actId="47"/>
        <pc:sldMkLst>
          <pc:docMk/>
          <pc:sldMk cId="4155278141" sldId="284"/>
        </pc:sldMkLst>
      </pc:sldChg>
      <pc:sldChg chg="add del">
        <pc:chgData name="Sacha LUTOFF" userId="a37079e7ccb5967d" providerId="LiveId" clId="{CF49317F-998A-4A23-BBC7-232D0E82DD0E}" dt="2025-03-27T09:05:44.533" v="746" actId="47"/>
        <pc:sldMkLst>
          <pc:docMk/>
          <pc:sldMk cId="4160796237" sldId="284"/>
        </pc:sldMkLst>
      </pc:sldChg>
      <pc:sldChg chg="addSp modSp new mod ord">
        <pc:chgData name="Sacha LUTOFF" userId="a37079e7ccb5967d" providerId="LiveId" clId="{CF49317F-998A-4A23-BBC7-232D0E82DD0E}" dt="2025-03-27T12:42:02.835" v="3473" actId="14100"/>
        <pc:sldMkLst>
          <pc:docMk/>
          <pc:sldMk cId="790603655" sldId="285"/>
        </pc:sldMkLst>
        <pc:spChg chg="mod">
          <ac:chgData name="Sacha LUTOFF" userId="a37079e7ccb5967d" providerId="LiveId" clId="{CF49317F-998A-4A23-BBC7-232D0E82DD0E}" dt="2025-03-27T11:02:12.080" v="3298"/>
          <ac:spMkLst>
            <pc:docMk/>
            <pc:sldMk cId="790603655" sldId="285"/>
            <ac:spMk id="2" creationId="{C4B1F88B-4FEA-107D-93C6-9F48FABF1F1E}"/>
          </ac:spMkLst>
        </pc:spChg>
        <pc:spChg chg="mod">
          <ac:chgData name="Sacha LUTOFF" userId="a37079e7ccb5967d" providerId="LiveId" clId="{CF49317F-998A-4A23-BBC7-232D0E82DD0E}" dt="2025-03-27T12:40:49.043" v="3446" actId="20577"/>
          <ac:spMkLst>
            <pc:docMk/>
            <pc:sldMk cId="790603655" sldId="285"/>
            <ac:spMk id="3" creationId="{9F3EDBB6-2EA0-6ED5-AA3F-0D7943DB694B}"/>
          </ac:spMkLst>
        </pc:spChg>
        <pc:spChg chg="add mod">
          <ac:chgData name="Sacha LUTOFF" userId="a37079e7ccb5967d" providerId="LiveId" clId="{CF49317F-998A-4A23-BBC7-232D0E82DD0E}" dt="2025-03-27T12:41:10.518" v="3454" actId="1582"/>
          <ac:spMkLst>
            <pc:docMk/>
            <pc:sldMk cId="790603655" sldId="285"/>
            <ac:spMk id="8" creationId="{317CAC26-E8A4-3CB2-027D-F8346CDAE0A2}"/>
          </ac:spMkLst>
        </pc:spChg>
        <pc:spChg chg="add mod">
          <ac:chgData name="Sacha LUTOFF" userId="a37079e7ccb5967d" providerId="LiveId" clId="{CF49317F-998A-4A23-BBC7-232D0E82DD0E}" dt="2025-03-27T12:42:02.835" v="3473" actId="14100"/>
          <ac:spMkLst>
            <pc:docMk/>
            <pc:sldMk cId="790603655" sldId="285"/>
            <ac:spMk id="9" creationId="{A431B514-4793-EFDB-2A2D-E9EBE897FC3F}"/>
          </ac:spMkLst>
        </pc:spChg>
        <pc:picChg chg="add mod">
          <ac:chgData name="Sacha LUTOFF" userId="a37079e7ccb5967d" providerId="LiveId" clId="{CF49317F-998A-4A23-BBC7-232D0E82DD0E}" dt="2025-03-27T12:41:51.372" v="3468" actId="14826"/>
          <ac:picMkLst>
            <pc:docMk/>
            <pc:sldMk cId="790603655" sldId="285"/>
            <ac:picMk id="7" creationId="{C2FE95DB-5179-5ACC-6AEA-A882920FA81F}"/>
          </ac:picMkLst>
        </pc:picChg>
        <pc:picChg chg="add mod">
          <ac:chgData name="Sacha LUTOFF" userId="a37079e7ccb5967d" providerId="LiveId" clId="{CF49317F-998A-4A23-BBC7-232D0E82DD0E}" dt="2025-03-27T12:41:55.431" v="3471" actId="571"/>
          <ac:picMkLst>
            <pc:docMk/>
            <pc:sldMk cId="790603655" sldId="285"/>
            <ac:picMk id="10" creationId="{ADF31FF6-ADC1-4654-BE08-D8E4196FCA63}"/>
          </ac:picMkLst>
        </pc:picChg>
      </pc:sldChg>
      <pc:sldChg chg="del">
        <pc:chgData name="Sacha LUTOFF" userId="a37079e7ccb5967d" providerId="LiveId" clId="{CF49317F-998A-4A23-BBC7-232D0E82DD0E}" dt="2025-03-27T07:14:22.206" v="0" actId="47"/>
        <pc:sldMkLst>
          <pc:docMk/>
          <pc:sldMk cId="3291473876" sldId="285"/>
        </pc:sldMkLst>
      </pc:sldChg>
      <pc:sldChg chg="addSp modSp new mod ord">
        <pc:chgData name="Sacha LUTOFF" userId="a37079e7ccb5967d" providerId="LiveId" clId="{CF49317F-998A-4A23-BBC7-232D0E82DD0E}" dt="2025-03-27T13:17:46.562" v="3749" actId="20577"/>
        <pc:sldMkLst>
          <pc:docMk/>
          <pc:sldMk cId="800675442" sldId="286"/>
        </pc:sldMkLst>
        <pc:spChg chg="mod">
          <ac:chgData name="Sacha LUTOFF" userId="a37079e7ccb5967d" providerId="LiveId" clId="{CF49317F-998A-4A23-BBC7-232D0E82DD0E}" dt="2025-03-27T11:02:29.281" v="3304" actId="20577"/>
          <ac:spMkLst>
            <pc:docMk/>
            <pc:sldMk cId="800675442" sldId="286"/>
            <ac:spMk id="2" creationId="{F54C889E-0E2E-91DF-7EC0-6B0044C9EE76}"/>
          </ac:spMkLst>
        </pc:spChg>
        <pc:spChg chg="mod">
          <ac:chgData name="Sacha LUTOFF" userId="a37079e7ccb5967d" providerId="LiveId" clId="{CF49317F-998A-4A23-BBC7-232D0E82DD0E}" dt="2025-03-27T10:45:29.490" v="2382" actId="20577"/>
          <ac:spMkLst>
            <pc:docMk/>
            <pc:sldMk cId="800675442" sldId="286"/>
            <ac:spMk id="3" creationId="{277C2E81-484C-A96B-D8E1-8E771169CDA9}"/>
          </ac:spMkLst>
        </pc:spChg>
        <pc:spChg chg="add mod">
          <ac:chgData name="Sacha LUTOFF" userId="a37079e7ccb5967d" providerId="LiveId" clId="{CF49317F-998A-4A23-BBC7-232D0E82DD0E}" dt="2025-03-27T13:17:46.562" v="3749" actId="20577"/>
          <ac:spMkLst>
            <pc:docMk/>
            <pc:sldMk cId="800675442" sldId="286"/>
            <ac:spMk id="6" creationId="{C31CDB6D-528D-5087-A68E-A3BF6A08D105}"/>
          </ac:spMkLst>
        </pc:spChg>
      </pc:sldChg>
      <pc:sldChg chg="del ord">
        <pc:chgData name="Sacha LUTOFF" userId="a37079e7ccb5967d" providerId="LiveId" clId="{CF49317F-998A-4A23-BBC7-232D0E82DD0E}" dt="2025-03-27T07:19:47.646" v="199" actId="47"/>
        <pc:sldMkLst>
          <pc:docMk/>
          <pc:sldMk cId="291665463" sldId="287"/>
        </pc:sldMkLst>
      </pc:sldChg>
      <pc:sldChg chg="addSp delSp modSp new mod">
        <pc:chgData name="Sacha LUTOFF" userId="a37079e7ccb5967d" providerId="LiveId" clId="{CF49317F-998A-4A23-BBC7-232D0E82DD0E}" dt="2025-03-27T11:00:25.082" v="3230" actId="20577"/>
        <pc:sldMkLst>
          <pc:docMk/>
          <pc:sldMk cId="1297608473" sldId="287"/>
        </pc:sldMkLst>
        <pc:spChg chg="add del mod">
          <ac:chgData name="Sacha LUTOFF" userId="a37079e7ccb5967d" providerId="LiveId" clId="{CF49317F-998A-4A23-BBC7-232D0E82DD0E}" dt="2025-03-27T10:54:15.614" v="3059" actId="20577"/>
          <ac:spMkLst>
            <pc:docMk/>
            <pc:sldMk cId="1297608473" sldId="287"/>
            <ac:spMk id="2" creationId="{575339D2-AC95-379F-C1A5-0BD50C69F9DB}"/>
          </ac:spMkLst>
        </pc:spChg>
        <pc:spChg chg="mod">
          <ac:chgData name="Sacha LUTOFF" userId="a37079e7ccb5967d" providerId="LiveId" clId="{CF49317F-998A-4A23-BBC7-232D0E82DD0E}" dt="2025-03-27T10:55:06.011" v="3122" actId="20577"/>
          <ac:spMkLst>
            <pc:docMk/>
            <pc:sldMk cId="1297608473" sldId="287"/>
            <ac:spMk id="3" creationId="{5A977F12-9AD9-4D88-7158-6A6E1ED4A6D8}"/>
          </ac:spMkLst>
        </pc:spChg>
        <pc:spChg chg="add del mod">
          <ac:chgData name="Sacha LUTOFF" userId="a37079e7ccb5967d" providerId="LiveId" clId="{CF49317F-998A-4A23-BBC7-232D0E82DD0E}" dt="2025-03-27T09:27:41.908" v="1497" actId="478"/>
          <ac:spMkLst>
            <pc:docMk/>
            <pc:sldMk cId="1297608473" sldId="287"/>
            <ac:spMk id="6" creationId="{4804A758-5DAC-7FA4-0A58-60BD8391F3CD}"/>
          </ac:spMkLst>
        </pc:spChg>
        <pc:spChg chg="add mod">
          <ac:chgData name="Sacha LUTOFF" userId="a37079e7ccb5967d" providerId="LiveId" clId="{CF49317F-998A-4A23-BBC7-232D0E82DD0E}" dt="2025-03-27T11:00:25.082" v="3230" actId="20577"/>
          <ac:spMkLst>
            <pc:docMk/>
            <pc:sldMk cId="1297608473" sldId="287"/>
            <ac:spMk id="7" creationId="{B1B1AB86-2435-7070-B127-7D3A005380CC}"/>
          </ac:spMkLst>
        </pc:spChg>
        <pc:spChg chg="add mod">
          <ac:chgData name="Sacha LUTOFF" userId="a37079e7ccb5967d" providerId="LiveId" clId="{CF49317F-998A-4A23-BBC7-232D0E82DD0E}" dt="2025-03-27T10:58:14.435" v="3181" actId="20577"/>
          <ac:spMkLst>
            <pc:docMk/>
            <pc:sldMk cId="1297608473" sldId="287"/>
            <ac:spMk id="8" creationId="{49CD7671-DEB6-C805-818B-B11B146157AF}"/>
          </ac:spMkLst>
        </pc:spChg>
        <pc:spChg chg="add mod">
          <ac:chgData name="Sacha LUTOFF" userId="a37079e7ccb5967d" providerId="LiveId" clId="{CF49317F-998A-4A23-BBC7-232D0E82DD0E}" dt="2025-03-27T10:54:52.004" v="3118" actId="14100"/>
          <ac:spMkLst>
            <pc:docMk/>
            <pc:sldMk cId="1297608473" sldId="287"/>
            <ac:spMk id="9" creationId="{E91B9031-AE84-0788-7066-ABCF24121B11}"/>
          </ac:spMkLst>
        </pc:spChg>
        <pc:spChg chg="add del mod">
          <ac:chgData name="Sacha LUTOFF" userId="a37079e7ccb5967d" providerId="LiveId" clId="{CF49317F-998A-4A23-BBC7-232D0E82DD0E}" dt="2025-03-27T10:53:10.922" v="3008" actId="478"/>
          <ac:spMkLst>
            <pc:docMk/>
            <pc:sldMk cId="1297608473" sldId="287"/>
            <ac:spMk id="11" creationId="{789A44DA-4EAD-039A-85B8-03314C70110B}"/>
          </ac:spMkLst>
        </pc:spChg>
        <pc:spChg chg="add mod">
          <ac:chgData name="Sacha LUTOFF" userId="a37079e7ccb5967d" providerId="LiveId" clId="{CF49317F-998A-4A23-BBC7-232D0E82DD0E}" dt="2025-03-27T10:53:10.552" v="3007"/>
          <ac:spMkLst>
            <pc:docMk/>
            <pc:sldMk cId="1297608473" sldId="287"/>
            <ac:spMk id="12" creationId="{0749615E-B13E-9CF4-43F1-2F89CD75DE7C}"/>
          </ac:spMkLst>
        </pc:spChg>
        <pc:spChg chg="add del mod">
          <ac:chgData name="Sacha LUTOFF" userId="a37079e7ccb5967d" providerId="LiveId" clId="{CF49317F-998A-4A23-BBC7-232D0E82DD0E}" dt="2025-03-27T10:54:01.041" v="3023" actId="478"/>
          <ac:spMkLst>
            <pc:docMk/>
            <pc:sldMk cId="1297608473" sldId="287"/>
            <ac:spMk id="14" creationId="{553012E4-1C8E-64C4-5F8B-EB66DC47CCF6}"/>
          </ac:spMkLst>
        </pc:spChg>
        <pc:spChg chg="add mod">
          <ac:chgData name="Sacha LUTOFF" userId="a37079e7ccb5967d" providerId="LiveId" clId="{CF49317F-998A-4A23-BBC7-232D0E82DD0E}" dt="2025-03-27T10:54:00.566" v="3022"/>
          <ac:spMkLst>
            <pc:docMk/>
            <pc:sldMk cId="1297608473" sldId="287"/>
            <ac:spMk id="15" creationId="{26E8327F-E60A-51DD-F373-424517D8C6A4}"/>
          </ac:spMkLst>
        </pc:spChg>
      </pc:sldChg>
      <pc:sldChg chg="modSp new mod">
        <pc:chgData name="Sacha LUTOFF" userId="a37079e7ccb5967d" providerId="LiveId" clId="{CF49317F-998A-4A23-BBC7-232D0E82DD0E}" dt="2025-03-27T10:58:54.924" v="3187" actId="2711"/>
        <pc:sldMkLst>
          <pc:docMk/>
          <pc:sldMk cId="445875162" sldId="288"/>
        </pc:sldMkLst>
        <pc:spChg chg="mod">
          <ac:chgData name="Sacha LUTOFF" userId="a37079e7ccb5967d" providerId="LiveId" clId="{CF49317F-998A-4A23-BBC7-232D0E82DD0E}" dt="2025-03-27T09:30:50.214" v="1673" actId="20577"/>
          <ac:spMkLst>
            <pc:docMk/>
            <pc:sldMk cId="445875162" sldId="288"/>
            <ac:spMk id="2" creationId="{87A307CB-755E-B4AC-269B-E4CEA66A45D5}"/>
          </ac:spMkLst>
        </pc:spChg>
        <pc:spChg chg="mod">
          <ac:chgData name="Sacha LUTOFF" userId="a37079e7ccb5967d" providerId="LiveId" clId="{CF49317F-998A-4A23-BBC7-232D0E82DD0E}" dt="2025-03-27T10:58:54.924" v="3187" actId="2711"/>
          <ac:spMkLst>
            <pc:docMk/>
            <pc:sldMk cId="445875162" sldId="288"/>
            <ac:spMk id="3" creationId="{EC610DBD-4FCD-EB5D-C9E7-EB1864BBD26D}"/>
          </ac:spMkLst>
        </pc:spChg>
      </pc:sldChg>
      <pc:sldChg chg="del ord">
        <pc:chgData name="Sacha LUTOFF" userId="a37079e7ccb5967d" providerId="LiveId" clId="{CF49317F-998A-4A23-BBC7-232D0E82DD0E}" dt="2025-03-27T07:19:47.646" v="199" actId="47"/>
        <pc:sldMkLst>
          <pc:docMk/>
          <pc:sldMk cId="3257050474" sldId="288"/>
        </pc:sldMkLst>
      </pc:sldChg>
      <pc:sldChg chg="del">
        <pc:chgData name="Sacha LUTOFF" userId="a37079e7ccb5967d" providerId="LiveId" clId="{CF49317F-998A-4A23-BBC7-232D0E82DD0E}" dt="2025-03-27T07:14:22.206" v="0" actId="47"/>
        <pc:sldMkLst>
          <pc:docMk/>
          <pc:sldMk cId="3105753648" sldId="289"/>
        </pc:sldMkLst>
      </pc:sldChg>
      <pc:sldChg chg="addSp delSp modSp new mod">
        <pc:chgData name="Sacha LUTOFF" userId="a37079e7ccb5967d" providerId="LiveId" clId="{CF49317F-998A-4A23-BBC7-232D0E82DD0E}" dt="2025-03-27T11:16:35.857" v="3360" actId="14100"/>
        <pc:sldMkLst>
          <pc:docMk/>
          <pc:sldMk cId="3959648069" sldId="289"/>
        </pc:sldMkLst>
        <pc:spChg chg="mod">
          <ac:chgData name="Sacha LUTOFF" userId="a37079e7ccb5967d" providerId="LiveId" clId="{CF49317F-998A-4A23-BBC7-232D0E82DD0E}" dt="2025-03-27T10:59:28.201" v="3192" actId="20577"/>
          <ac:spMkLst>
            <pc:docMk/>
            <pc:sldMk cId="3959648069" sldId="289"/>
            <ac:spMk id="2" creationId="{9F0006A7-D814-AD44-0916-A7FC51523FB8}"/>
          </ac:spMkLst>
        </pc:spChg>
        <pc:spChg chg="mod">
          <ac:chgData name="Sacha LUTOFF" userId="a37079e7ccb5967d" providerId="LiveId" clId="{CF49317F-998A-4A23-BBC7-232D0E82DD0E}" dt="2025-03-27T09:40:55.549" v="1811" actId="1076"/>
          <ac:spMkLst>
            <pc:docMk/>
            <pc:sldMk cId="3959648069" sldId="289"/>
            <ac:spMk id="3" creationId="{CA9ADCFF-A501-FDD6-4DD3-E639A6907427}"/>
          </ac:spMkLst>
        </pc:spChg>
        <pc:spChg chg="add mod">
          <ac:chgData name="Sacha LUTOFF" userId="a37079e7ccb5967d" providerId="LiveId" clId="{CF49317F-998A-4A23-BBC7-232D0E82DD0E}" dt="2025-03-27T11:16:35.857" v="3360" actId="14100"/>
          <ac:spMkLst>
            <pc:docMk/>
            <pc:sldMk cId="3959648069" sldId="289"/>
            <ac:spMk id="6" creationId="{400FEB5A-B0BA-F382-B13F-4F1F1726F211}"/>
          </ac:spMkLst>
        </pc:spChg>
        <pc:spChg chg="add mod">
          <ac:chgData name="Sacha LUTOFF" userId="a37079e7ccb5967d" providerId="LiveId" clId="{CF49317F-998A-4A23-BBC7-232D0E82DD0E}" dt="2025-03-27T09:40:58.782" v="1813" actId="1076"/>
          <ac:spMkLst>
            <pc:docMk/>
            <pc:sldMk cId="3959648069" sldId="289"/>
            <ac:spMk id="7" creationId="{BBC76C50-1459-5057-F756-9B77D45690DF}"/>
          </ac:spMkLst>
        </pc:spChg>
        <pc:spChg chg="add del mod">
          <ac:chgData name="Sacha LUTOFF" userId="a37079e7ccb5967d" providerId="LiveId" clId="{CF49317F-998A-4A23-BBC7-232D0E82DD0E}" dt="2025-03-27T09:32:45.375" v="1758" actId="478"/>
          <ac:spMkLst>
            <pc:docMk/>
            <pc:sldMk cId="3959648069" sldId="289"/>
            <ac:spMk id="8" creationId="{A6D83DA3-8E0A-145A-B6A6-6C2BF0D0968C}"/>
          </ac:spMkLst>
        </pc:spChg>
        <pc:spChg chg="add mod">
          <ac:chgData name="Sacha LUTOFF" userId="a37079e7ccb5967d" providerId="LiveId" clId="{CF49317F-998A-4A23-BBC7-232D0E82DD0E}" dt="2025-03-27T09:41:00.674" v="1814" actId="1076"/>
          <ac:spMkLst>
            <pc:docMk/>
            <pc:sldMk cId="3959648069" sldId="289"/>
            <ac:spMk id="9" creationId="{4B61D280-2C2C-712C-EA59-7997D6B40928}"/>
          </ac:spMkLst>
        </pc:spChg>
      </pc:sldChg>
      <pc:sldChg chg="addSp delSp modSp new mod">
        <pc:chgData name="Sacha LUTOFF" userId="a37079e7ccb5967d" providerId="LiveId" clId="{CF49317F-998A-4A23-BBC7-232D0E82DD0E}" dt="2025-03-27T14:03:19.169" v="3897" actId="14734"/>
        <pc:sldMkLst>
          <pc:docMk/>
          <pc:sldMk cId="1183018705" sldId="290"/>
        </pc:sldMkLst>
        <pc:spChg chg="mod">
          <ac:chgData name="Sacha LUTOFF" userId="a37079e7ccb5967d" providerId="LiveId" clId="{CF49317F-998A-4A23-BBC7-232D0E82DD0E}" dt="2025-03-27T10:40:52.639" v="2016" actId="20577"/>
          <ac:spMkLst>
            <pc:docMk/>
            <pc:sldMk cId="1183018705" sldId="290"/>
            <ac:spMk id="2" creationId="{4B10C439-B8ED-56C2-FA0E-8C0C12D21230}"/>
          </ac:spMkLst>
        </pc:spChg>
        <pc:spChg chg="del mod">
          <ac:chgData name="Sacha LUTOFF" userId="a37079e7ccb5967d" providerId="LiveId" clId="{CF49317F-998A-4A23-BBC7-232D0E82DD0E}" dt="2025-03-27T10:26:42.754" v="1843" actId="3680"/>
          <ac:spMkLst>
            <pc:docMk/>
            <pc:sldMk cId="1183018705" sldId="290"/>
            <ac:spMk id="3" creationId="{580E471F-65F9-E75A-D485-C59BF654269C}"/>
          </ac:spMkLst>
        </pc:spChg>
        <pc:graphicFrameChg chg="add mod ord modGraphic">
          <ac:chgData name="Sacha LUTOFF" userId="a37079e7ccb5967d" providerId="LiveId" clId="{CF49317F-998A-4A23-BBC7-232D0E82DD0E}" dt="2025-03-27T14:03:19.169" v="3897" actId="14734"/>
          <ac:graphicFrameMkLst>
            <pc:docMk/>
            <pc:sldMk cId="1183018705" sldId="290"/>
            <ac:graphicFrameMk id="6" creationId="{E7A0065B-7A51-94A7-E264-F0E238CDBE7D}"/>
          </ac:graphicFrameMkLst>
        </pc:graphicFrameChg>
      </pc:sldChg>
      <pc:sldChg chg="addSp delSp modSp new mod">
        <pc:chgData name="Sacha LUTOFF" userId="a37079e7ccb5967d" providerId="LiveId" clId="{CF49317F-998A-4A23-BBC7-232D0E82DD0E}" dt="2025-03-27T12:39:23.474" v="3440" actId="207"/>
        <pc:sldMkLst>
          <pc:docMk/>
          <pc:sldMk cId="2260208583" sldId="291"/>
        </pc:sldMkLst>
        <pc:spChg chg="mod">
          <ac:chgData name="Sacha LUTOFF" userId="a37079e7ccb5967d" providerId="LiveId" clId="{CF49317F-998A-4A23-BBC7-232D0E82DD0E}" dt="2025-03-27T11:02:09.918" v="3297" actId="27636"/>
          <ac:spMkLst>
            <pc:docMk/>
            <pc:sldMk cId="2260208583" sldId="291"/>
            <ac:spMk id="2" creationId="{F9DBDD05-DEAC-5A93-AD1A-7E0E0A611BC0}"/>
          </ac:spMkLst>
        </pc:spChg>
        <pc:spChg chg="mod">
          <ac:chgData name="Sacha LUTOFF" userId="a37079e7ccb5967d" providerId="LiveId" clId="{CF49317F-998A-4A23-BBC7-232D0E82DD0E}" dt="2025-03-27T11:03:33.895" v="3338" actId="12"/>
          <ac:spMkLst>
            <pc:docMk/>
            <pc:sldMk cId="2260208583" sldId="291"/>
            <ac:spMk id="3" creationId="{08B6DDEB-133F-7621-9151-8E6E4F561751}"/>
          </ac:spMkLst>
        </pc:spChg>
        <pc:spChg chg="add mod">
          <ac:chgData name="Sacha LUTOFF" userId="a37079e7ccb5967d" providerId="LiveId" clId="{CF49317F-998A-4A23-BBC7-232D0E82DD0E}" dt="2025-03-27T12:39:23.474" v="3440" actId="207"/>
          <ac:spMkLst>
            <pc:docMk/>
            <pc:sldMk cId="2260208583" sldId="291"/>
            <ac:spMk id="6" creationId="{3B0626B2-3134-81D8-7897-D3071BE06424}"/>
          </ac:spMkLst>
        </pc:spChg>
        <pc:spChg chg="add del mod">
          <ac:chgData name="Sacha LUTOFF" userId="a37079e7ccb5967d" providerId="LiveId" clId="{CF49317F-998A-4A23-BBC7-232D0E82DD0E}" dt="2025-03-27T12:39:00.211" v="3434" actId="478"/>
          <ac:spMkLst>
            <pc:docMk/>
            <pc:sldMk cId="2260208583" sldId="291"/>
            <ac:spMk id="16" creationId="{CB9A70D2-D10D-9A1A-B7C4-7AE1A18BE5A8}"/>
          </ac:spMkLst>
        </pc:spChg>
        <pc:spChg chg="add mod">
          <ac:chgData name="Sacha LUTOFF" userId="a37079e7ccb5967d" providerId="LiveId" clId="{CF49317F-998A-4A23-BBC7-232D0E82DD0E}" dt="2025-03-27T12:00:37.105" v="3403" actId="20577"/>
          <ac:spMkLst>
            <pc:docMk/>
            <pc:sldMk cId="2260208583" sldId="291"/>
            <ac:spMk id="22" creationId="{BE60F087-CBBC-2B30-E603-CD106B23C5B1}"/>
          </ac:spMkLst>
        </pc:spChg>
        <pc:spChg chg="add mod">
          <ac:chgData name="Sacha LUTOFF" userId="a37079e7ccb5967d" providerId="LiveId" clId="{CF49317F-998A-4A23-BBC7-232D0E82DD0E}" dt="2025-03-27T12:00:56.460" v="3419" actId="1076"/>
          <ac:spMkLst>
            <pc:docMk/>
            <pc:sldMk cId="2260208583" sldId="291"/>
            <ac:spMk id="23" creationId="{25D8F948-60AB-5F95-F2C0-BF25DB899E89}"/>
          </ac:spMkLst>
        </pc:spChg>
        <pc:picChg chg="add mod">
          <ac:chgData name="Sacha LUTOFF" userId="a37079e7ccb5967d" providerId="LiveId" clId="{CF49317F-998A-4A23-BBC7-232D0E82DD0E}" dt="2025-03-27T11:58:47.345" v="3363" actId="1076"/>
          <ac:picMkLst>
            <pc:docMk/>
            <pc:sldMk cId="2260208583" sldId="291"/>
            <ac:picMk id="7" creationId="{056C2454-1A5E-D061-EE11-BF3FD37DC61E}"/>
          </ac:picMkLst>
        </pc:picChg>
        <pc:picChg chg="add mod">
          <ac:chgData name="Sacha LUTOFF" userId="a37079e7ccb5967d" providerId="LiveId" clId="{CF49317F-998A-4A23-BBC7-232D0E82DD0E}" dt="2025-03-27T11:59:09.299" v="3366" actId="1076"/>
          <ac:picMkLst>
            <pc:docMk/>
            <pc:sldMk cId="2260208583" sldId="291"/>
            <ac:picMk id="9" creationId="{3CE98F1F-147D-54A6-4FEF-0AB2C71C155F}"/>
          </ac:picMkLst>
        </pc:picChg>
        <pc:picChg chg="add del">
          <ac:chgData name="Sacha LUTOFF" userId="a37079e7ccb5967d" providerId="LiveId" clId="{CF49317F-998A-4A23-BBC7-232D0E82DD0E}" dt="2025-03-27T11:59:24.437" v="3368" actId="22"/>
          <ac:picMkLst>
            <pc:docMk/>
            <pc:sldMk cId="2260208583" sldId="291"/>
            <ac:picMk id="11" creationId="{4D69315C-E8A7-2BCB-5CAE-F5C890FA1CE3}"/>
          </ac:picMkLst>
        </pc:picChg>
        <pc:picChg chg="add del mod">
          <ac:chgData name="Sacha LUTOFF" userId="a37079e7ccb5967d" providerId="LiveId" clId="{CF49317F-998A-4A23-BBC7-232D0E82DD0E}" dt="2025-03-27T11:59:46.941" v="3375" actId="478"/>
          <ac:picMkLst>
            <pc:docMk/>
            <pc:sldMk cId="2260208583" sldId="291"/>
            <ac:picMk id="13" creationId="{5C55DF0E-11A4-36CB-62D4-23292E9C18AA}"/>
          </ac:picMkLst>
        </pc:picChg>
        <pc:picChg chg="add del mod">
          <ac:chgData name="Sacha LUTOFF" userId="a37079e7ccb5967d" providerId="LiveId" clId="{CF49317F-998A-4A23-BBC7-232D0E82DD0E}" dt="2025-03-27T12:38:58.768" v="3433" actId="478"/>
          <ac:picMkLst>
            <pc:docMk/>
            <pc:sldMk cId="2260208583" sldId="291"/>
            <ac:picMk id="15" creationId="{7176E114-53D4-0636-3BB4-C6A7FB6D11BA}"/>
          </ac:picMkLst>
        </pc:picChg>
        <pc:cxnChg chg="add mod">
          <ac:chgData name="Sacha LUTOFF" userId="a37079e7ccb5967d" providerId="LiveId" clId="{CF49317F-998A-4A23-BBC7-232D0E82DD0E}" dt="2025-03-27T12:00:25.358" v="3394" actId="1582"/>
          <ac:cxnSpMkLst>
            <pc:docMk/>
            <pc:sldMk cId="2260208583" sldId="291"/>
            <ac:cxnSpMk id="18" creationId="{86F446CE-5564-700C-627A-28040D98B2D0}"/>
          </ac:cxnSpMkLst>
        </pc:cxnChg>
        <pc:cxnChg chg="add mod">
          <ac:chgData name="Sacha LUTOFF" userId="a37079e7ccb5967d" providerId="LiveId" clId="{CF49317F-998A-4A23-BBC7-232D0E82DD0E}" dt="2025-03-27T12:00:31.141" v="3397" actId="14100"/>
          <ac:cxnSpMkLst>
            <pc:docMk/>
            <pc:sldMk cId="2260208583" sldId="291"/>
            <ac:cxnSpMk id="19" creationId="{DB71C551-9F24-023C-1303-94F87AA5DFA6}"/>
          </ac:cxnSpMkLst>
        </pc:cxnChg>
      </pc:sldChg>
      <pc:sldChg chg="addSp delSp modSp add mod ord">
        <pc:chgData name="Sacha LUTOFF" userId="a37079e7ccb5967d" providerId="LiveId" clId="{CF49317F-998A-4A23-BBC7-232D0E82DD0E}" dt="2025-03-27T13:36:50.848" v="3895" actId="1076"/>
        <pc:sldMkLst>
          <pc:docMk/>
          <pc:sldMk cId="3067682189" sldId="292"/>
        </pc:sldMkLst>
        <pc:spChg chg="mod">
          <ac:chgData name="Sacha LUTOFF" userId="a37079e7ccb5967d" providerId="LiveId" clId="{CF49317F-998A-4A23-BBC7-232D0E82DD0E}" dt="2025-03-27T10:53:18.422" v="3011" actId="121"/>
          <ac:spMkLst>
            <pc:docMk/>
            <pc:sldMk cId="3067682189" sldId="292"/>
            <ac:spMk id="2" creationId="{68A7108B-9171-D5B4-6EAD-4B4CD381AF0C}"/>
          </ac:spMkLst>
        </pc:spChg>
        <pc:spChg chg="mod">
          <ac:chgData name="Sacha LUTOFF" userId="a37079e7ccb5967d" providerId="LiveId" clId="{CF49317F-998A-4A23-BBC7-232D0E82DD0E}" dt="2025-03-27T13:36:48.123" v="3894" actId="20577"/>
          <ac:spMkLst>
            <pc:docMk/>
            <pc:sldMk cId="3067682189" sldId="292"/>
            <ac:spMk id="3" creationId="{02E6DAD4-876C-BAE4-815A-23D1766803F3}"/>
          </ac:spMkLst>
        </pc:spChg>
        <pc:spChg chg="add mod">
          <ac:chgData name="Sacha LUTOFF" userId="a37079e7ccb5967d" providerId="LiveId" clId="{CF49317F-998A-4A23-BBC7-232D0E82DD0E}" dt="2025-03-27T13:36:35.407" v="3853" actId="1076"/>
          <ac:spMkLst>
            <pc:docMk/>
            <pc:sldMk cId="3067682189" sldId="292"/>
            <ac:spMk id="6" creationId="{12C9A5B3-651F-71F3-B791-0B56694E99DB}"/>
          </ac:spMkLst>
        </pc:spChg>
        <pc:spChg chg="mod">
          <ac:chgData name="Sacha LUTOFF" userId="a37079e7ccb5967d" providerId="LiveId" clId="{CF49317F-998A-4A23-BBC7-232D0E82DD0E}" dt="2025-03-27T13:36:39.095" v="3855" actId="1076"/>
          <ac:spMkLst>
            <pc:docMk/>
            <pc:sldMk cId="3067682189" sldId="292"/>
            <ac:spMk id="7" creationId="{EE07837B-D0A6-F6D2-A708-BE50BCF9BF21}"/>
          </ac:spMkLst>
        </pc:spChg>
        <pc:spChg chg="del">
          <ac:chgData name="Sacha LUTOFF" userId="a37079e7ccb5967d" providerId="LiveId" clId="{CF49317F-998A-4A23-BBC7-232D0E82DD0E}" dt="2025-03-27T10:51:20.218" v="2934" actId="478"/>
          <ac:spMkLst>
            <pc:docMk/>
            <pc:sldMk cId="3067682189" sldId="292"/>
            <ac:spMk id="8" creationId="{380E1856-5EBA-5B4C-0548-4D9F59840A55}"/>
          </ac:spMkLst>
        </pc:spChg>
        <pc:spChg chg="add mod">
          <ac:chgData name="Sacha LUTOFF" userId="a37079e7ccb5967d" providerId="LiveId" clId="{CF49317F-998A-4A23-BBC7-232D0E82DD0E}" dt="2025-03-27T13:36:50.848" v="3895" actId="1076"/>
          <ac:spMkLst>
            <pc:docMk/>
            <pc:sldMk cId="3067682189" sldId="292"/>
            <ac:spMk id="8" creationId="{E7040327-C06A-0919-65A1-6F2D63FB20E8}"/>
          </ac:spMkLst>
        </pc:spChg>
        <pc:spChg chg="mod">
          <ac:chgData name="Sacha LUTOFF" userId="a37079e7ccb5967d" providerId="LiveId" clId="{CF49317F-998A-4A23-BBC7-232D0E82DD0E}" dt="2025-03-27T13:36:37.257" v="3854" actId="1076"/>
          <ac:spMkLst>
            <pc:docMk/>
            <pc:sldMk cId="3067682189" sldId="292"/>
            <ac:spMk id="9" creationId="{4E80190A-B232-1D84-359F-08A98B8AD83D}"/>
          </ac:spMkLst>
        </pc:spChg>
      </pc:sldChg>
      <pc:sldChg chg="addSp delSp add mod">
        <pc:chgData name="Sacha LUTOFF" userId="a37079e7ccb5967d" providerId="LiveId" clId="{CF49317F-998A-4A23-BBC7-232D0E82DD0E}" dt="2025-03-27T12:38:56.401" v="3432" actId="478"/>
        <pc:sldMkLst>
          <pc:docMk/>
          <pc:sldMk cId="3405910768" sldId="293"/>
        </pc:sldMkLst>
        <pc:picChg chg="add del">
          <ac:chgData name="Sacha LUTOFF" userId="a37079e7ccb5967d" providerId="LiveId" clId="{CF49317F-998A-4A23-BBC7-232D0E82DD0E}" dt="2025-03-27T12:38:56.401" v="3432" actId="478"/>
          <ac:picMkLst>
            <pc:docMk/>
            <pc:sldMk cId="3405910768" sldId="293"/>
            <ac:picMk id="15" creationId="{6F2454D1-D618-EACA-E10D-ABD90BEEB250}"/>
          </ac:picMkLst>
        </pc:picChg>
      </pc:sldChg>
      <pc:sldChg chg="addSp delSp modSp add del mod">
        <pc:chgData name="Sacha LUTOFF" userId="a37079e7ccb5967d" providerId="LiveId" clId="{CF49317F-998A-4A23-BBC7-232D0E82DD0E}" dt="2025-03-27T12:44:43.520" v="3665" actId="47"/>
        <pc:sldMkLst>
          <pc:docMk/>
          <pc:sldMk cId="248571309" sldId="294"/>
        </pc:sldMkLst>
        <pc:spChg chg="del">
          <ac:chgData name="Sacha LUTOFF" userId="a37079e7ccb5967d" providerId="LiveId" clId="{CF49317F-998A-4A23-BBC7-232D0E82DD0E}" dt="2025-03-27T12:40:15.162" v="3442" actId="478"/>
          <ac:spMkLst>
            <pc:docMk/>
            <pc:sldMk cId="248571309" sldId="294"/>
            <ac:spMk id="3" creationId="{AFE0682E-A7A1-2CDB-7659-DE5044B425DC}"/>
          </ac:spMkLst>
        </pc:spChg>
        <pc:spChg chg="add mod">
          <ac:chgData name="Sacha LUTOFF" userId="a37079e7ccb5967d" providerId="LiveId" clId="{CF49317F-998A-4A23-BBC7-232D0E82DD0E}" dt="2025-03-27T12:40:15.162" v="3442" actId="478"/>
          <ac:spMkLst>
            <pc:docMk/>
            <pc:sldMk cId="248571309" sldId="294"/>
            <ac:spMk id="7" creationId="{0973AF01-52EB-4D0C-8E4A-000F5C6A4C67}"/>
          </ac:spMkLst>
        </pc:spChg>
      </pc:sldChg>
      <pc:sldChg chg="addSp modSp add mod">
        <pc:chgData name="Sacha LUTOFF" userId="a37079e7ccb5967d" providerId="LiveId" clId="{CF49317F-998A-4A23-BBC7-232D0E82DD0E}" dt="2025-03-27T12:44:36.294" v="3663" actId="1076"/>
        <pc:sldMkLst>
          <pc:docMk/>
          <pc:sldMk cId="226383869" sldId="295"/>
        </pc:sldMkLst>
        <pc:spChg chg="mod">
          <ac:chgData name="Sacha LUTOFF" userId="a37079e7ccb5967d" providerId="LiveId" clId="{CF49317F-998A-4A23-BBC7-232D0E82DD0E}" dt="2025-03-27T12:44:21.543" v="3655" actId="20577"/>
          <ac:spMkLst>
            <pc:docMk/>
            <pc:sldMk cId="226383869" sldId="295"/>
            <ac:spMk id="3" creationId="{4919063F-A8A0-D85F-DEE5-D02BD0995D73}"/>
          </ac:spMkLst>
        </pc:spChg>
        <pc:spChg chg="add mod">
          <ac:chgData name="Sacha LUTOFF" userId="a37079e7ccb5967d" providerId="LiveId" clId="{CF49317F-998A-4A23-BBC7-232D0E82DD0E}" dt="2025-03-27T12:44:28.751" v="3659" actId="14100"/>
          <ac:spMkLst>
            <pc:docMk/>
            <pc:sldMk cId="226383869" sldId="295"/>
            <ac:spMk id="8" creationId="{ACD116CC-5A8D-4C60-4182-BFF2268D4509}"/>
          </ac:spMkLst>
        </pc:spChg>
        <pc:spChg chg="add mod">
          <ac:chgData name="Sacha LUTOFF" userId="a37079e7ccb5967d" providerId="LiveId" clId="{CF49317F-998A-4A23-BBC7-232D0E82DD0E}" dt="2025-03-27T12:44:36.294" v="3663" actId="1076"/>
          <ac:spMkLst>
            <pc:docMk/>
            <pc:sldMk cId="226383869" sldId="295"/>
            <ac:spMk id="9" creationId="{A3E239C1-FDFF-D063-2980-1F7B44544B46}"/>
          </ac:spMkLst>
        </pc:spChg>
        <pc:spChg chg="add mod">
          <ac:chgData name="Sacha LUTOFF" userId="a37079e7ccb5967d" providerId="LiveId" clId="{CF49317F-998A-4A23-BBC7-232D0E82DD0E}" dt="2025-03-27T12:44:32.528" v="3662" actId="14100"/>
          <ac:spMkLst>
            <pc:docMk/>
            <pc:sldMk cId="226383869" sldId="295"/>
            <ac:spMk id="10" creationId="{B6082A04-0BC6-48A1-C78D-BEE922B365AB}"/>
          </ac:spMkLst>
        </pc:spChg>
        <pc:picChg chg="add mod">
          <ac:chgData name="Sacha LUTOFF" userId="a37079e7ccb5967d" providerId="LiveId" clId="{CF49317F-998A-4A23-BBC7-232D0E82DD0E}" dt="2025-03-27T12:44:24.537" v="3656" actId="1076"/>
          <ac:picMkLst>
            <pc:docMk/>
            <pc:sldMk cId="226383869" sldId="295"/>
            <ac:picMk id="7" creationId="{252297BD-55C1-D51D-B2B7-F520C6648A2A}"/>
          </ac:picMkLst>
        </pc:picChg>
      </pc:sldChg>
      <pc:sldChg chg="addSp modSp add mod">
        <pc:chgData name="Sacha LUTOFF" userId="a37079e7ccb5967d" providerId="LiveId" clId="{CF49317F-998A-4A23-BBC7-232D0E82DD0E}" dt="2025-03-27T12:44:07.300" v="3613" actId="14100"/>
        <pc:sldMkLst>
          <pc:docMk/>
          <pc:sldMk cId="4127160558" sldId="296"/>
        </pc:sldMkLst>
        <pc:spChg chg="mod">
          <ac:chgData name="Sacha LUTOFF" userId="a37079e7ccb5967d" providerId="LiveId" clId="{CF49317F-998A-4A23-BBC7-232D0E82DD0E}" dt="2025-03-27T12:43:55.268" v="3609" actId="20577"/>
          <ac:spMkLst>
            <pc:docMk/>
            <pc:sldMk cId="4127160558" sldId="296"/>
            <ac:spMk id="3" creationId="{B9B64BFC-B1FB-EB46-81CD-A50957AB3AA6}"/>
          </ac:spMkLst>
        </pc:spChg>
        <pc:spChg chg="add mod">
          <ac:chgData name="Sacha LUTOFF" userId="a37079e7ccb5967d" providerId="LiveId" clId="{CF49317F-998A-4A23-BBC7-232D0E82DD0E}" dt="2025-03-27T12:44:07.300" v="3613" actId="14100"/>
          <ac:spMkLst>
            <pc:docMk/>
            <pc:sldMk cId="4127160558" sldId="296"/>
            <ac:spMk id="8" creationId="{1F64C9B5-2DE8-EF0B-EBD4-BEE20594FFEC}"/>
          </ac:spMkLst>
        </pc:spChg>
        <pc:picChg chg="add mod">
          <ac:chgData name="Sacha LUTOFF" userId="a37079e7ccb5967d" providerId="LiveId" clId="{CF49317F-998A-4A23-BBC7-232D0E82DD0E}" dt="2025-03-27T12:43:56.385" v="3610" actId="1076"/>
          <ac:picMkLst>
            <pc:docMk/>
            <pc:sldMk cId="4127160558" sldId="296"/>
            <ac:picMk id="7" creationId="{5D080EFE-02AF-AD3B-7A08-8284BC34E96F}"/>
          </ac:picMkLst>
        </pc:picChg>
      </pc:sldChg>
      <pc:sldChg chg="add del replId">
        <pc:chgData name="Sacha LUTOFF" userId="a37079e7ccb5967d" providerId="LiveId" clId="{CF49317F-998A-4A23-BBC7-232D0E82DD0E}" dt="2025-03-27T12:44:42.172" v="3664" actId="47"/>
        <pc:sldMkLst>
          <pc:docMk/>
          <pc:sldMk cId="227642161" sldId="297"/>
        </pc:sldMkLst>
      </pc:sldChg>
      <pc:sldChg chg="modSp del mod">
        <pc:chgData name="Sacha LUTOFF" userId="a37079e7ccb5967d" providerId="LiveId" clId="{CF49317F-998A-4A23-BBC7-232D0E82DD0E}" dt="2025-03-27T15:11:37.917" v="3899" actId="47"/>
        <pc:sldMkLst>
          <pc:docMk/>
          <pc:sldMk cId="2888189774" sldId="297"/>
        </pc:sldMkLst>
        <pc:spChg chg="mod">
          <ac:chgData name="Sacha LUTOFF" userId="a37079e7ccb5967d" providerId="LiveId" clId="{CF49317F-998A-4A23-BBC7-232D0E82DD0E}" dt="2025-03-27T15:11:35.865" v="3898" actId="20577"/>
          <ac:spMkLst>
            <pc:docMk/>
            <pc:sldMk cId="2888189774" sldId="297"/>
            <ac:spMk id="3" creationId="{B1EF5330-61D7-4E6F-0038-3F43BF1DAB67}"/>
          </ac:spMkLst>
        </pc:spChg>
      </pc:sldChg>
    </pc:docChg>
  </pc:docChgLst>
  <pc:docChgLst>
    <pc:chgData name="Elyas Arfaoui" userId="b68ce78a2a4adbb6" providerId="Windows Live" clId="Web-{A84E91A5-FDC0-FCC3-CBF4-FF0278D4D810}"/>
    <pc:docChg chg="modSld">
      <pc:chgData name="Elyas Arfaoui" userId="b68ce78a2a4adbb6" providerId="Windows Live" clId="Web-{A84E91A5-FDC0-FCC3-CBF4-FF0278D4D810}" dt="2025-03-27T13:12:42.042" v="12" actId="1076"/>
      <pc:docMkLst>
        <pc:docMk/>
      </pc:docMkLst>
      <pc:sldChg chg="modSp">
        <pc:chgData name="Elyas Arfaoui" userId="b68ce78a2a4adbb6" providerId="Windows Live" clId="Web-{A84E91A5-FDC0-FCC3-CBF4-FF0278D4D810}" dt="2025-03-27T13:12:42.042" v="12" actId="1076"/>
        <pc:sldMkLst>
          <pc:docMk/>
          <pc:sldMk cId="1582743810" sldId="284"/>
        </pc:sldMkLst>
        <pc:spChg chg="mod">
          <ac:chgData name="Elyas Arfaoui" userId="b68ce78a2a4adbb6" providerId="Windows Live" clId="Web-{A84E91A5-FDC0-FCC3-CBF4-FF0278D4D810}" dt="2025-03-27T13:12:42.042" v="12" actId="1076"/>
          <ac:spMkLst>
            <pc:docMk/>
            <pc:sldMk cId="1582743810" sldId="284"/>
            <ac:spMk id="3" creationId="{C87D8E95-AA9D-2A28-D8E4-3E8DFBFCA836}"/>
          </ac:spMkLst>
        </pc:spChg>
      </pc:sldChg>
      <pc:sldChg chg="modSp">
        <pc:chgData name="Elyas Arfaoui" userId="b68ce78a2a4adbb6" providerId="Windows Live" clId="Web-{A84E91A5-FDC0-FCC3-CBF4-FF0278D4D810}" dt="2025-03-27T13:11:08.414" v="11"/>
        <pc:sldMkLst>
          <pc:docMk/>
          <pc:sldMk cId="1183018705" sldId="290"/>
        </pc:sldMkLst>
        <pc:graphicFrameChg chg="mod modGraphic">
          <ac:chgData name="Elyas Arfaoui" userId="b68ce78a2a4adbb6" providerId="Windows Live" clId="Web-{A84E91A5-FDC0-FCC3-CBF4-FF0278D4D810}" dt="2025-03-27T13:11:08.414" v="11"/>
          <ac:graphicFrameMkLst>
            <pc:docMk/>
            <pc:sldMk cId="1183018705" sldId="290"/>
            <ac:graphicFrameMk id="6" creationId="{E7A0065B-7A51-94A7-E264-F0E238CDBE7D}"/>
          </ac:graphicFrameMkLst>
        </pc:graphicFrameChg>
      </pc:sldChg>
    </pc:docChg>
  </pc:docChgLst>
  <pc:docChgLst>
    <pc:chgData name="Sacha LUTOFF" userId="a37079e7ccb5967d" providerId="LiveId" clId="{8B3DDAAE-F5EB-4638-A76C-0E613E6E4E45}"/>
    <pc:docChg chg="custSel addSld modSld addSection modSection">
      <pc:chgData name="Sacha LUTOFF" userId="a37079e7ccb5967d" providerId="LiveId" clId="{8B3DDAAE-F5EB-4638-A76C-0E613E6E4E45}" dt="2025-06-11T07:46:59.637" v="706" actId="1076"/>
      <pc:docMkLst>
        <pc:docMk/>
      </pc:docMkLst>
      <pc:sldChg chg="modSp new mod">
        <pc:chgData name="Sacha LUTOFF" userId="a37079e7ccb5967d" providerId="LiveId" clId="{8B3DDAAE-F5EB-4638-A76C-0E613E6E4E45}" dt="2025-06-11T07:45:36.392" v="666" actId="20577"/>
        <pc:sldMkLst>
          <pc:docMk/>
          <pc:sldMk cId="1131075554" sldId="297"/>
        </pc:sldMkLst>
        <pc:spChg chg="mod">
          <ac:chgData name="Sacha LUTOFF" userId="a37079e7ccb5967d" providerId="LiveId" clId="{8B3DDAAE-F5EB-4638-A76C-0E613E6E4E45}" dt="2025-06-11T07:34:40.840" v="94" actId="20577"/>
          <ac:spMkLst>
            <pc:docMk/>
            <pc:sldMk cId="1131075554" sldId="297"/>
            <ac:spMk id="2" creationId="{CA77D34B-2AB1-BE4F-C30F-2E1262728C31}"/>
          </ac:spMkLst>
        </pc:spChg>
        <pc:spChg chg="mod">
          <ac:chgData name="Sacha LUTOFF" userId="a37079e7ccb5967d" providerId="LiveId" clId="{8B3DDAAE-F5EB-4638-A76C-0E613E6E4E45}" dt="2025-06-11T07:45:36.392" v="666" actId="20577"/>
          <ac:spMkLst>
            <pc:docMk/>
            <pc:sldMk cId="1131075554" sldId="297"/>
            <ac:spMk id="3" creationId="{0946AC3E-223A-0701-CACC-78DD9FBA433A}"/>
          </ac:spMkLst>
        </pc:spChg>
      </pc:sldChg>
      <pc:sldChg chg="addSp delSp modSp new mod">
        <pc:chgData name="Sacha LUTOFF" userId="a37079e7ccb5967d" providerId="LiveId" clId="{8B3DDAAE-F5EB-4638-A76C-0E613E6E4E45}" dt="2025-06-11T07:46:59.637" v="706" actId="1076"/>
        <pc:sldMkLst>
          <pc:docMk/>
          <pc:sldMk cId="166306670" sldId="298"/>
        </pc:sldMkLst>
        <pc:spChg chg="mod">
          <ac:chgData name="Sacha LUTOFF" userId="a37079e7ccb5967d" providerId="LiveId" clId="{8B3DDAAE-F5EB-4638-A76C-0E613E6E4E45}" dt="2025-06-11T07:38:04.847" v="353" actId="20577"/>
          <ac:spMkLst>
            <pc:docMk/>
            <pc:sldMk cId="166306670" sldId="298"/>
            <ac:spMk id="2" creationId="{307385E1-644F-BD3D-ADC5-46EA09639ABB}"/>
          </ac:spMkLst>
        </pc:spChg>
        <pc:spChg chg="del">
          <ac:chgData name="Sacha LUTOFF" userId="a37079e7ccb5967d" providerId="LiveId" clId="{8B3DDAAE-F5EB-4638-A76C-0E613E6E4E45}" dt="2025-06-11T07:38:08.227" v="354" actId="478"/>
          <ac:spMkLst>
            <pc:docMk/>
            <pc:sldMk cId="166306670" sldId="298"/>
            <ac:spMk id="3" creationId="{9C8D89B4-0158-E8F0-20AA-0348EFDDE899}"/>
          </ac:spMkLst>
        </pc:spChg>
        <pc:spChg chg="add mod">
          <ac:chgData name="Sacha LUTOFF" userId="a37079e7ccb5967d" providerId="LiveId" clId="{8B3DDAAE-F5EB-4638-A76C-0E613E6E4E45}" dt="2025-06-11T07:46:59.637" v="706" actId="1076"/>
          <ac:spMkLst>
            <pc:docMk/>
            <pc:sldMk cId="166306670" sldId="298"/>
            <ac:spMk id="6" creationId="{BB326E10-8182-13ED-D578-62A043D97BED}"/>
          </ac:spMkLst>
        </pc:spChg>
      </pc:sldChg>
    </pc:docChg>
  </pc:docChgLst>
  <pc:docChgLst>
    <pc:chgData name="Baptiste Monget" userId="dcb48374e8be4b16" providerId="Windows Live" clId="Web-{11AD32E3-19A0-41BD-5722-F0AC9035DFA0}"/>
    <pc:docChg chg="addSld modSld modSection">
      <pc:chgData name="Baptiste Monget" userId="dcb48374e8be4b16" providerId="Windows Live" clId="Web-{11AD32E3-19A0-41BD-5722-F0AC9035DFA0}" dt="2025-03-27T13:25:07.450" v="26" actId="20577"/>
      <pc:docMkLst>
        <pc:docMk/>
      </pc:docMkLst>
      <pc:sldChg chg="modSp">
        <pc:chgData name="Baptiste Monget" userId="dcb48374e8be4b16" providerId="Windows Live" clId="Web-{11AD32E3-19A0-41BD-5722-F0AC9035DFA0}" dt="2025-03-27T13:18:15.902" v="5"/>
        <pc:sldMkLst>
          <pc:docMk/>
          <pc:sldMk cId="1183018705" sldId="290"/>
        </pc:sldMkLst>
        <pc:graphicFrameChg chg="mod modGraphic">
          <ac:chgData name="Baptiste Monget" userId="dcb48374e8be4b16" providerId="Windows Live" clId="Web-{11AD32E3-19A0-41BD-5722-F0AC9035DFA0}" dt="2025-03-27T13:18:15.902" v="5"/>
          <ac:graphicFrameMkLst>
            <pc:docMk/>
            <pc:sldMk cId="1183018705" sldId="290"/>
            <ac:graphicFrameMk id="6" creationId="{E7A0065B-7A51-94A7-E264-F0E238CDBE7D}"/>
          </ac:graphicFrameMkLst>
        </pc:graphicFrameChg>
      </pc:sldChg>
      <pc:sldChg chg="modSp new">
        <pc:chgData name="Baptiste Monget" userId="dcb48374e8be4b16" providerId="Windows Live" clId="Web-{11AD32E3-19A0-41BD-5722-F0AC9035DFA0}" dt="2025-03-27T13:25:07.450" v="26" actId="20577"/>
        <pc:sldMkLst>
          <pc:docMk/>
          <pc:sldMk cId="2888189774" sldId="297"/>
        </pc:sldMkLst>
        <pc:spChg chg="mod">
          <ac:chgData name="Baptiste Monget" userId="dcb48374e8be4b16" providerId="Windows Live" clId="Web-{11AD32E3-19A0-41BD-5722-F0AC9035DFA0}" dt="2025-03-27T13:25:07.450" v="26" actId="20577"/>
          <ac:spMkLst>
            <pc:docMk/>
            <pc:sldMk cId="2888189774" sldId="297"/>
            <ac:spMk id="3" creationId="{B1EF5330-61D7-4E6F-0038-3F43BF1DAB67}"/>
          </ac:spMkLst>
        </pc:spChg>
      </pc:sldChg>
    </pc:docChg>
  </pc:docChgLst>
  <pc:docChgLst>
    <pc:chgData name="TIM GRUGRU" userId="f4d65a87c7acd407" providerId="Windows Live" clId="Web-{E2E1204D-9D44-5650-0397-89906F4EBC4F}"/>
    <pc:docChg chg="sldOrd modSection">
      <pc:chgData name="TIM GRUGRU" userId="f4d65a87c7acd407" providerId="Windows Live" clId="Web-{E2E1204D-9D44-5650-0397-89906F4EBC4F}" dt="2025-05-15T06:10:26.821" v="0"/>
      <pc:docMkLst>
        <pc:docMk/>
      </pc:docMkLst>
      <pc:sldChg chg="ord">
        <pc:chgData name="TIM GRUGRU" userId="f4d65a87c7acd407" providerId="Windows Live" clId="Web-{E2E1204D-9D44-5650-0397-89906F4EBC4F}" dt="2025-05-15T06:10:26.821" v="0"/>
        <pc:sldMkLst>
          <pc:docMk/>
          <pc:sldMk cId="3067682189" sldId="292"/>
        </pc:sldMkLst>
      </pc:sldChg>
    </pc:docChg>
  </pc:docChgLst>
  <pc:docChgLst>
    <pc:chgData name="Baptiste Monget" userId="dcb48374e8be4b16" providerId="LiveId" clId="{5B317A96-2D84-4B61-AC93-504C0A75B220}"/>
    <pc:docChg chg="custSel modSld">
      <pc:chgData name="Baptiste Monget" userId="dcb48374e8be4b16" providerId="LiveId" clId="{5B317A96-2D84-4B61-AC93-504C0A75B220}" dt="2025-03-21T13:25:18.082" v="17" actId="20577"/>
      <pc:docMkLst>
        <pc:docMk/>
      </pc:docMkLst>
      <pc:sldChg chg="modNotesTx">
        <pc:chgData name="Baptiste Monget" userId="dcb48374e8be4b16" providerId="LiveId" clId="{5B317A96-2D84-4B61-AC93-504C0A75B220}" dt="2025-03-21T13:25:18.082" v="17" actId="20577"/>
        <pc:sldMkLst>
          <pc:docMk/>
          <pc:sldMk cId="2889997285" sldId="257"/>
        </pc:sldMkLst>
      </pc:sldChg>
    </pc:docChg>
  </pc:docChgLst>
  <pc:docChgLst>
    <pc:chgData name="sarah hadi" userId="93ee62a5e095bd60" providerId="Windows Live" clId="Web-{B7FAC8AA-AD8B-FEA7-22D9-741AF4D6F2B8}"/>
    <pc:docChg chg="sldOrd">
      <pc:chgData name="sarah hadi" userId="93ee62a5e095bd60" providerId="Windows Live" clId="Web-{B7FAC8AA-AD8B-FEA7-22D9-741AF4D6F2B8}" dt="2025-05-19T06:51:33.223" v="2"/>
      <pc:docMkLst>
        <pc:docMk/>
      </pc:docMkLst>
      <pc:sldChg chg="ord">
        <pc:chgData name="sarah hadi" userId="93ee62a5e095bd60" providerId="Windows Live" clId="Web-{B7FAC8AA-AD8B-FEA7-22D9-741AF4D6F2B8}" dt="2025-05-19T06:40:55.386" v="1"/>
        <pc:sldMkLst>
          <pc:docMk/>
          <pc:sldMk cId="2870343966" sldId="281"/>
        </pc:sldMkLst>
      </pc:sldChg>
      <pc:sldChg chg="ord">
        <pc:chgData name="sarah hadi" userId="93ee62a5e095bd60" providerId="Windows Live" clId="Web-{B7FAC8AA-AD8B-FEA7-22D9-741AF4D6F2B8}" dt="2025-05-19T06:34:26.363" v="0"/>
        <pc:sldMkLst>
          <pc:docMk/>
          <pc:sldMk cId="790603655" sldId="285"/>
        </pc:sldMkLst>
      </pc:sldChg>
      <pc:sldChg chg="ord">
        <pc:chgData name="sarah hadi" userId="93ee62a5e095bd60" providerId="Windows Live" clId="Web-{B7FAC8AA-AD8B-FEA7-22D9-741AF4D6F2B8}" dt="2025-05-19T06:51:33.223" v="2"/>
        <pc:sldMkLst>
          <pc:docMk/>
          <pc:sldMk cId="3067682189" sldId="2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497BA-C28E-4F0D-90D1-365B4380E2AD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7C432-8C2D-4236-908C-50E28D0D93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751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7C432-8C2D-4236-908C-50E28D0D93F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079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E3B0-359F-4BB9-BE22-27F0F3EA03F7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7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C2E6-9AF3-4142-9BC1-FA325E660793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88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B62C-8E8F-45DC-B10A-66081BCA57C4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55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1B3544-CE74-4717-9257-9850DD4BA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DC4D10-3FB7-4E78-8A63-DCBFB1300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4506F8-FD62-45E3-B6EE-E5D8D8FB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5FA3-81FC-4B40-A718-F4EFD2DECC4C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B6C3B4-5842-4DA0-ABD2-5B2A4F3EC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F6B6F2-0D88-420C-B053-DB1C454B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800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89243-8023-43F0-8E10-CBCA34D0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093FD7-CB09-4716-AE44-75DD17C6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3E1110-6E2C-4E23-ADAE-EDA654D1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48C2-7312-446B-B49F-C539F88B21DF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4EF813-133C-482C-9074-ED44BCD1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3FF96B-3CC0-41FF-9D21-E3DAA883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395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421645-2986-4631-A808-DEBC0FADA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7AB014-677B-4D8B-94BE-299232E51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2A5F9B-2993-4D4B-B69E-D1DFC740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802D-5F9A-4300-A632-F9DEB6405E35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9DA5A4-1061-445D-AE1E-D0D821B88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718245-CCE3-434D-96FD-2611FB8F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692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18ED1-951B-41DF-BC24-7F36F765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AC74D8-CD39-43EA-A44D-AA87CA131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96E5CF-4152-475A-ABB6-5843D2D44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6EC6A3-7A1A-4616-A9B6-2171A845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E837-5EA5-4E32-BA95-B1529D6DB8BE}" type="datetime1">
              <a:rPr lang="fr-FR" smtClean="0"/>
              <a:t>11/06/2025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ADEF27-272F-4578-AA6F-27A3B0510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BB4698-71DF-4BEA-9961-784ABC14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3139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5925E8-46A9-41EA-8B42-C70BE4F3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84FD2C-C914-4B35-BDDB-D9F380200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4EF487-3DFA-4078-82E7-40AF128C8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A3BFF38-5FDA-44FA-BD83-DF65C565B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1A727F-8C95-4920-812F-16DC80374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DFF3507-6005-4890-AE01-88BF1BC2E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0488-094E-4966-9948-696DE5D1DDA7}" type="datetime1">
              <a:rPr lang="fr-FR" smtClean="0"/>
              <a:t>11/06/2025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2BD2A9F-53FA-4D52-8882-E93A05C2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E068F38-8247-4E2C-BE4D-DE3A603A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756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83E485-8E13-48AB-B550-A4F8F168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3F7A7D8-5CD8-4599-B368-2790EE09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9456-C419-4567-964D-A8092FB7306C}" type="datetime1">
              <a:rPr lang="fr-FR" smtClean="0"/>
              <a:t>11/06/2025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A912D25-E115-4A2A-9B25-B582C5F0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37DD74-6026-456E-B786-4DF35113B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66118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316BAD1-35B0-415A-9760-418C2449F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7D5B-4F19-44AB-BB49-884DEB55C49E}" type="datetime1">
              <a:rPr lang="fr-FR" smtClean="0"/>
              <a:t>11/06/2025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0D8E4EB-92D8-481B-99D7-1B41526F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B7D5DE-F7E8-44CF-A49F-E4A41E57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8558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F14F98-7FC4-4F63-BA6E-1886CCFB4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B8E01-3143-42CC-9C24-55E4AF387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75183C-A14C-4C9E-AA4D-96967D48A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7078CA-C493-4DF1-AA24-B997D751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4046-DE50-43F5-9A92-B911850B0B2F}" type="datetime1">
              <a:rPr lang="fr-FR" smtClean="0"/>
              <a:t>11/06/2025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13EECF-FB03-41AE-9432-525A46A1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213E56-063A-46D5-9D04-277D2A2E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81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FDE-6DF4-4CF5-92C5-71E8EF403DDE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60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482A3-8A6F-4799-9338-22A48A76E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6C5C4E7-207F-4837-9571-1B88D7FD4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27E359-3D90-4B90-8052-7758E4957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779C48-536E-4C0F-9520-68E8F817F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42FD-7661-4BA3-A36A-1AC2690AC65C}" type="datetime1">
              <a:rPr lang="fr-FR" smtClean="0"/>
              <a:t>11/06/2025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9C2659-C162-452E-AA60-039C38D8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F81EA1-F2C2-4B3E-9307-1A380835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282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D136DA-4753-45DA-81B3-CC90132D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FF5252-B977-44D8-9BB1-C09191F8A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459B87-AC7E-4143-AB67-310F895B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E726-61B9-46D7-9032-B46BE9F23747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5163E7-76A4-401A-8D94-900EC273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B63B3E-3E57-46E4-828C-FA476965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237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DB9DADD-30F5-4DDC-8473-EBBF6030D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305065-7793-4A46-8AB4-6A3954BC1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BC9338-A9BC-4F2C-9B5E-A54F2BC0E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ED53-37BE-462F-B30B-CD5BC6D40016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B1C4E5-4B0E-4A6D-9580-C2D7A9587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749FC0-D551-48BA-B711-A9F2AD32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65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4155-A5BE-4674-A873-1CF05781FAAA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41D8-620F-49BF-BA46-6D5725832205}" type="datetime1">
              <a:rPr lang="fr-FR" smtClean="0"/>
              <a:t>11/06/2025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61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273B-853C-4396-811E-5CB50C6352E7}" type="datetime1">
              <a:rPr lang="fr-FR" smtClean="0"/>
              <a:t>11/06/2025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6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0B92B-67C0-4EFB-9D95-93D0A79E10B9}" type="datetime1">
              <a:rPr lang="fr-FR" smtClean="0"/>
              <a:t>11/06/2025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44DB-7965-4414-BADE-75988F6A85BE}" type="datetime1">
              <a:rPr lang="fr-FR" smtClean="0"/>
              <a:t>11/06/2025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41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063C-7F79-492E-8DB7-B0179DAB3177}" type="datetime1">
              <a:rPr lang="fr-FR" smtClean="0"/>
              <a:t>11/06/2025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638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6D59-D180-459F-ADDB-BFF641D42DB6}" type="datetime1">
              <a:rPr lang="fr-FR" smtClean="0"/>
              <a:t>11/06/2025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62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8E07B-85FB-4D31-8177-8BCE20415B6D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Promo Phelma MT 2026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A54FD-F1EB-45FD-9AD4-9905D7B213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3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C8200B2-BBD4-4ADD-9B54-0B5440F5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4ADCC3-1465-4735-91D2-5ED12ADB8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1B8DA6-41F8-4269-BA15-6FC189E59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902A5-2540-4FE0-8F83-70F75C00A3EB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6F0857-9A62-4F3C-AC8A-B88D42AD8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Promo Phelma MT 2026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6A688D-F28B-429A-BEE2-650B4FBAA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949AD-3097-493F-8A72-A36CA2E73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30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settings/token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lacShaffu/ZigBee.git/pull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fr" TargetMode="External"/><Relationship Id="rId2" Type="http://schemas.openxmlformats.org/officeDocument/2006/relationships/hyperlink" Target="https://github.com/TolacShaffu/ZigBe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tification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0BBB8-25B1-7912-8101-FDF788C7F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592" y="2854151"/>
            <a:ext cx="9784080" cy="1149697"/>
          </a:xfrm>
        </p:spPr>
        <p:txBody>
          <a:bodyPr>
            <a:normAutofit fontScale="90000"/>
          </a:bodyPr>
          <a:lstStyle/>
          <a:p>
            <a:r>
              <a:rPr lang="fr-FR" sz="6600"/>
              <a:t>GitHub – installation et usages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E30D4A-4804-C2F6-8FB3-CF47789E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39F1-03A7-4C99-8AC6-9F918FEFD4EB}" type="datetime1">
              <a:rPr lang="fr-FR" smtClean="0"/>
              <a:t>11/06/2025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00696C-D704-054E-44B9-D98634AD1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1</a:t>
            </a:fld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0D42F04D-07B3-3804-DFE9-485FFE692C9F}"/>
              </a:ext>
            </a:extLst>
          </p:cNvPr>
          <p:cNvSpPr txBox="1">
            <a:spLocks/>
          </p:cNvSpPr>
          <p:nvPr/>
        </p:nvSpPr>
        <p:spPr>
          <a:xfrm>
            <a:off x="1307592" y="3655787"/>
            <a:ext cx="9784080" cy="11496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/>
              <a:t>IHP – Open PDK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BEAFDD07-86AF-D12F-CC00-C901C0C3A518}"/>
              </a:ext>
            </a:extLst>
          </p:cNvPr>
          <p:cNvSpPr txBox="1">
            <a:spLocks/>
          </p:cNvSpPr>
          <p:nvPr/>
        </p:nvSpPr>
        <p:spPr>
          <a:xfrm>
            <a:off x="6954012" y="5150102"/>
            <a:ext cx="4137660" cy="4046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/>
              <a:t>Sacha </a:t>
            </a:r>
            <a:r>
              <a:rPr lang="fr-FR" sz="2000" err="1"/>
              <a:t>lutoff</a:t>
            </a:r>
            <a:r>
              <a:rPr lang="fr-FR" sz="2000"/>
              <a:t> | colin </a:t>
            </a:r>
            <a:r>
              <a:rPr lang="fr-FR" sz="2000" err="1"/>
              <a:t>bariller</a:t>
            </a: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275858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10D28-5427-972D-D3EC-2406CD011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23E319-E753-EFDC-2804-C9A640203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Installer le dépôt sur sa VM</a:t>
            </a:r>
            <a:br>
              <a:rPr lang="fr-FR"/>
            </a:br>
            <a:r>
              <a:rPr lang="fr-FR"/>
              <a:t>Notion de </a:t>
            </a:r>
            <a:r>
              <a:rPr lang="fr-FR" err="1"/>
              <a:t>token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4DE48E-8363-C35E-8636-6CAE1CF4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Un </a:t>
            </a:r>
            <a:r>
              <a:rPr lang="fr-FR" b="1" i="1" err="1"/>
              <a:t>Token</a:t>
            </a:r>
            <a:r>
              <a:rPr lang="fr-FR"/>
              <a:t> est une clé d'authentification sécurisée utilisée pour interagir avec GitHub.</a:t>
            </a:r>
          </a:p>
          <a:p>
            <a:r>
              <a:rPr lang="fr-FR"/>
              <a:t>Remplace l'utilisation du mot de passe dans Git.</a:t>
            </a:r>
          </a:p>
          <a:p>
            <a:r>
              <a:rPr lang="fr-FR"/>
              <a:t>Permet d’automatiser et sécuriser les accès au dépôt GitHub.</a:t>
            </a:r>
          </a:p>
          <a:p>
            <a:r>
              <a:rPr lang="fr-FR"/>
              <a:t>Doit être généré sur GitHub et stocké en local pour éviter de le saisir à chaque push.</a:t>
            </a:r>
          </a:p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742278-EAEA-EB21-B6B8-E6B5652F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FDE-6DF4-4CF5-92C5-71E8EF403DDE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DB1DCC-95D8-676D-1ADF-BA73BB0F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10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2B77C1A-964E-8FC6-0707-87FC5CB42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60" y="4713923"/>
            <a:ext cx="1463040" cy="146304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DBC77E8-B7F0-AA84-5408-CFC885B41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20" y="4713923"/>
            <a:ext cx="1463040" cy="146304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F2454D1-D618-EACA-E10D-ABD90BEEB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840" y="4450080"/>
            <a:ext cx="749808" cy="749808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23C1C0B3-1AF9-38C0-7A04-4951ECEB7482}"/>
              </a:ext>
            </a:extLst>
          </p:cNvPr>
          <p:cNvSpPr txBox="1"/>
          <p:nvPr/>
        </p:nvSpPr>
        <p:spPr>
          <a:xfrm>
            <a:off x="4022692" y="4315145"/>
            <a:ext cx="73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err="1"/>
              <a:t>Token</a:t>
            </a:r>
            <a:endParaRPr lang="fr-FR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01B840E7-C08E-8DAD-947F-02D2CFCEB395}"/>
              </a:ext>
            </a:extLst>
          </p:cNvPr>
          <p:cNvCxnSpPr/>
          <p:nvPr/>
        </p:nvCxnSpPr>
        <p:spPr>
          <a:xfrm>
            <a:off x="4224528" y="5199888"/>
            <a:ext cx="3310128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AE5A055-C0C4-5F3F-B52F-74E72F512353}"/>
              </a:ext>
            </a:extLst>
          </p:cNvPr>
          <p:cNvCxnSpPr>
            <a:cxnSpLocks/>
          </p:cNvCxnSpPr>
          <p:nvPr/>
        </p:nvCxnSpPr>
        <p:spPr>
          <a:xfrm flipH="1">
            <a:off x="4224528" y="5687568"/>
            <a:ext cx="3310128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04C620F2-9DB2-6505-0F1F-0F16574B5CC0}"/>
              </a:ext>
            </a:extLst>
          </p:cNvPr>
          <p:cNvSpPr txBox="1"/>
          <p:nvPr/>
        </p:nvSpPr>
        <p:spPr>
          <a:xfrm>
            <a:off x="5513498" y="477138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push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6D9416E-B966-8E76-6F74-CEDC7603FE20}"/>
              </a:ext>
            </a:extLst>
          </p:cNvPr>
          <p:cNvSpPr txBox="1"/>
          <p:nvPr/>
        </p:nvSpPr>
        <p:spPr>
          <a:xfrm>
            <a:off x="5200912" y="5747600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Clone / pull</a:t>
            </a:r>
          </a:p>
        </p:txBody>
      </p:sp>
    </p:spTree>
    <p:extLst>
      <p:ext uri="{BB962C8B-B14F-4D97-AF65-F5344CB8AC3E}">
        <p14:creationId xmlns:p14="http://schemas.microsoft.com/office/powerpoint/2010/main" val="3405910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B1F88B-4FEA-107D-93C6-9F48FABF1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Installer le dépôt sur sa VM</a:t>
            </a:r>
            <a:br>
              <a:rPr lang="fr-FR"/>
            </a:br>
            <a:r>
              <a:rPr lang="fr-FR"/>
              <a:t>Générer un </a:t>
            </a:r>
            <a:r>
              <a:rPr lang="fr-FR" err="1"/>
              <a:t>Token</a:t>
            </a:r>
            <a:r>
              <a:rPr lang="fr-FR"/>
              <a:t> 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3EDBB6-2EA0-6ED5-AA3F-0D7943DB6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087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/>
              <a:t>Aller sur : </a:t>
            </a:r>
            <a:r>
              <a:rPr lang="fr-FR">
                <a:hlinkClick r:id="rId2"/>
              </a:rPr>
              <a:t>GitHub | </a:t>
            </a:r>
            <a:r>
              <a:rPr lang="fr-FR" err="1">
                <a:hlinkClick r:id="rId2"/>
              </a:rPr>
              <a:t>Token</a:t>
            </a:r>
            <a:endParaRPr lang="fr-FR"/>
          </a:p>
          <a:p>
            <a:pPr marL="514350" indent="-514350">
              <a:buFont typeface="+mj-lt"/>
              <a:buAutoNum type="arabicPeriod"/>
            </a:pPr>
            <a:r>
              <a:rPr lang="fr-FR"/>
              <a:t>Générer un '</a:t>
            </a:r>
            <a:r>
              <a:rPr lang="fr-FR" err="1"/>
              <a:t>Personal</a:t>
            </a:r>
            <a:r>
              <a:rPr lang="fr-FR"/>
              <a:t> Access </a:t>
            </a:r>
            <a:r>
              <a:rPr lang="fr-FR" err="1"/>
              <a:t>Token</a:t>
            </a:r>
            <a:r>
              <a:rPr lang="fr-FR"/>
              <a:t> (</a:t>
            </a:r>
            <a:r>
              <a:rPr lang="fr-FR" err="1"/>
              <a:t>classic</a:t>
            </a:r>
            <a:r>
              <a:rPr lang="fr-FR"/>
              <a:t>)'</a:t>
            </a:r>
          </a:p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A64286-5D8A-FDE8-7F29-696A45BB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FDE-6DF4-4CF5-92C5-71E8EF403DDE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5CDAF0A-A41A-B014-95DF-5D8E1A2AF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11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2FE95DB-5179-5ACC-6AEA-A882920FA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0759" y="2869558"/>
            <a:ext cx="10945753" cy="34297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7CAC26-E8A4-3CB2-027D-F8346CDAE0A2}"/>
              </a:ext>
            </a:extLst>
          </p:cNvPr>
          <p:cNvSpPr/>
          <p:nvPr/>
        </p:nvSpPr>
        <p:spPr>
          <a:xfrm>
            <a:off x="9793224" y="2939479"/>
            <a:ext cx="1691640" cy="448056"/>
          </a:xfrm>
          <a:prstGeom prst="rect">
            <a:avLst/>
          </a:prstGeom>
          <a:noFill/>
          <a:ln w="76200">
            <a:solidFill>
              <a:srgbClr val="CC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31B514-4793-EFDB-2A2D-E9EBE897FC3F}"/>
              </a:ext>
            </a:extLst>
          </p:cNvPr>
          <p:cNvSpPr/>
          <p:nvPr/>
        </p:nvSpPr>
        <p:spPr>
          <a:xfrm>
            <a:off x="8290560" y="3905694"/>
            <a:ext cx="2956560" cy="525773"/>
          </a:xfrm>
          <a:prstGeom prst="rect">
            <a:avLst/>
          </a:prstGeom>
          <a:noFill/>
          <a:ln w="76200">
            <a:solidFill>
              <a:srgbClr val="CC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603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54BCB-3DE6-DA2F-32D5-867B22126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82B2A-A792-0338-0E17-249C77CD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Installer le dépôt sur sa VM</a:t>
            </a:r>
            <a:br>
              <a:rPr lang="fr-FR"/>
            </a:br>
            <a:r>
              <a:rPr lang="fr-FR"/>
              <a:t>Générer un </a:t>
            </a:r>
            <a:r>
              <a:rPr lang="fr-FR" err="1"/>
              <a:t>Token</a:t>
            </a:r>
            <a:r>
              <a:rPr lang="fr-FR"/>
              <a:t> 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19063F-A8A0-D85F-DEE5-D02BD0995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0875" cy="4351338"/>
          </a:xfrm>
        </p:spPr>
        <p:txBody>
          <a:bodyPr/>
          <a:lstStyle/>
          <a:p>
            <a:pPr marL="514350" indent="-514350">
              <a:buAutoNum type="arabicPeriod" startAt="3"/>
            </a:pPr>
            <a:r>
              <a:rPr lang="fr-FR"/>
              <a:t>Rentrer un nom (numéro de votre </a:t>
            </a:r>
            <a:r>
              <a:rPr lang="fr-FR" err="1"/>
              <a:t>VMs</a:t>
            </a:r>
            <a:r>
              <a:rPr lang="fr-FR"/>
              <a:t> par exemple)</a:t>
            </a:r>
          </a:p>
          <a:p>
            <a:pPr marL="514350" indent="-514350">
              <a:buAutoNum type="arabicPeriod" startAt="3"/>
            </a:pPr>
            <a:r>
              <a:rPr lang="fr-FR" err="1"/>
              <a:t>Selection</a:t>
            </a:r>
            <a:r>
              <a:rPr lang="fr-FR"/>
              <a:t> une date d’expiration (pas d’expiration)</a:t>
            </a:r>
          </a:p>
          <a:p>
            <a:pPr marL="514350" indent="-514350">
              <a:buAutoNum type="arabicPeriod" startAt="3"/>
            </a:pPr>
            <a:r>
              <a:rPr lang="fr-FR"/>
              <a:t>Coche 'repo' pour autoriser Git</a:t>
            </a:r>
          </a:p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15242A-8596-1B24-B927-8EF90A2D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FDE-6DF4-4CF5-92C5-71E8EF403DDE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C0ED9B-338B-C2BE-B533-75C03CE50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12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52297BD-55C1-D51D-B2B7-F520C6648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477" y="3273552"/>
            <a:ext cx="4635045" cy="31442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CD116CC-5A8D-4C60-4182-BFF2268D4509}"/>
              </a:ext>
            </a:extLst>
          </p:cNvPr>
          <p:cNvSpPr/>
          <p:nvPr/>
        </p:nvSpPr>
        <p:spPr>
          <a:xfrm>
            <a:off x="3778477" y="3959352"/>
            <a:ext cx="2796059" cy="452525"/>
          </a:xfrm>
          <a:prstGeom prst="rect">
            <a:avLst/>
          </a:prstGeom>
          <a:noFill/>
          <a:ln w="76200">
            <a:solidFill>
              <a:srgbClr val="CC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E239C1-FDFF-D063-2980-1F7B44544B46}"/>
              </a:ext>
            </a:extLst>
          </p:cNvPr>
          <p:cNvSpPr/>
          <p:nvPr/>
        </p:nvSpPr>
        <p:spPr>
          <a:xfrm>
            <a:off x="3778477" y="5335568"/>
            <a:ext cx="4552749" cy="1152534"/>
          </a:xfrm>
          <a:prstGeom prst="rect">
            <a:avLst/>
          </a:prstGeom>
          <a:noFill/>
          <a:ln w="76200">
            <a:solidFill>
              <a:srgbClr val="CC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082A04-0BC6-48A1-C78D-BEE922B365AB}"/>
              </a:ext>
            </a:extLst>
          </p:cNvPr>
          <p:cNvSpPr/>
          <p:nvPr/>
        </p:nvSpPr>
        <p:spPr>
          <a:xfrm>
            <a:off x="3778477" y="4491890"/>
            <a:ext cx="1397027" cy="452525"/>
          </a:xfrm>
          <a:prstGeom prst="rect">
            <a:avLst/>
          </a:prstGeom>
          <a:noFill/>
          <a:ln w="76200">
            <a:solidFill>
              <a:srgbClr val="CC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83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03349-4E81-4F26-5FFB-F39991262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4D0C5C-0157-D913-DF49-2B2045A5C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Installer le dépôt sur sa VM</a:t>
            </a:r>
            <a:br>
              <a:rPr lang="fr-FR"/>
            </a:br>
            <a:r>
              <a:rPr lang="fr-FR"/>
              <a:t>Générer un </a:t>
            </a:r>
            <a:r>
              <a:rPr lang="fr-FR" err="1"/>
              <a:t>Token</a:t>
            </a:r>
            <a:r>
              <a:rPr lang="fr-FR"/>
              <a:t> 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B64BFC-B1FB-EB46-81CD-A50957AB3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087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/>
              <a:t>5.   Copier et enregistrer le </a:t>
            </a:r>
            <a:r>
              <a:rPr lang="fr-FR" err="1"/>
              <a:t>token</a:t>
            </a:r>
            <a:r>
              <a:rPr lang="fr-FR"/>
              <a:t> immédiatement</a:t>
            </a:r>
          </a:p>
          <a:p>
            <a:pPr marL="0" indent="0" algn="ctr">
              <a:buNone/>
            </a:pPr>
            <a:endParaRPr lang="fr-FR" b="1">
              <a:solidFill>
                <a:srgbClr val="CC0000"/>
              </a:solidFill>
            </a:endParaRPr>
          </a:p>
          <a:p>
            <a:pPr marL="0" indent="0" algn="ctr">
              <a:buNone/>
            </a:pPr>
            <a:endParaRPr lang="fr-FR" b="1">
              <a:solidFill>
                <a:srgbClr val="CC0000"/>
              </a:solidFill>
            </a:endParaRPr>
          </a:p>
          <a:p>
            <a:pPr marL="0" indent="0" algn="ctr">
              <a:buNone/>
            </a:pPr>
            <a:endParaRPr lang="fr-FR" b="1">
              <a:solidFill>
                <a:srgbClr val="CC0000"/>
              </a:solidFill>
            </a:endParaRPr>
          </a:p>
          <a:p>
            <a:pPr marL="0" indent="0" algn="ctr">
              <a:buNone/>
            </a:pPr>
            <a:endParaRPr lang="fr-FR" b="1">
              <a:solidFill>
                <a:srgbClr val="CC0000"/>
              </a:solidFill>
            </a:endParaRPr>
          </a:p>
          <a:p>
            <a:pPr marL="0" indent="0" algn="ctr">
              <a:buNone/>
            </a:pPr>
            <a:endParaRPr lang="fr-FR" b="1">
              <a:solidFill>
                <a:srgbClr val="CC0000"/>
              </a:solidFill>
            </a:endParaRPr>
          </a:p>
          <a:p>
            <a:pPr marL="0" indent="0" algn="ctr">
              <a:buNone/>
            </a:pPr>
            <a:endParaRPr lang="fr-FR" b="1">
              <a:solidFill>
                <a:srgbClr val="CC0000"/>
              </a:solidFill>
            </a:endParaRPr>
          </a:p>
          <a:p>
            <a:pPr marL="0" indent="0" algn="ctr">
              <a:buNone/>
            </a:pPr>
            <a:r>
              <a:rPr lang="fr-FR" b="1">
                <a:solidFill>
                  <a:srgbClr val="CC0000"/>
                </a:solidFill>
              </a:rPr>
              <a:t>ATTENTION : LE TOKEN N’EST VISIBLE QU’A SA CREATION, ENREGISTREZ LE DANS UN .txt SI VOUS N’ETES PAS SUR DE VOS MANIP</a:t>
            </a:r>
          </a:p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9105A1-A8C0-6384-D489-7608A7F24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FDE-6DF4-4CF5-92C5-71E8EF403DDE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94745F-E54A-38F2-2F8C-66DACE36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13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D080EFE-02AF-AD3B-7A08-8284BC34E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754" y="2163768"/>
            <a:ext cx="8076491" cy="28660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F64C9B5-2DE8-EF0B-EBD4-BEE20594FFEC}"/>
              </a:ext>
            </a:extLst>
          </p:cNvPr>
          <p:cNvSpPr/>
          <p:nvPr/>
        </p:nvSpPr>
        <p:spPr>
          <a:xfrm>
            <a:off x="4252922" y="3373072"/>
            <a:ext cx="5238550" cy="439976"/>
          </a:xfrm>
          <a:prstGeom prst="rect">
            <a:avLst/>
          </a:prstGeom>
          <a:noFill/>
          <a:ln w="76200">
            <a:solidFill>
              <a:srgbClr val="CC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160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647FE-AE72-F1A6-888D-A2CEACD81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A7108B-9171-D5B4-6EAD-4B4CD381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51"/>
            <a:ext cx="10515600" cy="1325563"/>
          </a:xfrm>
        </p:spPr>
        <p:txBody>
          <a:bodyPr>
            <a:normAutofit/>
          </a:bodyPr>
          <a:lstStyle/>
          <a:p>
            <a:r>
              <a:rPr lang="fr-FR"/>
              <a:t>Travailler avec Git </a:t>
            </a:r>
            <a:r>
              <a:rPr lang="fr-FR" sz="2400">
                <a:latin typeface="Consolas" panose="020B0609020204030204" pitchFamily="49" charset="0"/>
              </a:rPr>
              <a:t>~/</a:t>
            </a:r>
            <a:r>
              <a:rPr lang="fr-FR" sz="2400" err="1">
                <a:latin typeface="Consolas" panose="020B0609020204030204" pitchFamily="49" charset="0"/>
              </a:rPr>
              <a:t>microelectronics</a:t>
            </a:r>
            <a:r>
              <a:rPr lang="fr-FR" sz="2400">
                <a:latin typeface="Consolas" panose="020B0609020204030204" pitchFamily="49" charset="0"/>
              </a:rPr>
              <a:t>/projets/ZigBee</a:t>
            </a:r>
            <a:br>
              <a:rPr lang="fr-FR" sz="2400">
                <a:latin typeface="Consolas" panose="020B0609020204030204" pitchFamily="49" charset="0"/>
              </a:rPr>
            </a:br>
            <a:r>
              <a:rPr lang="fr-FR"/>
              <a:t>Manipuler les branches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6DAD4-876C-BAE4-815A-23D176680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711" y="1636714"/>
            <a:ext cx="9658350" cy="405518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400"/>
              <a:t>Créer une branche de travaille :</a:t>
            </a:r>
          </a:p>
          <a:p>
            <a:pPr>
              <a:lnSpc>
                <a:spcPct val="100000"/>
              </a:lnSpc>
            </a:pPr>
            <a:endParaRPr lang="fr-FR" sz="2400"/>
          </a:p>
          <a:p>
            <a:pPr>
              <a:lnSpc>
                <a:spcPct val="100000"/>
              </a:lnSpc>
            </a:pPr>
            <a:r>
              <a:rPr lang="fr-FR" sz="2400"/>
              <a:t>Mettre à jour votre branche :</a:t>
            </a:r>
            <a:endParaRPr lang="fr-FR" sz="2400">
              <a:ea typeface="Calibri"/>
              <a:cs typeface="Calibri"/>
            </a:endParaRPr>
          </a:p>
          <a:p>
            <a:pPr>
              <a:lnSpc>
                <a:spcPct val="300000"/>
              </a:lnSpc>
            </a:pPr>
            <a:r>
              <a:rPr lang="fr-FR" sz="2400"/>
              <a:t>Changer de branche de travaille :</a:t>
            </a:r>
          </a:p>
          <a:p>
            <a:pPr>
              <a:lnSpc>
                <a:spcPct val="300000"/>
              </a:lnSpc>
            </a:pPr>
            <a:r>
              <a:rPr lang="fr-FR" sz="2400">
                <a:ea typeface="Calibri"/>
                <a:cs typeface="Calibri"/>
              </a:rPr>
              <a:t>Mettre à jours les branches disponible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B7D79B-AD72-7F57-B1D9-7016DD28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FDE-6DF4-4CF5-92C5-71E8EF403DDE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F06600-19D9-4795-A72D-62EF8B92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14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07837B-D0A6-F6D2-A708-BE50BCF9BF21}"/>
              </a:ext>
            </a:extLst>
          </p:cNvPr>
          <p:cNvSpPr/>
          <p:nvPr/>
        </p:nvSpPr>
        <p:spPr>
          <a:xfrm>
            <a:off x="2990843" y="4326154"/>
            <a:ext cx="5934075" cy="44281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$git </a:t>
            </a:r>
            <a:r>
              <a:rPr lang="fr-FR" sz="2400" err="1">
                <a:solidFill>
                  <a:schemeClr val="tx1"/>
                </a:solidFill>
                <a:latin typeface="Consolas" panose="020B0609020204030204" pitchFamily="49" charset="0"/>
              </a:rPr>
              <a:t>checkout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FR" sz="240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Mon-autre-Branche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80190A-B232-1D84-359F-08A98B8AD83D}"/>
              </a:ext>
            </a:extLst>
          </p:cNvPr>
          <p:cNvSpPr/>
          <p:nvPr/>
        </p:nvSpPr>
        <p:spPr>
          <a:xfrm>
            <a:off x="2990844" y="3248761"/>
            <a:ext cx="5934075" cy="44281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1" indent="0">
              <a:buNone/>
            </a:pP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$git pull </a:t>
            </a:r>
            <a:r>
              <a:rPr lang="fr-FR" sz="2400" err="1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FR" sz="240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Ma-Branche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C9A5B3-651F-71F3-B791-0B56694E99DB}"/>
              </a:ext>
            </a:extLst>
          </p:cNvPr>
          <p:cNvSpPr/>
          <p:nvPr/>
        </p:nvSpPr>
        <p:spPr>
          <a:xfrm>
            <a:off x="2990845" y="2171368"/>
            <a:ext cx="5934075" cy="44281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1" indent="0">
              <a:buNone/>
            </a:pP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$git </a:t>
            </a:r>
            <a:r>
              <a:rPr lang="fr-FR" sz="2400" err="1">
                <a:solidFill>
                  <a:schemeClr val="tx1"/>
                </a:solidFill>
                <a:latin typeface="Consolas" panose="020B0609020204030204" pitchFamily="49" charset="0"/>
              </a:rPr>
              <a:t>checkout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 –b </a:t>
            </a:r>
            <a:r>
              <a:rPr lang="fr-FR" sz="240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Ma-Branche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040327-C06A-0919-65A1-6F2D63FB20E8}"/>
              </a:ext>
            </a:extLst>
          </p:cNvPr>
          <p:cNvSpPr/>
          <p:nvPr/>
        </p:nvSpPr>
        <p:spPr>
          <a:xfrm>
            <a:off x="2990842" y="5489153"/>
            <a:ext cx="5934075" cy="44281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1" indent="0">
              <a:buNone/>
            </a:pP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$git </a:t>
            </a:r>
            <a:r>
              <a:rPr lang="fr-FR" sz="2400" err="1">
                <a:solidFill>
                  <a:schemeClr val="tx1"/>
                </a:solidFill>
                <a:latin typeface="Consolas" panose="020B0609020204030204" pitchFamily="49" charset="0"/>
              </a:rPr>
              <a:t>fetch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FR" sz="2400" err="1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endParaRPr lang="fr-FR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682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C889E-0E2E-91DF-7EC0-6B0044C9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Installer le dépôt sur sa VM</a:t>
            </a:r>
            <a:br>
              <a:rPr lang="fr-FR"/>
            </a:br>
            <a:r>
              <a:rPr lang="fr-FR"/>
              <a:t>Enregistrer le </a:t>
            </a:r>
            <a:r>
              <a:rPr lang="fr-FR" err="1"/>
              <a:t>token</a:t>
            </a:r>
            <a:r>
              <a:rPr lang="fr-FR"/>
              <a:t> dans votre VM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7C2E81-484C-A96B-D8E1-8E771169C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/>
              <a:t>Activer la sauvegarde du </a:t>
            </a:r>
            <a:r>
              <a:rPr lang="fr-FR" err="1"/>
              <a:t>token</a:t>
            </a:r>
            <a:endParaRPr lang="fr-FR"/>
          </a:p>
          <a:p>
            <a:pPr marL="514350" indent="-514350">
              <a:buFont typeface="+mj-lt"/>
              <a:buAutoNum type="arabicPeriod"/>
            </a:pPr>
            <a:r>
              <a:rPr lang="fr-FR"/>
              <a:t>Cloner le dépôt</a:t>
            </a:r>
          </a:p>
          <a:p>
            <a:pPr marL="514350" indent="-514350">
              <a:buFont typeface="+mj-lt"/>
              <a:buAutoNum type="arabicPeriod"/>
            </a:pPr>
            <a:r>
              <a:rPr lang="fr-FR"/>
              <a:t>Entrer le </a:t>
            </a:r>
            <a:r>
              <a:rPr lang="fr-FR" err="1"/>
              <a:t>token</a:t>
            </a:r>
            <a:r>
              <a:rPr lang="fr-FR"/>
              <a:t> à la place du mot de passe (1 seule fois)</a:t>
            </a:r>
          </a:p>
          <a:p>
            <a:pPr marL="0" indent="0">
              <a:buNone/>
            </a:pPr>
            <a:endParaRPr lang="fr-FR"/>
          </a:p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FB259A-836B-A38A-7632-D070794C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FDE-6DF4-4CF5-92C5-71E8EF403DDE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D0F87B-E204-2814-C1A9-3DF2865F3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15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1CDB6D-528D-5087-A68E-A3BF6A08D105}"/>
              </a:ext>
            </a:extLst>
          </p:cNvPr>
          <p:cNvSpPr/>
          <p:nvPr/>
        </p:nvSpPr>
        <p:spPr>
          <a:xfrm>
            <a:off x="1457325" y="3525044"/>
            <a:ext cx="9963150" cy="207565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457200" lvl="1" indent="0">
              <a:buNone/>
            </a:pPr>
            <a:r>
              <a:rPr lang="fr-FR" sz="2400">
                <a:solidFill>
                  <a:schemeClr val="tx1"/>
                </a:solidFill>
                <a:latin typeface="Consolas"/>
              </a:rPr>
              <a:t>$cd ~/</a:t>
            </a:r>
            <a:r>
              <a:rPr lang="fr-FR" sz="2400" err="1">
                <a:solidFill>
                  <a:schemeClr val="tx1"/>
                </a:solidFill>
                <a:latin typeface="Consolas"/>
              </a:rPr>
              <a:t>microelectronics</a:t>
            </a:r>
            <a:r>
              <a:rPr lang="fr-FR" sz="2400">
                <a:solidFill>
                  <a:schemeClr val="tx1"/>
                </a:solidFill>
                <a:latin typeface="Consolas"/>
              </a:rPr>
              <a:t>/</a:t>
            </a:r>
            <a:r>
              <a:rPr lang="fr-FR" sz="2400" err="1">
                <a:solidFill>
                  <a:schemeClr val="tx1"/>
                </a:solidFill>
                <a:latin typeface="Consolas"/>
              </a:rPr>
              <a:t>projects</a:t>
            </a:r>
            <a:endParaRPr lang="fr-FR" sz="2400">
              <a:solidFill>
                <a:schemeClr val="tx1"/>
              </a:solidFill>
              <a:latin typeface="Consolas"/>
            </a:endParaRPr>
          </a:p>
          <a:p>
            <a:pPr marL="457200" lvl="1" indent="0">
              <a:buNone/>
            </a:pPr>
            <a:r>
              <a:rPr lang="fr-FR" sz="2400">
                <a:solidFill>
                  <a:schemeClr val="tx1"/>
                </a:solidFill>
                <a:latin typeface="Consolas"/>
              </a:rPr>
              <a:t>$git config --global </a:t>
            </a:r>
            <a:r>
              <a:rPr lang="fr-FR" sz="2400" err="1">
                <a:solidFill>
                  <a:schemeClr val="tx1"/>
                </a:solidFill>
                <a:latin typeface="Consolas"/>
              </a:rPr>
              <a:t>credential.helper</a:t>
            </a:r>
            <a:r>
              <a:rPr lang="fr-FR" sz="2400">
                <a:solidFill>
                  <a:schemeClr val="tx1"/>
                </a:solidFill>
                <a:latin typeface="Consolas"/>
              </a:rPr>
              <a:t> store</a:t>
            </a:r>
          </a:p>
          <a:p>
            <a:pPr marL="457200" lvl="1" indent="0">
              <a:buNone/>
            </a:pPr>
            <a:r>
              <a:rPr lang="fr-FR" sz="2400">
                <a:solidFill>
                  <a:schemeClr val="tx1"/>
                </a:solidFill>
                <a:latin typeface="Consolas"/>
              </a:rPr>
              <a:t>$git clone https://github.com/TolacShaffu/ZigBee.git</a:t>
            </a:r>
          </a:p>
          <a:p>
            <a:pPr lvl="1"/>
            <a:r>
              <a:rPr lang="fr-FR" sz="2400">
                <a:solidFill>
                  <a:schemeClr val="tx1"/>
                </a:solidFill>
                <a:latin typeface="Consolas"/>
              </a:rPr>
              <a:t>$</a:t>
            </a:r>
            <a:r>
              <a:rPr lang="fr-FR" sz="2400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Rentrer votre nom d’utilisateur </a:t>
            </a:r>
            <a:r>
              <a:rPr lang="fr-FR" sz="2400" err="1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Github</a:t>
            </a:r>
            <a:endParaRPr lang="fr-FR" sz="2400">
              <a:solidFill>
                <a:schemeClr val="tx1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lvl="1"/>
            <a:r>
              <a:rPr lang="fr-FR" sz="2400">
                <a:solidFill>
                  <a:schemeClr val="tx1"/>
                </a:solidFill>
                <a:latin typeface="Consolas"/>
              </a:rPr>
              <a:t>$</a:t>
            </a:r>
            <a:r>
              <a:rPr lang="fr-FR" sz="2400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Rentrer votre copié </a:t>
            </a:r>
            <a:r>
              <a:rPr lang="fr-FR" sz="2400" err="1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token</a:t>
            </a:r>
            <a:endParaRPr lang="fr-FR" sz="1600">
              <a:solidFill>
                <a:schemeClr val="tx1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675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339D2-AC95-379F-C1A5-0BD50C69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Travailler avec Git </a:t>
            </a:r>
            <a:r>
              <a:rPr lang="fr-FR" sz="2400">
                <a:latin typeface="Consolas" panose="020B0609020204030204" pitchFamily="49" charset="0"/>
              </a:rPr>
              <a:t>~/</a:t>
            </a:r>
            <a:r>
              <a:rPr lang="fr-FR" sz="2400" err="1">
                <a:latin typeface="Consolas" panose="020B0609020204030204" pitchFamily="49" charset="0"/>
              </a:rPr>
              <a:t>microelectronics</a:t>
            </a:r>
            <a:r>
              <a:rPr lang="fr-FR" sz="2400">
                <a:latin typeface="Consolas" panose="020B0609020204030204" pitchFamily="49" charset="0"/>
              </a:rPr>
              <a:t>/projets/ZigBee</a:t>
            </a:r>
            <a:br>
              <a:rPr lang="fr-FR" sz="2400">
                <a:latin typeface="Consolas" panose="020B0609020204030204" pitchFamily="49" charset="0"/>
              </a:rPr>
            </a:br>
            <a:r>
              <a:rPr lang="fr-FR"/>
              <a:t>Pousser une version dans ma branche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977F12-9AD9-4D88-7158-6A6E1ED4A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975" y="1690690"/>
            <a:ext cx="10515600" cy="4557710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fr-FR" sz="3200"/>
              <a:t>Vérifier que je suis bien dans ma branche:</a:t>
            </a:r>
          </a:p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fr-FR" sz="3200"/>
              <a:t> Ajouter et commit :</a:t>
            </a:r>
          </a:p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fr-FR" sz="3200"/>
              <a:t>Pousser la branche :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8CBE1A-415A-4EB2-C921-44B060F0D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FDE-6DF4-4CF5-92C5-71E8EF403DDE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F1AFEC-B075-B717-59A0-D497203A3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16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B1AB86-2435-7070-B127-7D3A005380CC}"/>
              </a:ext>
            </a:extLst>
          </p:cNvPr>
          <p:cNvSpPr/>
          <p:nvPr/>
        </p:nvSpPr>
        <p:spPr>
          <a:xfrm>
            <a:off x="2905125" y="3767144"/>
            <a:ext cx="8553450" cy="78065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$git </a:t>
            </a:r>
            <a:r>
              <a:rPr lang="fr-FR" sz="2400" err="1">
                <a:solidFill>
                  <a:schemeClr val="tx1"/>
                </a:solidFill>
                <a:latin typeface="Consolas" panose="020B0609020204030204" pitchFamily="49" charset="0"/>
              </a:rPr>
              <a:t>add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 . //ajoute tous les documents nouveau</a:t>
            </a:r>
          </a:p>
          <a:p>
            <a:pPr marL="457200" lvl="1" indent="0">
              <a:buNone/>
            </a:pP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$git commit –m «</a:t>
            </a:r>
            <a:r>
              <a:rPr lang="fr-FR" sz="240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commentaire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»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CD7671-DEB6-C805-818B-B11B146157AF}"/>
              </a:ext>
            </a:extLst>
          </p:cNvPr>
          <p:cNvSpPr/>
          <p:nvPr/>
        </p:nvSpPr>
        <p:spPr>
          <a:xfrm>
            <a:off x="2905125" y="5392541"/>
            <a:ext cx="7067550" cy="55165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1" indent="0">
              <a:buNone/>
            </a:pP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$git push </a:t>
            </a:r>
            <a:r>
              <a:rPr lang="fr-FR" sz="2400" err="1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FR" sz="240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Ma-branche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1B9031-AE84-0788-7066-ABCF24121B11}"/>
              </a:ext>
            </a:extLst>
          </p:cNvPr>
          <p:cNvSpPr/>
          <p:nvPr/>
        </p:nvSpPr>
        <p:spPr>
          <a:xfrm>
            <a:off x="2905125" y="2361609"/>
            <a:ext cx="4895850" cy="55165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1" indent="0">
              <a:buNone/>
            </a:pP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$git </a:t>
            </a:r>
            <a:r>
              <a:rPr lang="fr-FR" sz="2400" err="1">
                <a:solidFill>
                  <a:schemeClr val="tx1"/>
                </a:solidFill>
                <a:latin typeface="Consolas" panose="020B0609020204030204" pitchFamily="49" charset="0"/>
              </a:rPr>
              <a:t>checkout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FR" sz="240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Ma-branche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7608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A307CB-755E-B4AC-269B-E4CEA66A4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Créer une Pull </a:t>
            </a:r>
            <a:r>
              <a:rPr lang="fr-FR" err="1"/>
              <a:t>Request</a:t>
            </a:r>
            <a:br>
              <a:rPr lang="fr-FR"/>
            </a:br>
            <a:r>
              <a:rPr lang="fr-FR"/>
              <a:t>fusion d’une branche avec une autre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610DBD-4FCD-EB5D-C9E7-EB1864BBD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5"/>
            <a:ext cx="10515600" cy="315436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/>
              <a:t>Aller sur GitHub : </a:t>
            </a:r>
            <a:r>
              <a:rPr lang="fr-FR" sz="2800">
                <a:solidFill>
                  <a:schemeClr val="tx1"/>
                </a:solidFill>
                <a:hlinkClick r:id="rId2"/>
              </a:rPr>
              <a:t>https://github.com/TolacShaffu/ZigBee.git</a:t>
            </a:r>
            <a:r>
              <a:rPr lang="fr-FR">
                <a:hlinkClick r:id="rId2"/>
              </a:rPr>
              <a:t>/pulls</a:t>
            </a:r>
            <a:endParaRPr lang="fr-FR"/>
          </a:p>
          <a:p>
            <a:pPr marL="514350" indent="-514350">
              <a:buFont typeface="+mj-lt"/>
              <a:buAutoNum type="arabicPeriod"/>
            </a:pPr>
            <a:r>
              <a:rPr lang="fr-FR"/>
              <a:t>Cliquer sur 'New Pull </a:t>
            </a:r>
            <a:r>
              <a:rPr lang="fr-FR" err="1"/>
              <a:t>Request</a:t>
            </a:r>
            <a:r>
              <a:rPr lang="fr-FR"/>
              <a:t>'</a:t>
            </a:r>
          </a:p>
          <a:p>
            <a:pPr marL="514350" indent="-514350">
              <a:buFont typeface="+mj-lt"/>
              <a:buAutoNum type="arabicPeriod"/>
            </a:pPr>
            <a:r>
              <a:rPr lang="fr-FR"/>
              <a:t>Sélectionner ta branche</a:t>
            </a:r>
          </a:p>
          <a:p>
            <a:pPr marL="514350" indent="-514350">
              <a:buFont typeface="+mj-lt"/>
              <a:buAutoNum type="arabicPeriod"/>
            </a:pPr>
            <a:r>
              <a:rPr lang="fr-FR"/>
              <a:t>Soumettre la PR pour validation</a:t>
            </a:r>
          </a:p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E6595A-4506-F5B7-1E66-C5F76AC6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FDE-6DF4-4CF5-92C5-71E8EF403DDE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512B21-BFEF-E89B-1DBC-9C70031C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875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0006A7-D814-AD44-0916-A7FC51523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Mettre à Jour le Dépôt après la pull </a:t>
            </a:r>
            <a:r>
              <a:rPr lang="fr-FR" err="1"/>
              <a:t>request</a:t>
            </a:r>
            <a:r>
              <a:rPr lang="fr-FR"/>
              <a:t> d’un collaborateur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9ADCFF-A501-FDD6-4DD3-E639A6907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5" y="1452155"/>
            <a:ext cx="10515600" cy="4351338"/>
          </a:xfrm>
        </p:spPr>
        <p:txBody>
          <a:bodyPr/>
          <a:lstStyle/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fr-FR" sz="2400"/>
              <a:t>Revenir sur la branche principale :</a:t>
            </a:r>
          </a:p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fr-FR" sz="2400"/>
              <a:t>Récupérer les dernières mises à jour :</a:t>
            </a:r>
          </a:p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fr-FR" sz="2400"/>
              <a:t>Fusionner avec ta branche :</a:t>
            </a:r>
          </a:p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824CCA-B9F0-7F13-BC9A-D9EB2433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FDE-6DF4-4CF5-92C5-71E8EF403DDE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A5BF4C-5A33-F553-0667-1AD78FE9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18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0FEB5A-B0BA-F382-B13F-4F1F1726F211}"/>
              </a:ext>
            </a:extLst>
          </p:cNvPr>
          <p:cNvSpPr/>
          <p:nvPr/>
        </p:nvSpPr>
        <p:spPr>
          <a:xfrm>
            <a:off x="2838449" y="2495342"/>
            <a:ext cx="6105526" cy="55165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1" indent="0">
              <a:buNone/>
            </a:pP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$git </a:t>
            </a:r>
            <a:r>
              <a:rPr lang="fr-FR" sz="2400" err="1">
                <a:solidFill>
                  <a:schemeClr val="tx1"/>
                </a:solidFill>
                <a:latin typeface="Consolas" panose="020B0609020204030204" pitchFamily="49" charset="0"/>
              </a:rPr>
              <a:t>checkout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 main //or dev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C76C50-1459-5057-F756-9B77D45690DF}"/>
              </a:ext>
            </a:extLst>
          </p:cNvPr>
          <p:cNvSpPr/>
          <p:nvPr/>
        </p:nvSpPr>
        <p:spPr>
          <a:xfrm>
            <a:off x="2838448" y="3812564"/>
            <a:ext cx="4467225" cy="55165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1" indent="0">
              <a:buNone/>
            </a:pP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$git pull </a:t>
            </a:r>
            <a:r>
              <a:rPr lang="fr-FR" sz="2400" err="1">
                <a:solidFill>
                  <a:schemeClr val="tx1"/>
                </a:solidFill>
                <a:latin typeface="Consolas" panose="020B0609020204030204" pitchFamily="49" charset="0"/>
              </a:rPr>
              <a:t>origin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 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61D280-2C2C-712C-EA59-7997D6B40928}"/>
              </a:ext>
            </a:extLst>
          </p:cNvPr>
          <p:cNvSpPr/>
          <p:nvPr/>
        </p:nvSpPr>
        <p:spPr>
          <a:xfrm>
            <a:off x="2838448" y="5129786"/>
            <a:ext cx="4657725" cy="8211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$git </a:t>
            </a:r>
            <a:r>
              <a:rPr lang="fr-FR" sz="2400" err="1">
                <a:solidFill>
                  <a:schemeClr val="tx1"/>
                </a:solidFill>
                <a:latin typeface="Consolas" panose="020B0609020204030204" pitchFamily="49" charset="0"/>
              </a:rPr>
              <a:t>checkout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 LNA</a:t>
            </a:r>
          </a:p>
          <a:p>
            <a:pPr marL="457200" lvl="1" indent="0">
              <a:buNone/>
            </a:pP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$git merge main</a:t>
            </a:r>
          </a:p>
        </p:txBody>
      </p:sp>
    </p:spTree>
    <p:extLst>
      <p:ext uri="{BB962C8B-B14F-4D97-AF65-F5344CB8AC3E}">
        <p14:creationId xmlns:p14="http://schemas.microsoft.com/office/powerpoint/2010/main" val="3959648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10C439-B8ED-56C2-FA0E-8C0C12D21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Pseudo GitHub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E7A0065B-7A51-94A7-E264-F0E238CDBE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374649"/>
              </p:ext>
            </p:extLst>
          </p:nvPr>
        </p:nvGraphicFramePr>
        <p:xfrm>
          <a:off x="1620460" y="1597720"/>
          <a:ext cx="9305925" cy="438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01975">
                  <a:extLst>
                    <a:ext uri="{9D8B030D-6E8A-4147-A177-3AD203B41FA5}">
                      <a16:colId xmlns:a16="http://schemas.microsoft.com/office/drawing/2014/main" val="154512165"/>
                    </a:ext>
                  </a:extLst>
                </a:gridCol>
                <a:gridCol w="3101975">
                  <a:extLst>
                    <a:ext uri="{9D8B030D-6E8A-4147-A177-3AD203B41FA5}">
                      <a16:colId xmlns:a16="http://schemas.microsoft.com/office/drawing/2014/main" val="255076190"/>
                    </a:ext>
                  </a:extLst>
                </a:gridCol>
                <a:gridCol w="3101975">
                  <a:extLst>
                    <a:ext uri="{9D8B030D-6E8A-4147-A177-3AD203B41FA5}">
                      <a16:colId xmlns:a16="http://schemas.microsoft.com/office/drawing/2014/main" val="4058626868"/>
                    </a:ext>
                  </a:extLst>
                </a:gridCol>
              </a:tblGrid>
              <a:tr h="305367">
                <a:tc>
                  <a:txBody>
                    <a:bodyPr/>
                    <a:lstStyle/>
                    <a:p>
                      <a:r>
                        <a:rPr lang="fr-FR"/>
                        <a:t>Prénom / 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Pseudo 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Branche dédié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05320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r>
                        <a:rPr lang="fr-FR"/>
                        <a:t>Michel Amigo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err="1"/>
                        <a:t>Amigom</a:t>
                      </a:r>
                      <a:r>
                        <a:rPr lang="fr-FR"/>
                        <a:t>-MT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PLL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952554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Sofian Archambault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PLL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947418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err="1"/>
                        <a:t>Elyas</a:t>
                      </a:r>
                      <a:r>
                        <a:rPr lang="fr-FR"/>
                        <a:t> </a:t>
                      </a:r>
                      <a:r>
                        <a:rPr lang="fr-FR" err="1"/>
                        <a:t>Arfaoui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err="1"/>
                        <a:t>ElyasPuffu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Mixer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660311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Akram </a:t>
                      </a:r>
                      <a:r>
                        <a:rPr lang="fr-FR" err="1"/>
                        <a:t>Atouile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akrxm2a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err="1"/>
                        <a:t>LNA_grille_com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97751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Colin </a:t>
                      </a:r>
                      <a:r>
                        <a:rPr lang="fr-FR" err="1"/>
                        <a:t>Bariller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 i="0" u="none" strike="noStrike" noProof="0">
                          <a:latin typeface="Calibri"/>
                        </a:rPr>
                        <a:t>Coco2238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PLL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279353"/>
                  </a:ext>
                </a:extLst>
              </a:tr>
              <a:tr h="3430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Fatou </a:t>
                      </a:r>
                      <a:r>
                        <a:rPr lang="fr-FR" err="1"/>
                        <a:t>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fatoufall296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Mixer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587707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Brice </a:t>
                      </a:r>
                      <a:r>
                        <a:rPr lang="fr-FR" err="1"/>
                        <a:t>Gogué</a:t>
                      </a:r>
                      <a:r>
                        <a:rPr lang="fr-FR"/>
                        <a:t>-Meunier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 err="1">
                          <a:latin typeface="Calibri"/>
                        </a:rPr>
                        <a:t>Xiramins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err="1"/>
                        <a:t>LNA_grille_com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862929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r>
                        <a:rPr lang="fr-FR"/>
                        <a:t>Timothée Grunwald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err="1"/>
                        <a:t>timgrunewald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263853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Sarah Hadi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hadisarah75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Mixer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696373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Sacha </a:t>
                      </a:r>
                      <a:r>
                        <a:rPr lang="fr-FR" err="1"/>
                        <a:t>Lutoff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err="1"/>
                        <a:t>TolacShaffu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err="1"/>
                        <a:t>LNA_ind_deg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65542"/>
                  </a:ext>
                </a:extLst>
              </a:tr>
              <a:tr h="3053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Baptiste Monget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BaptisteMonget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LNA_1 - Inductance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897573"/>
                  </a:ext>
                </a:extLst>
              </a:tr>
            </a:tbl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D84037-F36A-8625-2D85-407CC4B9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FDE-6DF4-4CF5-92C5-71E8EF403DDE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575B4F-EF9A-1816-5742-D0E2B058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01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15E7C-D312-4541-EF86-12C2577CE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Agenda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6D3142-068F-E926-767F-71E4569F40B4}"/>
              </a:ext>
            </a:extLst>
          </p:cNvPr>
          <p:cNvSpPr/>
          <p:nvPr/>
        </p:nvSpPr>
        <p:spPr>
          <a:xfrm>
            <a:off x="1390650" y="1625238"/>
            <a:ext cx="723900" cy="720000"/>
          </a:xfrm>
          <a:prstGeom prst="rect">
            <a:avLst/>
          </a:prstGeom>
          <a:solidFill>
            <a:srgbClr val="BE17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/>
              <a:t>1</a:t>
            </a:r>
            <a:endParaRPr lang="fr-FR" b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2F7D70-EAF8-8B3F-DC8B-3C1A898ECDE8}"/>
              </a:ext>
            </a:extLst>
          </p:cNvPr>
          <p:cNvSpPr/>
          <p:nvPr/>
        </p:nvSpPr>
        <p:spPr>
          <a:xfrm>
            <a:off x="1400175" y="2800465"/>
            <a:ext cx="723900" cy="720000"/>
          </a:xfrm>
          <a:prstGeom prst="rect">
            <a:avLst/>
          </a:prstGeom>
          <a:solidFill>
            <a:srgbClr val="BE17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/>
              <a:t>2</a:t>
            </a:r>
            <a:endParaRPr lang="fr-FR" b="1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2270700-6407-E3C3-0A05-2843E97F50BB}"/>
              </a:ext>
            </a:extLst>
          </p:cNvPr>
          <p:cNvSpPr txBox="1"/>
          <p:nvPr/>
        </p:nvSpPr>
        <p:spPr>
          <a:xfrm>
            <a:off x="2552700" y="1720147"/>
            <a:ext cx="523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/>
              <a:t>Introduction a GitHub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B4446EDE-967C-7EC3-89B7-2B6F3A34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93EE-480A-477E-A41C-0E830873CFF1}" type="slidenum">
              <a:rPr lang="fr-FR" smtClean="0"/>
              <a:t>2</a:t>
            </a:fld>
            <a:endParaRPr lang="fr-FR"/>
          </a:p>
        </p:txBody>
      </p:sp>
      <p:sp>
        <p:nvSpPr>
          <p:cNvPr id="14" name="Espace réservé de la date 13">
            <a:extLst>
              <a:ext uri="{FF2B5EF4-FFF2-40B4-BE49-F238E27FC236}">
                <a16:creationId xmlns:a16="http://schemas.microsoft.com/office/drawing/2014/main" id="{167F6182-DFFB-6C8F-93C8-7AA5AB49B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BB2D-BEAE-40A7-BCB8-59161CFD20EE}" type="datetime1">
              <a:rPr lang="fr-FR" smtClean="0"/>
              <a:t>11/06/2025</a:t>
            </a:fld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16C128B-94E0-541D-55EC-3456DA6ACFFF}"/>
              </a:ext>
            </a:extLst>
          </p:cNvPr>
          <p:cNvSpPr txBox="1"/>
          <p:nvPr/>
        </p:nvSpPr>
        <p:spPr>
          <a:xfrm>
            <a:off x="2552700" y="2897585"/>
            <a:ext cx="523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/>
              <a:t>Installer le dépôt sur sa </a:t>
            </a:r>
            <a:r>
              <a:rPr lang="fr-FR" sz="2800" err="1"/>
              <a:t>VMs</a:t>
            </a:r>
            <a:endParaRPr lang="fr-FR" sz="2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875DAB-2D93-5E0E-72C3-A582C40D4648}"/>
              </a:ext>
            </a:extLst>
          </p:cNvPr>
          <p:cNvSpPr/>
          <p:nvPr/>
        </p:nvSpPr>
        <p:spPr>
          <a:xfrm>
            <a:off x="1400175" y="3975692"/>
            <a:ext cx="723900" cy="720000"/>
          </a:xfrm>
          <a:prstGeom prst="rect">
            <a:avLst/>
          </a:prstGeom>
          <a:solidFill>
            <a:srgbClr val="BE17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/>
              <a:t>3</a:t>
            </a:r>
            <a:endParaRPr lang="fr-FR" b="1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3CB9006-D46B-AF53-6F92-EEF84CD4D4B1}"/>
              </a:ext>
            </a:extLst>
          </p:cNvPr>
          <p:cNvSpPr txBox="1"/>
          <p:nvPr/>
        </p:nvSpPr>
        <p:spPr>
          <a:xfrm>
            <a:off x="2552700" y="4073560"/>
            <a:ext cx="523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/>
              <a:t>Travailler avec Git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96A3B0-309F-AB05-DD4D-9B3D882E4167}"/>
              </a:ext>
            </a:extLst>
          </p:cNvPr>
          <p:cNvSpPr/>
          <p:nvPr/>
        </p:nvSpPr>
        <p:spPr>
          <a:xfrm>
            <a:off x="1400175" y="5150920"/>
            <a:ext cx="723900" cy="720000"/>
          </a:xfrm>
          <a:prstGeom prst="rect">
            <a:avLst/>
          </a:prstGeom>
          <a:solidFill>
            <a:srgbClr val="BE17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/>
              <a:t>4</a:t>
            </a:r>
            <a:endParaRPr lang="fr-FR" b="1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D9CC3D9-DC55-BC82-2F69-F7914B0A37C1}"/>
              </a:ext>
            </a:extLst>
          </p:cNvPr>
          <p:cNvSpPr txBox="1"/>
          <p:nvPr/>
        </p:nvSpPr>
        <p:spPr>
          <a:xfrm>
            <a:off x="2552700" y="5214956"/>
            <a:ext cx="523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4235611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77D34B-2AB1-BE4F-C30F-2E126272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Pousser son projet dans le main</a:t>
            </a:r>
            <a:br>
              <a:rPr lang="fr-FR"/>
            </a:br>
            <a:r>
              <a:rPr lang="fr-FR"/>
              <a:t>Structure du dossier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46AC3E-223A-0701-CACC-78DD9FBA4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4136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err="1"/>
              <a:t>Zigbee</a:t>
            </a:r>
            <a:r>
              <a:rPr lang="fr-FR"/>
              <a:t>/</a:t>
            </a:r>
            <a:r>
              <a:rPr lang="fr-FR" err="1"/>
              <a:t>nom_bloc</a:t>
            </a:r>
            <a:r>
              <a:rPr lang="fr-FR"/>
              <a:t>/</a:t>
            </a:r>
          </a:p>
          <a:p>
            <a:pPr marL="0" indent="0">
              <a:buNone/>
            </a:pPr>
            <a:r>
              <a:rPr lang="fr-FR"/>
              <a:t>	|</a:t>
            </a:r>
            <a:r>
              <a:rPr lang="fr-FR">
                <a:sym typeface="Wingdings" panose="05000000000000000000" pitchFamily="2" charset="2"/>
              </a:rPr>
              <a:t></a:t>
            </a:r>
            <a:r>
              <a:rPr lang="fr-FR" err="1">
                <a:sym typeface="Wingdings" panose="05000000000000000000" pitchFamily="2" charset="2"/>
              </a:rPr>
              <a:t>e</a:t>
            </a:r>
            <a:r>
              <a:rPr lang="fr-FR" err="1"/>
              <a:t>tapes</a:t>
            </a:r>
            <a:r>
              <a:rPr lang="fr-FR"/>
              <a:t>_ dimensionnement/ </a:t>
            </a:r>
          </a:p>
          <a:p>
            <a:pPr marL="0" indent="0">
              <a:buNone/>
            </a:pPr>
            <a:r>
              <a:rPr lang="fr-FR"/>
              <a:t>		|_vos différents </a:t>
            </a:r>
            <a:r>
              <a:rPr lang="fr-FR" err="1"/>
              <a:t>bench</a:t>
            </a:r>
            <a:r>
              <a:rPr lang="fr-FR"/>
              <a:t> de dimensionnement pour une traçabilité</a:t>
            </a:r>
          </a:p>
          <a:p>
            <a:pPr marL="0" indent="0">
              <a:buNone/>
            </a:pPr>
            <a:r>
              <a:rPr lang="fr-FR"/>
              <a:t>	|</a:t>
            </a:r>
            <a:r>
              <a:rPr lang="fr-FR">
                <a:sym typeface="Wingdings" panose="05000000000000000000" pitchFamily="2" charset="2"/>
              </a:rPr>
              <a:t> </a:t>
            </a:r>
            <a:r>
              <a:rPr lang="fr-FR"/>
              <a:t> dimensionnement/</a:t>
            </a:r>
          </a:p>
          <a:p>
            <a:pPr marL="0" indent="0">
              <a:buNone/>
            </a:pPr>
            <a:r>
              <a:rPr lang="fr-FR"/>
              <a:t>		|_ </a:t>
            </a:r>
            <a:r>
              <a:rPr lang="fr-FR" err="1"/>
              <a:t>Nom_bloc_xschem.sch</a:t>
            </a:r>
            <a:endParaRPr lang="fr-FR"/>
          </a:p>
          <a:p>
            <a:pPr marL="0" indent="0">
              <a:buNone/>
            </a:pPr>
            <a:r>
              <a:rPr lang="fr-FR"/>
              <a:t>		|_ </a:t>
            </a:r>
            <a:r>
              <a:rPr lang="fr-FR" err="1"/>
              <a:t>Nom_bloc.spice</a:t>
            </a:r>
            <a:endParaRPr lang="fr-FR"/>
          </a:p>
          <a:p>
            <a:pPr marL="0" indent="0">
              <a:buNone/>
            </a:pPr>
            <a:r>
              <a:rPr lang="fr-FR"/>
              <a:t>		|_ </a:t>
            </a:r>
            <a:r>
              <a:rPr lang="fr-FR" err="1"/>
              <a:t>Nom_bloc_sym_qucs.sch</a:t>
            </a:r>
            <a:endParaRPr lang="fr-FR"/>
          </a:p>
          <a:p>
            <a:pPr marL="0" indent="0">
              <a:buNone/>
            </a:pPr>
            <a:r>
              <a:rPr lang="fr-FR"/>
              <a:t>		|_ </a:t>
            </a:r>
            <a:r>
              <a:rPr lang="fr-FR" err="1"/>
              <a:t>Nom_bloc_bench_simu_qucs.sch</a:t>
            </a:r>
            <a:endParaRPr lang="fr-FR"/>
          </a:p>
          <a:p>
            <a:pPr marL="0" indent="0">
              <a:buNone/>
            </a:pPr>
            <a:r>
              <a:rPr lang="fr-FR"/>
              <a:t>	|</a:t>
            </a:r>
            <a:r>
              <a:rPr lang="fr-FR">
                <a:sym typeface="Wingdings" panose="05000000000000000000" pitchFamily="2" charset="2"/>
              </a:rPr>
              <a:t>  </a:t>
            </a:r>
            <a:r>
              <a:rPr lang="fr-FR"/>
              <a:t>layout/</a:t>
            </a:r>
          </a:p>
          <a:p>
            <a:pPr marL="0" indent="0">
              <a:buNone/>
            </a:pPr>
            <a:r>
              <a:rPr lang="fr-FR"/>
              <a:t>		|_ .</a:t>
            </a:r>
            <a:r>
              <a:rPr lang="fr-FR" err="1"/>
              <a:t>gds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CC86D1-58D7-223C-A5F5-BA912D559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FDE-6DF4-4CF5-92C5-71E8EF403DDE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821D9F-AB2C-967F-6F16-7FA44DC9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075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385E1-644F-BD3D-ADC5-46EA09639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Pousser son projet dans le main</a:t>
            </a:r>
            <a:br>
              <a:rPr lang="fr-FR"/>
            </a:br>
            <a:r>
              <a:rPr lang="fr-FR"/>
              <a:t>Commandes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FBCC7A-9BFE-085B-5FD3-1CB282A0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FDE-6DF4-4CF5-92C5-71E8EF403DDE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16D7171-45F4-7FFF-DF7C-D17529C8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21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B326E10-8182-13ED-D578-62A043D97BED}"/>
              </a:ext>
            </a:extLst>
          </p:cNvPr>
          <p:cNvSpPr txBox="1"/>
          <p:nvPr/>
        </p:nvSpPr>
        <p:spPr>
          <a:xfrm>
            <a:off x="393157" y="2799547"/>
            <a:ext cx="1140568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git checkout main</a:t>
            </a:r>
          </a:p>
          <a:p>
            <a:r>
              <a:rPr lang="en-US" sz="1600">
                <a:latin typeface="Consolas" panose="020B0609020204030204" pitchFamily="49" charset="0"/>
              </a:rPr>
              <a:t>git pull origin main</a:t>
            </a:r>
          </a:p>
          <a:p>
            <a:r>
              <a:rPr lang="fr-FR" sz="1600">
                <a:latin typeface="Consolas" panose="020B0609020204030204" pitchFamily="49" charset="0"/>
              </a:rPr>
              <a:t>git </a:t>
            </a:r>
            <a:r>
              <a:rPr lang="fr-FR" sz="1600" err="1">
                <a:latin typeface="Consolas" panose="020B0609020204030204" pitchFamily="49" charset="0"/>
              </a:rPr>
              <a:t>checkout</a:t>
            </a:r>
            <a:r>
              <a:rPr lang="fr-FR" sz="1600">
                <a:latin typeface="Consolas" panose="020B0609020204030204" pitchFamily="49" charset="0"/>
              </a:rPr>
              <a:t> </a:t>
            </a:r>
            <a:r>
              <a:rPr lang="fr-FR" sz="1600" err="1">
                <a:latin typeface="Consolas" panose="020B0609020204030204" pitchFamily="49" charset="0"/>
              </a:rPr>
              <a:t>my_branch</a:t>
            </a:r>
            <a:r>
              <a:rPr lang="fr-FR" sz="1600">
                <a:latin typeface="Consolas" panose="020B0609020204030204" pitchFamily="49" charset="0"/>
              </a:rPr>
              <a:t> -- </a:t>
            </a:r>
            <a:r>
              <a:rPr lang="fr-FR" sz="1600" err="1">
                <a:sym typeface="Wingdings" panose="05000000000000000000" pitchFamily="2" charset="2"/>
              </a:rPr>
              <a:t>e</a:t>
            </a:r>
            <a:r>
              <a:rPr lang="fr-FR" sz="1600" err="1"/>
              <a:t>tapes</a:t>
            </a:r>
            <a:r>
              <a:rPr lang="fr-FR" sz="1600"/>
              <a:t>_ dimensionnement </a:t>
            </a:r>
            <a:r>
              <a:rPr lang="fr-FR" sz="1600" err="1">
                <a:latin typeface="Consolas" panose="020B0609020204030204" pitchFamily="49" charset="0"/>
              </a:rPr>
              <a:t>dimensionnement</a:t>
            </a:r>
            <a:r>
              <a:rPr lang="fr-FR" sz="1600">
                <a:latin typeface="Consolas" panose="020B0609020204030204" pitchFamily="49" charset="0"/>
              </a:rPr>
              <a:t> layout</a:t>
            </a:r>
          </a:p>
          <a:p>
            <a:r>
              <a:rPr lang="fr-FR" sz="1600">
                <a:latin typeface="Consolas" panose="020B0609020204030204" pitchFamily="49" charset="0"/>
              </a:rPr>
              <a:t>git </a:t>
            </a:r>
            <a:r>
              <a:rPr lang="fr-FR" sz="1600" err="1">
                <a:latin typeface="Consolas" panose="020B0609020204030204" pitchFamily="49" charset="0"/>
              </a:rPr>
              <a:t>add</a:t>
            </a:r>
            <a:r>
              <a:rPr lang="fr-FR" sz="1600">
                <a:latin typeface="Consolas" panose="020B0609020204030204" pitchFamily="49" charset="0"/>
              </a:rPr>
              <a:t> dimensionnement layout</a:t>
            </a:r>
          </a:p>
          <a:p>
            <a:r>
              <a:rPr lang="fr-FR" sz="1600">
                <a:latin typeface="Consolas" panose="020B0609020204030204" pitchFamily="49" charset="0"/>
              </a:rPr>
              <a:t>git commit -m "Ajout des dossiers </a:t>
            </a:r>
            <a:r>
              <a:rPr lang="fr-FR" sz="1600" err="1">
                <a:latin typeface="Consolas" panose="020B0609020204030204" pitchFamily="49" charset="0"/>
              </a:rPr>
              <a:t>etapes_dimensionnement</a:t>
            </a:r>
            <a:r>
              <a:rPr lang="fr-FR" sz="1600">
                <a:latin typeface="Consolas" panose="020B0609020204030204" pitchFamily="49" charset="0"/>
              </a:rPr>
              <a:t> dimensionnement et layout depuis </a:t>
            </a:r>
            <a:r>
              <a:rPr lang="fr-FR" sz="1600" err="1">
                <a:latin typeface="Consolas" panose="020B0609020204030204" pitchFamily="49" charset="0"/>
              </a:rPr>
              <a:t>my_branch</a:t>
            </a:r>
            <a:r>
              <a:rPr lang="fr-FR" sz="1600">
                <a:latin typeface="Consolas" panose="020B0609020204030204" pitchFamily="49" charset="0"/>
              </a:rPr>
              <a:t>"</a:t>
            </a:r>
          </a:p>
          <a:p>
            <a:r>
              <a:rPr lang="fr-FR" sz="1600">
                <a:latin typeface="Consolas" panose="020B0609020204030204" pitchFamily="49" charset="0"/>
              </a:rPr>
              <a:t>git push </a:t>
            </a:r>
            <a:r>
              <a:rPr lang="fr-FR" sz="1600" err="1">
                <a:latin typeface="Consolas" panose="020B0609020204030204" pitchFamily="49" charset="0"/>
              </a:rPr>
              <a:t>origin</a:t>
            </a:r>
            <a:r>
              <a:rPr lang="fr-FR" sz="1600">
                <a:latin typeface="Consolas" panose="020B0609020204030204" pitchFamily="49" charset="0"/>
              </a:rPr>
              <a:t> main</a:t>
            </a:r>
          </a:p>
        </p:txBody>
      </p:sp>
    </p:spTree>
    <p:extLst>
      <p:ext uri="{BB962C8B-B14F-4D97-AF65-F5344CB8AC3E}">
        <p14:creationId xmlns:p14="http://schemas.microsoft.com/office/powerpoint/2010/main" val="166306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9616A-EAFD-2F06-438C-EB4BCA1D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Documentation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DB2307-B9AA-33A0-F15A-7CB7B30EF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err="1"/>
              <a:t>Depot</a:t>
            </a:r>
            <a:r>
              <a:rPr lang="fr-FR"/>
              <a:t> git : </a:t>
            </a:r>
            <a:r>
              <a:rPr lang="fr-FR">
                <a:hlinkClick r:id="rId2"/>
              </a:rPr>
              <a:t>https://github.com/TolacShaffu/ZigBee</a:t>
            </a:r>
            <a:endParaRPr lang="fr-FR"/>
          </a:p>
          <a:p>
            <a:r>
              <a:rPr lang="fr-FR"/>
              <a:t>Documentation </a:t>
            </a:r>
            <a:r>
              <a:rPr lang="fr-FR" err="1"/>
              <a:t>github</a:t>
            </a:r>
            <a:r>
              <a:rPr lang="fr-FR"/>
              <a:t> : </a:t>
            </a:r>
            <a:r>
              <a:rPr lang="fr-FR">
                <a:hlinkClick r:id="rId3"/>
              </a:rPr>
              <a:t>https://docs.github.com/fr</a:t>
            </a:r>
            <a:endParaRPr lang="fr-FR"/>
          </a:p>
          <a:p>
            <a:endParaRPr lang="fr-FR"/>
          </a:p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C71942-346C-5828-9954-AAA50FE9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35B0-A304-401D-8E14-115174FB7E98}" type="datetime1">
              <a:rPr lang="fr-FR" smtClean="0"/>
              <a:t>11/06/2025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7A0F3D-4024-ACF7-9E8D-73C51394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29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983517-7F7A-7441-F993-C7418268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GitHub – Qu’est-ce que c’est?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B4C99E-33FC-AE5B-C436-FBE39A966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Une plateforme d'hébergement de fichier basée sur Git</a:t>
            </a:r>
          </a:p>
          <a:p>
            <a:r>
              <a:rPr lang="fr-FR"/>
              <a:t>Idéal pour le développement en équipe et le versioning</a:t>
            </a:r>
          </a:p>
          <a:p>
            <a:pPr lvl="1"/>
            <a:r>
              <a:rPr lang="fr-FR"/>
              <a:t>Suivi des modifications</a:t>
            </a:r>
          </a:p>
          <a:p>
            <a:pPr lvl="1"/>
            <a:r>
              <a:rPr lang="fr-FR"/>
              <a:t>Travail collaboratif</a:t>
            </a:r>
          </a:p>
          <a:p>
            <a:pPr lvl="1"/>
            <a:r>
              <a:rPr lang="fr-FR"/>
              <a:t>Revenir à des versions précédentes</a:t>
            </a:r>
          </a:p>
          <a:p>
            <a:pPr lvl="1"/>
            <a:r>
              <a:rPr lang="fr-FR"/>
              <a:t>Fusionner différentes contributions</a:t>
            </a:r>
          </a:p>
          <a:p>
            <a:endParaRPr lang="fr-FR"/>
          </a:p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9B1948-4691-8C40-03C4-9E49FC34B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FDE-6DF4-4CF5-92C5-71E8EF403DDE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05475F-2C69-A581-6100-2C6A6B243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3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0773EF-9443-AAB9-C28E-FC6575A8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Fonctionnement de 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C57B1B-BDD9-9D74-EF30-A88BD69D8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/>
              <a:t>1. Cloner un dépôt sur votre machine</a:t>
            </a:r>
          </a:p>
          <a:p>
            <a:pPr marL="0" indent="0">
              <a:buNone/>
            </a:pPr>
            <a:r>
              <a:rPr lang="fr-FR"/>
              <a:t>2. Travailler en local (modifier, ajouter des fichiers)</a:t>
            </a:r>
          </a:p>
          <a:p>
            <a:pPr marL="0" indent="0">
              <a:buNone/>
            </a:pPr>
            <a:r>
              <a:rPr lang="fr-FR"/>
              <a:t>3. Faire des </a:t>
            </a:r>
            <a:r>
              <a:rPr lang="fr-FR" err="1"/>
              <a:t>commits</a:t>
            </a:r>
            <a:r>
              <a:rPr lang="fr-FR"/>
              <a:t> (enregistre les modifications en locale)</a:t>
            </a:r>
          </a:p>
          <a:p>
            <a:pPr marL="0" indent="0">
              <a:buNone/>
            </a:pPr>
            <a:r>
              <a:rPr lang="fr-FR"/>
              <a:t>4. Pousser les modifications sur GitHub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5061AD-C09A-7C6A-8B0C-2BC0E8A2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FDE-6DF4-4CF5-92C5-71E8EF403DDE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06C09D-1EDC-D253-65BE-43B607CC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53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C9D1D-8D3D-468F-C208-00AE86F4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Notion de branche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C3FC64-55D4-84FE-FC55-2B81CB0AD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Une branche est une version parallèle du projet</a:t>
            </a:r>
          </a:p>
          <a:p>
            <a:r>
              <a:rPr lang="fr-FR"/>
              <a:t>Permet de développer sans impacter la branche principale (`main`)</a:t>
            </a:r>
          </a:p>
          <a:p>
            <a:r>
              <a:rPr lang="fr-FR"/>
              <a:t>Chaque nouvelle fonctionnalité peut être développée dans une branche séparée</a:t>
            </a:r>
          </a:p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BEE70A-A624-A362-9C37-F127D82A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FDE-6DF4-4CF5-92C5-71E8EF403DDE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2154A6-B430-9360-864C-0112EE6B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343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3DE712-7610-A795-066B-1C0742083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différentes branches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7E7D41-16CB-A6E5-046C-965CF0CD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FDE-6DF4-4CF5-92C5-71E8EF403DDE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51A405-319F-6EFB-6208-739B4129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6</a:t>
            </a:fld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BBE05B5-0661-15C8-F54E-36E9E4D29871}"/>
              </a:ext>
            </a:extLst>
          </p:cNvPr>
          <p:cNvSpPr txBox="1"/>
          <p:nvPr/>
        </p:nvSpPr>
        <p:spPr>
          <a:xfrm>
            <a:off x="930949" y="1597802"/>
            <a:ext cx="7393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b="1"/>
              <a:t>MAIN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87C3F21-E261-2835-5124-614958439E57}"/>
              </a:ext>
            </a:extLst>
          </p:cNvPr>
          <p:cNvSpPr txBox="1"/>
          <p:nvPr/>
        </p:nvSpPr>
        <p:spPr>
          <a:xfrm>
            <a:off x="1005321" y="2085290"/>
            <a:ext cx="5538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b="1"/>
              <a:t>Dev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9207D8F-5E18-BD00-3465-B77B657469E6}"/>
              </a:ext>
            </a:extLst>
          </p:cNvPr>
          <p:cNvSpPr txBox="1"/>
          <p:nvPr/>
        </p:nvSpPr>
        <p:spPr>
          <a:xfrm>
            <a:off x="854822" y="2599239"/>
            <a:ext cx="8915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/>
              <a:t>LNA_1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7AE13F9-6066-CDB3-D6A9-A12E8A555037}"/>
              </a:ext>
            </a:extLst>
          </p:cNvPr>
          <p:cNvSpPr txBox="1"/>
          <p:nvPr/>
        </p:nvSpPr>
        <p:spPr>
          <a:xfrm>
            <a:off x="854822" y="3113188"/>
            <a:ext cx="8915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/>
              <a:t>LNA_2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7EFD7DA-C994-A000-A67B-874B58D15DD8}"/>
              </a:ext>
            </a:extLst>
          </p:cNvPr>
          <p:cNvSpPr txBox="1"/>
          <p:nvPr/>
        </p:nvSpPr>
        <p:spPr>
          <a:xfrm>
            <a:off x="860022" y="3588656"/>
            <a:ext cx="8915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/>
              <a:t>Mixer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0E1D835-D50F-F6D7-4F84-39AAE2D6D609}"/>
              </a:ext>
            </a:extLst>
          </p:cNvPr>
          <p:cNvSpPr txBox="1"/>
          <p:nvPr/>
        </p:nvSpPr>
        <p:spPr>
          <a:xfrm>
            <a:off x="939942" y="4102605"/>
            <a:ext cx="6194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/>
              <a:t>PLL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559C613-954E-A05E-0239-59405107F221}"/>
              </a:ext>
            </a:extLst>
          </p:cNvPr>
          <p:cNvSpPr txBox="1"/>
          <p:nvPr/>
        </p:nvSpPr>
        <p:spPr>
          <a:xfrm>
            <a:off x="982359" y="4623008"/>
            <a:ext cx="6194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/>
              <a:t>Self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76FA4284-1A8B-A4AD-48C3-7F58B5FB7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530" y="1561775"/>
            <a:ext cx="10124273" cy="349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88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1CA029-371A-3A56-916C-A8C9F484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Règles d’usage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0365EC-D93B-8B6E-4D94-BB99564E9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Toujours travailler sur une branche dédiée</a:t>
            </a:r>
          </a:p>
          <a:p>
            <a:r>
              <a:rPr lang="fr-FR"/>
              <a:t>Faire des </a:t>
            </a:r>
            <a:r>
              <a:rPr lang="fr-FR" err="1"/>
              <a:t>commits</a:t>
            </a:r>
            <a:r>
              <a:rPr lang="fr-FR"/>
              <a:t> clairs et fréquents</a:t>
            </a:r>
          </a:p>
          <a:p>
            <a:r>
              <a:rPr lang="fr-FR"/>
              <a:t>Ne pas modifier `main` ou `dev` directement</a:t>
            </a:r>
          </a:p>
          <a:p>
            <a:r>
              <a:rPr lang="fr-FR"/>
              <a:t>Faire relire les Pull </a:t>
            </a:r>
            <a:r>
              <a:rPr lang="fr-FR" err="1"/>
              <a:t>Requests</a:t>
            </a:r>
            <a:r>
              <a:rPr lang="fr-FR"/>
              <a:t> avant fusion</a:t>
            </a:r>
          </a:p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773FFC-CAC1-3317-2494-2B57869F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FDE-6DF4-4CF5-92C5-71E8EF403DDE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F514AF-27C5-BEFF-6491-2327439C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36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A29286-8A38-BADC-1A39-84272930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Installer le dépôt sur sa VM</a:t>
            </a:r>
            <a:br>
              <a:rPr lang="fr-FR"/>
            </a:br>
            <a:r>
              <a:rPr lang="fr-FR"/>
              <a:t>Début sur 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7D8E95-AA9D-2A28-D8E4-3E8DFBFCA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/>
              <a:t>Créer un compte sur GitHub </a:t>
            </a:r>
            <a:r>
              <a:rPr lang="fr-FR">
                <a:hlinkClick r:id="rId2"/>
              </a:rPr>
              <a:t>https://github.com</a:t>
            </a:r>
            <a:endParaRPr lang="fr-FR"/>
          </a:p>
          <a:p>
            <a:pPr marL="514350" indent="-514350">
              <a:buFont typeface="+mj-lt"/>
              <a:buAutoNum type="arabicPeriod"/>
            </a:pPr>
            <a:r>
              <a:rPr lang="fr-FR"/>
              <a:t>Transmettre votre pseudo GitHub en fin de diapo</a:t>
            </a:r>
          </a:p>
          <a:p>
            <a:pPr marL="514350" indent="-514350">
              <a:buFont typeface="+mj-lt"/>
              <a:buAutoNum type="arabicPeriod"/>
            </a:pPr>
            <a:r>
              <a:rPr lang="fr-FR"/>
              <a:t>Attendre d’être ajouté comme collaborateur</a:t>
            </a:r>
          </a:p>
          <a:p>
            <a:pPr lvl="1"/>
            <a:r>
              <a:rPr lang="fr-FR"/>
              <a:t>Action par admin (</a:t>
            </a:r>
            <a:r>
              <a:rPr lang="fr-FR" err="1"/>
              <a:t>Sacha.L</a:t>
            </a:r>
            <a:r>
              <a:rPr lang="fr-FR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fr-FR"/>
              <a:t>Accepte l'invitation via : </a:t>
            </a:r>
            <a:r>
              <a:rPr lang="fr-FR">
                <a:hlinkClick r:id="rId2"/>
              </a:rPr>
              <a:t>https://github.com/notifications</a:t>
            </a:r>
            <a:endParaRPr lang="fr-FR"/>
          </a:p>
          <a:p>
            <a:pPr marL="0" indent="0">
              <a:buNone/>
            </a:pP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3766EC-8528-B612-89C6-7F08CF8F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FDE-6DF4-4CF5-92C5-71E8EF403DDE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25C008-81EC-C6EA-8FBD-8F5D9FAF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743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DBDD05-DEAC-5A93-AD1A-7E0E0A61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Installer le dépôt sur sa VM</a:t>
            </a:r>
            <a:br>
              <a:rPr lang="fr-FR"/>
            </a:br>
            <a:r>
              <a:rPr lang="fr-FR"/>
              <a:t>Notion de </a:t>
            </a:r>
            <a:r>
              <a:rPr lang="fr-FR" err="1"/>
              <a:t>token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B6DDEB-133F-7621-9151-8E6E4F561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Un </a:t>
            </a:r>
            <a:r>
              <a:rPr lang="fr-FR" b="1" i="1" err="1"/>
              <a:t>Token</a:t>
            </a:r>
            <a:r>
              <a:rPr lang="fr-FR"/>
              <a:t> est une clé d'authentification sécurisée utilisée pour interagir avec GitHub.</a:t>
            </a:r>
          </a:p>
          <a:p>
            <a:r>
              <a:rPr lang="fr-FR"/>
              <a:t>Remplace l'utilisation du mot de passe dans Git.</a:t>
            </a:r>
          </a:p>
          <a:p>
            <a:r>
              <a:rPr lang="fr-FR"/>
              <a:t>Permet d’automatiser et sécuriser les accès au dépôt GitHub.</a:t>
            </a:r>
          </a:p>
          <a:p>
            <a:r>
              <a:rPr lang="fr-FR"/>
              <a:t>Doit être généré sur GitHub et stocké en local pour éviter de le saisir à chaque push.</a:t>
            </a:r>
          </a:p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C53FE2-999C-4040-A325-8A530715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FDE-6DF4-4CF5-92C5-71E8EF403DDE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7FEDFF-7591-A38B-744B-2FC44896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9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56C2454-1A5E-D061-EE11-BF3FD37DC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60" y="4713923"/>
            <a:ext cx="1463040" cy="146304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CE98F1F-147D-54A6-4FEF-0AB2C71C1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20" y="4713923"/>
            <a:ext cx="1463040" cy="1463040"/>
          </a:xfrm>
          <a:prstGeom prst="rect">
            <a:avLst/>
          </a:prstGeom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6F446CE-5564-700C-627A-28040D98B2D0}"/>
              </a:ext>
            </a:extLst>
          </p:cNvPr>
          <p:cNvCxnSpPr/>
          <p:nvPr/>
        </p:nvCxnSpPr>
        <p:spPr>
          <a:xfrm>
            <a:off x="4224528" y="5199888"/>
            <a:ext cx="3310128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DB71C551-9F24-023C-1303-94F87AA5DFA6}"/>
              </a:ext>
            </a:extLst>
          </p:cNvPr>
          <p:cNvCxnSpPr>
            <a:cxnSpLocks/>
          </p:cNvCxnSpPr>
          <p:nvPr/>
        </p:nvCxnSpPr>
        <p:spPr>
          <a:xfrm flipH="1">
            <a:off x="4224528" y="5687568"/>
            <a:ext cx="3310128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BE60F087-CBBC-2B30-E603-CD106B23C5B1}"/>
              </a:ext>
            </a:extLst>
          </p:cNvPr>
          <p:cNvSpPr txBox="1"/>
          <p:nvPr/>
        </p:nvSpPr>
        <p:spPr>
          <a:xfrm>
            <a:off x="5513498" y="477138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push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5D8F948-60AB-5F95-F2C0-BF25DB899E89}"/>
              </a:ext>
            </a:extLst>
          </p:cNvPr>
          <p:cNvSpPr txBox="1"/>
          <p:nvPr/>
        </p:nvSpPr>
        <p:spPr>
          <a:xfrm>
            <a:off x="5200912" y="5747600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Clone / pull</a:t>
            </a:r>
          </a:p>
        </p:txBody>
      </p:sp>
      <p:sp>
        <p:nvSpPr>
          <p:cNvPr id="6" name="Signe de multiplication 5">
            <a:extLst>
              <a:ext uri="{FF2B5EF4-FFF2-40B4-BE49-F238E27FC236}">
                <a16:creationId xmlns:a16="http://schemas.microsoft.com/office/drawing/2014/main" id="{3B0626B2-3134-81D8-7897-D3071BE06424}"/>
              </a:ext>
            </a:extLst>
          </p:cNvPr>
          <p:cNvSpPr/>
          <p:nvPr/>
        </p:nvSpPr>
        <p:spPr>
          <a:xfrm>
            <a:off x="4827409" y="4398900"/>
            <a:ext cx="2012095" cy="1867757"/>
          </a:xfrm>
          <a:prstGeom prst="mathMultiply">
            <a:avLst>
              <a:gd name="adj1" fmla="val 6563"/>
            </a:avLst>
          </a:prstGeom>
          <a:solidFill>
            <a:srgbClr val="CC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20858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ning séance.pptx" id="{4DAF5923-454E-4EC0-A51C-8FC49DE86E32}" vid="{4FA3238F-E7E3-48B9-898E-E3063A7ECDB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ning séance.pptx" id="{4DAF5923-454E-4EC0-A51C-8FC49DE86E32}" vid="{1C82CF17-9994-47BA-9F01-72A54EC842A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template_phelma</Template>
  <Application>Microsoft Office PowerPoint</Application>
  <PresentationFormat>Widescreen</PresentationFormat>
  <Slides>22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1_Thème Office</vt:lpstr>
      <vt:lpstr>Thème Office</vt:lpstr>
      <vt:lpstr>GitHub – installation et usages</vt:lpstr>
      <vt:lpstr>Agenda</vt:lpstr>
      <vt:lpstr>GitHub – Qu’est-ce que c’est?</vt:lpstr>
      <vt:lpstr>Fonctionnement de GitHub</vt:lpstr>
      <vt:lpstr>Notion de branche</vt:lpstr>
      <vt:lpstr>Les différentes branches</vt:lpstr>
      <vt:lpstr>Règles d’usage</vt:lpstr>
      <vt:lpstr>Installer le dépôt sur sa VM Début sur GitHub</vt:lpstr>
      <vt:lpstr>Installer le dépôt sur sa VM Notion de token</vt:lpstr>
      <vt:lpstr>Installer le dépôt sur sa VM Notion de token</vt:lpstr>
      <vt:lpstr>Installer le dépôt sur sa VM Générer un Token GitHub</vt:lpstr>
      <vt:lpstr>Installer le dépôt sur sa VM Générer un Token GitHub</vt:lpstr>
      <vt:lpstr>Installer le dépôt sur sa VM Générer un Token GitHub</vt:lpstr>
      <vt:lpstr>Travailler avec Git ~/microelectronics/projets/ZigBee Manipuler les branches</vt:lpstr>
      <vt:lpstr>Installer le dépôt sur sa VM Enregistrer le token dans votre VM</vt:lpstr>
      <vt:lpstr>Travailler avec Git ~/microelectronics/projets/ZigBee Pousser une version dans ma branche</vt:lpstr>
      <vt:lpstr>Créer une Pull Request fusion d’une branche avec une autre</vt:lpstr>
      <vt:lpstr>Mettre à Jour le Dépôt après la pull request d’un collaborateur</vt:lpstr>
      <vt:lpstr>Pseudo GitHub</vt:lpstr>
      <vt:lpstr>Pousser son projet dans le main Structure du dossier </vt:lpstr>
      <vt:lpstr>Pousser son projet dans le main Commandes</vt:lpstr>
      <vt:lpstr>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– installation et usages</dc:title>
  <dc:creator>Sacha LUTOFF</dc:creator>
  <cp:revision>1</cp:revision>
  <dcterms:created xsi:type="dcterms:W3CDTF">2025-03-18T08:41:27Z</dcterms:created>
  <dcterms:modified xsi:type="dcterms:W3CDTF">2025-06-11T07:46:59Z</dcterms:modified>
</cp:coreProperties>
</file>