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257" r:id="rId4"/>
    <p:sldId id="288" r:id="rId5"/>
    <p:sldId id="262" r:id="rId6"/>
    <p:sldId id="279" r:id="rId7"/>
    <p:sldId id="287" r:id="rId8"/>
    <p:sldId id="267" r:id="rId9"/>
    <p:sldId id="269" r:id="rId10"/>
    <p:sldId id="259" r:id="rId11"/>
    <p:sldId id="289" r:id="rId12"/>
    <p:sldId id="27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6E42E1E5-29E2-4BA4-B3C9-C70B55F13D6F}">
          <p14:sldIdLst>
            <p14:sldId id="256"/>
            <p14:sldId id="257"/>
          </p14:sldIdLst>
        </p14:section>
        <p14:section name="Machine Virtuelles" id="{DA759A09-1819-419D-8D3B-B8000B3F4FB4}">
          <p14:sldIdLst>
            <p14:sldId id="288"/>
            <p14:sldId id="262"/>
            <p14:sldId id="279"/>
            <p14:sldId id="287"/>
            <p14:sldId id="267"/>
            <p14:sldId id="269"/>
            <p14:sldId id="259"/>
            <p14:sldId id="289"/>
          </p14:sldIdLst>
        </p14:section>
        <p14:section name="Lien et documentation" id="{2E4F47A3-E295-4834-9D1A-CFBB4145C93D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67B0FF-E1E1-1A3D-E428-BF35B0516C38}" name="Baptiste Monget" initials="BM" userId="dcb48374e8be4b1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D032B-EF5C-DE12-6EF0-1F0701746F2F}" v="1" dt="2025-05-27T06:23:33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ram Atouile" userId="d54f35c6555e4497" providerId="Windows Live" clId="Web-{188D3A44-C75E-C0E5-92A2-EA742310040B}"/>
    <pc:docChg chg="modSld">
      <pc:chgData name="Akram Atouile" userId="d54f35c6555e4497" providerId="Windows Live" clId="Web-{188D3A44-C75E-C0E5-92A2-EA742310040B}" dt="2025-03-27T14:18:56.502" v="0"/>
      <pc:docMkLst>
        <pc:docMk/>
      </pc:docMkLst>
      <pc:sldChg chg="modSp">
        <pc:chgData name="Akram Atouile" userId="d54f35c6555e4497" providerId="Windows Live" clId="Web-{188D3A44-C75E-C0E5-92A2-EA742310040B}" dt="2025-03-27T14:18:56.502" v="0"/>
        <pc:sldMkLst>
          <pc:docMk/>
          <pc:sldMk cId="1328354506" sldId="279"/>
        </pc:sldMkLst>
        <pc:graphicFrameChg chg="modGraphic">
          <ac:chgData name="Akram Atouile" userId="d54f35c6555e4497" providerId="Windows Live" clId="Web-{188D3A44-C75E-C0E5-92A2-EA742310040B}" dt="2025-03-27T14:18:56.502" v="0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Elyas Arfaoui" userId="b68ce78a2a4adbb6" providerId="Windows Live" clId="Web-{85B6DBBF-66E1-5A65-D52E-7F80D1BD4B39}"/>
    <pc:docChg chg="modSld">
      <pc:chgData name="Elyas Arfaoui" userId="b68ce78a2a4adbb6" providerId="Windows Live" clId="Web-{85B6DBBF-66E1-5A65-D52E-7F80D1BD4B39}" dt="2025-03-27T12:52:25.217" v="5"/>
      <pc:docMkLst>
        <pc:docMk/>
      </pc:docMkLst>
      <pc:sldChg chg="modSp">
        <pc:chgData name="Elyas Arfaoui" userId="b68ce78a2a4adbb6" providerId="Windows Live" clId="Web-{85B6DBBF-66E1-5A65-D52E-7F80D1BD4B39}" dt="2025-03-27T12:52:25.217" v="5"/>
        <pc:sldMkLst>
          <pc:docMk/>
          <pc:sldMk cId="1328354506" sldId="279"/>
        </pc:sldMkLst>
        <pc:graphicFrameChg chg="mod modGraphic">
          <ac:chgData name="Elyas Arfaoui" userId="b68ce78a2a4adbb6" providerId="Windows Live" clId="Web-{85B6DBBF-66E1-5A65-D52E-7F80D1BD4B39}" dt="2025-03-27T12:52:25.217" v="5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Sacha LUTOFF" userId="a37079e7ccb5967d" providerId="LiveId" clId="{CE4E5FF6-66FE-4E14-B1EF-485182C045AE}"/>
    <pc:docChg chg="undo custSel addSld delSld modSld sldOrd addSection delSection modSection">
      <pc:chgData name="Sacha LUTOFF" userId="a37079e7ccb5967d" providerId="LiveId" clId="{CE4E5FF6-66FE-4E14-B1EF-485182C045AE}" dt="2025-03-27T15:17:50.566" v="7011" actId="47"/>
      <pc:docMkLst>
        <pc:docMk/>
      </pc:docMkLst>
      <pc:sldChg chg="addSp delSp modSp mod modShow">
        <pc:chgData name="Sacha LUTOFF" userId="a37079e7ccb5967d" providerId="LiveId" clId="{CE4E5FF6-66FE-4E14-B1EF-485182C045AE}" dt="2025-03-26T10:37:29.033" v="6685" actId="729"/>
        <pc:sldMkLst>
          <pc:docMk/>
          <pc:sldMk cId="2758585462" sldId="256"/>
        </pc:sldMkLst>
        <pc:spChg chg="mod">
          <ac:chgData name="Sacha LUTOFF" userId="a37079e7ccb5967d" providerId="LiveId" clId="{CE4E5FF6-66FE-4E14-B1EF-485182C045AE}" dt="2025-03-21T12:58:48.662" v="3880" actId="1076"/>
          <ac:spMkLst>
            <pc:docMk/>
            <pc:sldMk cId="2758585462" sldId="256"/>
            <ac:spMk id="2" creationId="{1220BBB8-25B1-7912-8101-FDF788C7F9CA}"/>
          </ac:spMkLst>
        </pc:spChg>
        <pc:spChg chg="add mod">
          <ac:chgData name="Sacha LUTOFF" userId="a37079e7ccb5967d" providerId="LiveId" clId="{CE4E5FF6-66FE-4E14-B1EF-485182C045AE}" dt="2025-03-21T12:58:53.408" v="3881" actId="1076"/>
          <ac:spMkLst>
            <pc:docMk/>
            <pc:sldMk cId="2758585462" sldId="256"/>
            <ac:spMk id="3" creationId="{0D42F04D-07B3-3804-DFE9-485FFE692C9F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2758585462" sldId="256"/>
            <ac:spMk id="4" creationId="{81E30D4A-4804-C2F6-8FB3-CF47789E3696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2758585462" sldId="256"/>
            <ac:spMk id="6" creationId="{E600696C-D704-054E-44B9-D98634AD1BA3}"/>
          </ac:spMkLst>
        </pc:spChg>
        <pc:spChg chg="add mod">
          <ac:chgData name="Sacha LUTOFF" userId="a37079e7ccb5967d" providerId="LiveId" clId="{CE4E5FF6-66FE-4E14-B1EF-485182C045AE}" dt="2025-03-20T11:16:40.376" v="2339" actId="1076"/>
          <ac:spMkLst>
            <pc:docMk/>
            <pc:sldMk cId="2758585462" sldId="256"/>
            <ac:spMk id="9" creationId="{BEAFDD07-86AF-D12F-CC00-C901C0C3A518}"/>
          </ac:spMkLst>
        </pc:spChg>
      </pc:sldChg>
      <pc:sldChg chg="addSp delSp modSp new del mod ord">
        <pc:chgData name="Sacha LUTOFF" userId="a37079e7ccb5967d" providerId="LiveId" clId="{CE4E5FF6-66FE-4E14-B1EF-485182C045AE}" dt="2025-03-25T07:33:32.522" v="4649" actId="47"/>
        <pc:sldMkLst>
          <pc:docMk/>
          <pc:sldMk cId="2889997285" sldId="257"/>
        </pc:sldMkLst>
      </pc:sldChg>
      <pc:sldChg chg="addSp delSp modSp add mod">
        <pc:chgData name="Sacha LUTOFF" userId="a37079e7ccb5967d" providerId="LiveId" clId="{CE4E5FF6-66FE-4E14-B1EF-485182C045AE}" dt="2025-03-27T07:16:18.193" v="6806" actId="478"/>
        <pc:sldMkLst>
          <pc:docMk/>
          <pc:sldMk cId="4235611116" sldId="257"/>
        </pc:sldMkLst>
        <pc:spChg chg="mod">
          <ac:chgData name="Sacha LUTOFF" userId="a37079e7ccb5967d" providerId="LiveId" clId="{CE4E5FF6-66FE-4E14-B1EF-485182C045AE}" dt="2025-03-26T09:59:48.282" v="5172" actId="21"/>
          <ac:spMkLst>
            <pc:docMk/>
            <pc:sldMk cId="4235611116" sldId="257"/>
            <ac:spMk id="7" creationId="{52270700-6407-E3C3-0A05-2843E97F50BB}"/>
          </ac:spMkLst>
        </pc:spChg>
        <pc:spChg chg="add mod">
          <ac:chgData name="Sacha LUTOFF" userId="a37079e7ccb5967d" providerId="LiveId" clId="{CE4E5FF6-66FE-4E14-B1EF-485182C045AE}" dt="2025-03-27T07:16:09.168" v="6802" actId="1076"/>
          <ac:spMkLst>
            <pc:docMk/>
            <pc:sldMk cId="4235611116" sldId="257"/>
            <ac:spMk id="16" creationId="{716C128B-94E0-541D-55EC-3456DA6ACFFF}"/>
          </ac:spMkLst>
        </pc:spChg>
        <pc:picChg chg="add mod">
          <ac:chgData name="Sacha LUTOFF" userId="a37079e7ccb5967d" providerId="LiveId" clId="{CE4E5FF6-66FE-4E14-B1EF-485182C045AE}" dt="2025-03-26T09:59:54.785" v="5176" actId="1076"/>
          <ac:picMkLst>
            <pc:docMk/>
            <pc:sldMk cId="4235611116" sldId="257"/>
            <ac:picMk id="1030" creationId="{7E8B55D0-36BD-50C0-C0EF-724D598DD8C6}"/>
          </ac:picMkLst>
        </pc:picChg>
      </pc:sldChg>
      <pc:sldChg chg="modSp new del mod">
        <pc:chgData name="Sacha LUTOFF" userId="a37079e7ccb5967d" providerId="LiveId" clId="{CE4E5FF6-66FE-4E14-B1EF-485182C045AE}" dt="2025-03-20T10:21:48.658" v="1138" actId="2696"/>
        <pc:sldMkLst>
          <pc:docMk/>
          <pc:sldMk cId="1329904515" sldId="258"/>
        </pc:sldMkLst>
      </pc:sldChg>
      <pc:sldChg chg="addSp delSp modSp new mod ord">
        <pc:chgData name="Sacha LUTOFF" userId="a37079e7ccb5967d" providerId="LiveId" clId="{CE4E5FF6-66FE-4E14-B1EF-485182C045AE}" dt="2025-03-26T10:37:05.063" v="6683" actId="14100"/>
        <pc:sldMkLst>
          <pc:docMk/>
          <pc:sldMk cId="1299153091" sldId="259"/>
        </pc:sldMkLst>
        <pc:spChg chg="add mod">
          <ac:chgData name="Sacha LUTOFF" userId="a37079e7ccb5967d" providerId="LiveId" clId="{CE4E5FF6-66FE-4E14-B1EF-485182C045AE}" dt="2025-03-26T10:36:36.240" v="6674" actId="403"/>
          <ac:spMkLst>
            <pc:docMk/>
            <pc:sldMk cId="1299153091" sldId="259"/>
            <ac:spMk id="3" creationId="{670D5B1D-C65F-C00D-712A-8C8437264E79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299153091" sldId="259"/>
            <ac:spMk id="4" creationId="{618B2F8B-7516-6315-B149-F19CF598CE4C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299153091" sldId="259"/>
            <ac:spMk id="6" creationId="{365EC05C-74C5-4854-153F-27A68A138385}"/>
          </ac:spMkLst>
        </pc:spChg>
        <pc:spChg chg="add mod">
          <ac:chgData name="Sacha LUTOFF" userId="a37079e7ccb5967d" providerId="LiveId" clId="{CE4E5FF6-66FE-4E14-B1EF-485182C045AE}" dt="2025-03-26T10:37:05.063" v="6683" actId="14100"/>
          <ac:spMkLst>
            <pc:docMk/>
            <pc:sldMk cId="1299153091" sldId="259"/>
            <ac:spMk id="7" creationId="{06A2054F-AEF9-2A22-EF80-7376E696CD82}"/>
          </ac:spMkLst>
        </pc:spChg>
        <pc:spChg chg="add mod">
          <ac:chgData name="Sacha LUTOFF" userId="a37079e7ccb5967d" providerId="LiveId" clId="{CE4E5FF6-66FE-4E14-B1EF-485182C045AE}" dt="2025-03-26T10:37:00.732" v="6682" actId="14100"/>
          <ac:spMkLst>
            <pc:docMk/>
            <pc:sldMk cId="1299153091" sldId="259"/>
            <ac:spMk id="8" creationId="{FFBCE4D1-D610-BA92-3887-54C627054BF7}"/>
          </ac:spMkLst>
        </pc:spChg>
        <pc:spChg chg="add mod">
          <ac:chgData name="Sacha LUTOFF" userId="a37079e7ccb5967d" providerId="LiveId" clId="{CE4E5FF6-66FE-4E14-B1EF-485182C045AE}" dt="2025-03-26T10:36:58.184" v="6681" actId="14100"/>
          <ac:spMkLst>
            <pc:docMk/>
            <pc:sldMk cId="1299153091" sldId="259"/>
            <ac:spMk id="9" creationId="{7A243159-63A7-4F08-4F60-DE1C622E1C05}"/>
          </ac:spMkLst>
        </pc:spChg>
        <pc:spChg chg="add mod">
          <ac:chgData name="Sacha LUTOFF" userId="a37079e7ccb5967d" providerId="LiveId" clId="{CE4E5FF6-66FE-4E14-B1EF-485182C045AE}" dt="2025-03-26T10:22:29.981" v="6228" actId="20577"/>
          <ac:spMkLst>
            <pc:docMk/>
            <pc:sldMk cId="1299153091" sldId="259"/>
            <ac:spMk id="10" creationId="{4C4ACB06-FDAD-CD52-628E-30732811FD7D}"/>
          </ac:spMkLst>
        </pc:spChg>
        <pc:spChg chg="add mod">
          <ac:chgData name="Sacha LUTOFF" userId="a37079e7ccb5967d" providerId="LiveId" clId="{CE4E5FF6-66FE-4E14-B1EF-485182C045AE}" dt="2025-03-26T10:36:42.677" v="6676" actId="1076"/>
          <ac:spMkLst>
            <pc:docMk/>
            <pc:sldMk cId="1299153091" sldId="259"/>
            <ac:spMk id="13" creationId="{57C7C191-9089-D99E-EBC5-5541E87DD2D6}"/>
          </ac:spMkLst>
        </pc:spChg>
        <pc:spChg chg="add mod">
          <ac:chgData name="Sacha LUTOFF" userId="a37079e7ccb5967d" providerId="LiveId" clId="{CE4E5FF6-66FE-4E14-B1EF-485182C045AE}" dt="2025-03-26T10:36:49.588" v="6678" actId="1076"/>
          <ac:spMkLst>
            <pc:docMk/>
            <pc:sldMk cId="1299153091" sldId="259"/>
            <ac:spMk id="14" creationId="{BC52E235-0B46-26CC-3961-504C8288B90D}"/>
          </ac:spMkLst>
        </pc:spChg>
        <pc:spChg chg="add mod">
          <ac:chgData name="Sacha LUTOFF" userId="a37079e7ccb5967d" providerId="LiveId" clId="{CE4E5FF6-66FE-4E14-B1EF-485182C045AE}" dt="2025-03-26T10:36:54.444" v="6680" actId="1076"/>
          <ac:spMkLst>
            <pc:docMk/>
            <pc:sldMk cId="1299153091" sldId="259"/>
            <ac:spMk id="15" creationId="{8126E897-1BE5-DDA1-9E2B-D0405D4FE5BA}"/>
          </ac:spMkLst>
        </pc:spChg>
        <pc:grpChg chg="add mod">
          <ac:chgData name="Sacha LUTOFF" userId="a37079e7ccb5967d" providerId="LiveId" clId="{CE4E5FF6-66FE-4E14-B1EF-485182C045AE}" dt="2025-03-26T10:36:40.804" v="6675" actId="1076"/>
          <ac:grpSpMkLst>
            <pc:docMk/>
            <pc:sldMk cId="1299153091" sldId="259"/>
            <ac:grpSpMk id="11" creationId="{115939D8-54D4-4F70-CF3E-E284B8E788AB}"/>
          </ac:grpSpMkLst>
        </pc:grpChg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316728787" sldId="25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95940075" sldId="260"/>
        </pc:sldMkLst>
      </pc:sldChg>
      <pc:sldChg chg="addSp delSp modSp new del mod ord">
        <pc:chgData name="Sacha LUTOFF" userId="a37079e7ccb5967d" providerId="LiveId" clId="{CE4E5FF6-66FE-4E14-B1EF-485182C045AE}" dt="2025-03-26T10:00:49.165" v="5230" actId="47"/>
        <pc:sldMkLst>
          <pc:docMk/>
          <pc:sldMk cId="901011914" sldId="260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812776936" sldId="261"/>
        </pc:sldMkLst>
      </pc:sldChg>
      <pc:sldChg chg="addSp delSp modSp new del mod ord">
        <pc:chgData name="Sacha LUTOFF" userId="a37079e7ccb5967d" providerId="LiveId" clId="{CE4E5FF6-66FE-4E14-B1EF-485182C045AE}" dt="2025-03-26T10:24:43.552" v="6371" actId="47"/>
        <pc:sldMkLst>
          <pc:docMk/>
          <pc:sldMk cId="3630707093" sldId="261"/>
        </pc:sldMkLst>
      </pc:sldChg>
      <pc:sldChg chg="addSp delSp modSp new mod ord">
        <pc:chgData name="Sacha LUTOFF" userId="a37079e7ccb5967d" providerId="LiveId" clId="{CE4E5FF6-66FE-4E14-B1EF-485182C045AE}" dt="2025-03-26T10:04:47.533" v="5492" actId="20577"/>
        <pc:sldMkLst>
          <pc:docMk/>
          <pc:sldMk cId="162519489" sldId="262"/>
        </pc:sldMkLst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62519489" sldId="262"/>
            <ac:spMk id="2" creationId="{41536655-A725-A088-A1BB-6D2D14278F39}"/>
          </ac:spMkLst>
        </pc:spChg>
        <pc:spChg chg="mod">
          <ac:chgData name="Sacha LUTOFF" userId="a37079e7ccb5967d" providerId="LiveId" clId="{CE4E5FF6-66FE-4E14-B1EF-485182C045AE}" dt="2025-03-26T10:04:47.533" v="5492" actId="20577"/>
          <ac:spMkLst>
            <pc:docMk/>
            <pc:sldMk cId="162519489" sldId="262"/>
            <ac:spMk id="3" creationId="{50980211-1B6F-ED25-1C49-71286AF62688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62519489" sldId="262"/>
            <ac:spMk id="4" creationId="{D08B3DDB-A261-3C0C-B700-E0EE74C0F01F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62519489" sldId="262"/>
            <ac:spMk id="6" creationId="{6D14201C-40F7-A71E-2DE0-0EA180147395}"/>
          </ac:spMkLst>
        </pc:spChg>
      </pc:sldChg>
      <pc:sldChg chg="addSp delSp modSp new del mod">
        <pc:chgData name="Sacha LUTOFF" userId="a37079e7ccb5967d" providerId="LiveId" clId="{CE4E5FF6-66FE-4E14-B1EF-485182C045AE}" dt="2025-03-25T08:58:19.661" v="4835" actId="47"/>
        <pc:sldMkLst>
          <pc:docMk/>
          <pc:sldMk cId="2272994959" sldId="263"/>
        </pc:sldMkLst>
      </pc:sldChg>
      <pc:sldChg chg="addSp delSp modSp new del mod modClrScheme chgLayout">
        <pc:chgData name="Sacha LUTOFF" userId="a37079e7ccb5967d" providerId="LiveId" clId="{CE4E5FF6-66FE-4E14-B1EF-485182C045AE}" dt="2025-03-26T10:00:45.583" v="5229" actId="47"/>
        <pc:sldMkLst>
          <pc:docMk/>
          <pc:sldMk cId="4133838021" sldId="264"/>
        </pc:sldMkLst>
      </pc:sldChg>
      <pc:sldChg chg="addSp delSp modSp new del mod">
        <pc:chgData name="Sacha LUTOFF" userId="a37079e7ccb5967d" providerId="LiveId" clId="{CE4E5FF6-66FE-4E14-B1EF-485182C045AE}" dt="2025-03-25T08:58:21.486" v="4836" actId="47"/>
        <pc:sldMkLst>
          <pc:docMk/>
          <pc:sldMk cId="2592438329" sldId="265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3294743337" sldId="265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705591445" sldId="266"/>
        </pc:sldMkLst>
      </pc:sldChg>
      <pc:sldChg chg="addSp delSp modSp new del mod">
        <pc:chgData name="Sacha LUTOFF" userId="a37079e7ccb5967d" providerId="LiveId" clId="{CE4E5FF6-66FE-4E14-B1EF-485182C045AE}" dt="2025-03-25T08:58:22.841" v="4838" actId="47"/>
        <pc:sldMkLst>
          <pc:docMk/>
          <pc:sldMk cId="1344740066" sldId="266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322925373" sldId="267"/>
        </pc:sldMkLst>
      </pc:sldChg>
      <pc:sldChg chg="addSp delSp modSp new mod ord">
        <pc:chgData name="Sacha LUTOFF" userId="a37079e7ccb5967d" providerId="LiveId" clId="{CE4E5FF6-66FE-4E14-B1EF-485182C045AE}" dt="2025-03-26T10:34:27.295" v="6625" actId="1076"/>
        <pc:sldMkLst>
          <pc:docMk/>
          <pc:sldMk cId="1466858536" sldId="267"/>
        </pc:sldMkLst>
        <pc:spChg chg="mod">
          <ac:chgData name="Sacha LUTOFF" userId="a37079e7ccb5967d" providerId="LiveId" clId="{CE4E5FF6-66FE-4E14-B1EF-485182C045AE}" dt="2025-03-26T10:02:04.687" v="5314" actId="404"/>
          <ac:spMkLst>
            <pc:docMk/>
            <pc:sldMk cId="1466858536" sldId="267"/>
            <ac:spMk id="2" creationId="{1E930051-E8CE-7F84-4F6B-8AE415436FCB}"/>
          </ac:spMkLst>
        </pc:spChg>
        <pc:spChg chg="mod">
          <ac:chgData name="Sacha LUTOFF" userId="a37079e7ccb5967d" providerId="LiveId" clId="{CE4E5FF6-66FE-4E14-B1EF-485182C045AE}" dt="2025-03-26T10:01:50.848" v="5285" actId="27636"/>
          <ac:spMkLst>
            <pc:docMk/>
            <pc:sldMk cId="1466858536" sldId="267"/>
            <ac:spMk id="3" creationId="{736838FF-1430-B94C-D78E-87AB305EE67A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466858536" sldId="267"/>
            <ac:spMk id="4" creationId="{0F2BF648-5583-9F4B-A4DF-26E569A3C66B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1466858536" sldId="267"/>
            <ac:spMk id="6" creationId="{B7815CC1-83D5-E5A4-02E9-50BAD805637A}"/>
          </ac:spMkLst>
        </pc:spChg>
        <pc:picChg chg="add mod">
          <ac:chgData name="Sacha LUTOFF" userId="a37079e7ccb5967d" providerId="LiveId" clId="{CE4E5FF6-66FE-4E14-B1EF-485182C045AE}" dt="2025-03-26T10:34:27.295" v="6625" actId="1076"/>
          <ac:picMkLst>
            <pc:docMk/>
            <pc:sldMk cId="1466858536" sldId="267"/>
            <ac:picMk id="8" creationId="{C3E6BEF7-F8A6-F15F-0417-2B0C3D0CF52E}"/>
          </ac:picMkLst>
        </pc:picChg>
      </pc:sldChg>
      <pc:sldChg chg="addSp delSp modSp new del mod ord">
        <pc:chgData name="Sacha LUTOFF" userId="a37079e7ccb5967d" providerId="LiveId" clId="{CE4E5FF6-66FE-4E14-B1EF-485182C045AE}" dt="2025-03-26T10:07:59.321" v="5550" actId="47"/>
        <pc:sldMkLst>
          <pc:docMk/>
          <pc:sldMk cId="720408887" sldId="268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783221472" sldId="268"/>
        </pc:sldMkLst>
      </pc:sldChg>
      <pc:sldChg chg="new del">
        <pc:chgData name="Sacha LUTOFF" userId="a37079e7ccb5967d" providerId="LiveId" clId="{CE4E5FF6-66FE-4E14-B1EF-485182C045AE}" dt="2025-03-20T11:17:18.153" v="2369" actId="680"/>
        <pc:sldMkLst>
          <pc:docMk/>
          <pc:sldMk cId="2253697939" sldId="268"/>
        </pc:sldMkLst>
      </pc:sldChg>
      <pc:sldChg chg="new del">
        <pc:chgData name="Sacha LUTOFF" userId="a37079e7ccb5967d" providerId="LiveId" clId="{CE4E5FF6-66FE-4E14-B1EF-485182C045AE}" dt="2025-03-20T12:36:54.205" v="3332" actId="2696"/>
        <pc:sldMkLst>
          <pc:docMk/>
          <pc:sldMk cId="172025654" sldId="26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146203728" sldId="269"/>
        </pc:sldMkLst>
      </pc:sldChg>
      <pc:sldChg chg="addSp delSp modSp new mod">
        <pc:chgData name="Sacha LUTOFF" userId="a37079e7ccb5967d" providerId="LiveId" clId="{CE4E5FF6-66FE-4E14-B1EF-485182C045AE}" dt="2025-03-26T10:35:56.381" v="6658" actId="1076"/>
        <pc:sldMkLst>
          <pc:docMk/>
          <pc:sldMk cId="3509411141" sldId="269"/>
        </pc:sldMkLst>
        <pc:spChg chg="mod">
          <ac:chgData name="Sacha LUTOFF" userId="a37079e7ccb5967d" providerId="LiveId" clId="{CE4E5FF6-66FE-4E14-B1EF-485182C045AE}" dt="2025-03-26T10:02:17.982" v="5332" actId="1076"/>
          <ac:spMkLst>
            <pc:docMk/>
            <pc:sldMk cId="3509411141" sldId="269"/>
            <ac:spMk id="2" creationId="{2C0D2E91-08FB-4061-07B8-0E3253DBBFBF}"/>
          </ac:spMkLst>
        </pc:spChg>
        <pc:spChg chg="mod">
          <ac:chgData name="Sacha LUTOFF" userId="a37079e7ccb5967d" providerId="LiveId" clId="{CE4E5FF6-66FE-4E14-B1EF-485182C045AE}" dt="2025-03-26T10:35:54.210" v="6657" actId="1076"/>
          <ac:spMkLst>
            <pc:docMk/>
            <pc:sldMk cId="3509411141" sldId="269"/>
            <ac:spMk id="3" creationId="{CAE5B675-10DB-470C-5F39-E66052630522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3509411141" sldId="269"/>
            <ac:spMk id="4" creationId="{E3484EB8-FC1B-ACF5-A224-222D60AABE2A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3509411141" sldId="269"/>
            <ac:spMk id="6" creationId="{36F23785-5BA0-DC43-C8E4-77BD565584DC}"/>
          </ac:spMkLst>
        </pc:spChg>
        <pc:spChg chg="add mod">
          <ac:chgData name="Sacha LUTOFF" userId="a37079e7ccb5967d" providerId="LiveId" clId="{CE4E5FF6-66FE-4E14-B1EF-485182C045AE}" dt="2025-03-26T10:35:51.758" v="6656" actId="1076"/>
          <ac:spMkLst>
            <pc:docMk/>
            <pc:sldMk cId="3509411141" sldId="269"/>
            <ac:spMk id="9" creationId="{32FFA86E-E253-83C3-D03F-B9D0C4D536FA}"/>
          </ac:spMkLst>
        </pc:spChg>
        <pc:spChg chg="add mod">
          <ac:chgData name="Sacha LUTOFF" userId="a37079e7ccb5967d" providerId="LiveId" clId="{CE4E5FF6-66FE-4E14-B1EF-485182C045AE}" dt="2025-03-26T10:35:51.758" v="6656" actId="1076"/>
          <ac:spMkLst>
            <pc:docMk/>
            <pc:sldMk cId="3509411141" sldId="269"/>
            <ac:spMk id="11" creationId="{3A7B515B-F1DE-091F-2A0F-2D3282C8F557}"/>
          </ac:spMkLst>
        </pc:spChg>
        <pc:spChg chg="add mod">
          <ac:chgData name="Sacha LUTOFF" userId="a37079e7ccb5967d" providerId="LiveId" clId="{CE4E5FF6-66FE-4E14-B1EF-485182C045AE}" dt="2025-03-26T10:35:20.215" v="6649" actId="164"/>
          <ac:spMkLst>
            <pc:docMk/>
            <pc:sldMk cId="3509411141" sldId="269"/>
            <ac:spMk id="12" creationId="{2FC7404E-19BB-0E0C-EFBB-46FBE42EE74B}"/>
          </ac:spMkLst>
        </pc:spChg>
        <pc:spChg chg="add mod topLvl">
          <ac:chgData name="Sacha LUTOFF" userId="a37079e7ccb5967d" providerId="LiveId" clId="{CE4E5FF6-66FE-4E14-B1EF-485182C045AE}" dt="2025-03-26T10:35:20.215" v="6649" actId="164"/>
          <ac:spMkLst>
            <pc:docMk/>
            <pc:sldMk cId="3509411141" sldId="269"/>
            <ac:spMk id="16" creationId="{86A7553D-A76E-2E8A-BA5F-ADAFDB398B62}"/>
          </ac:spMkLst>
        </pc:spChg>
        <pc:spChg chg="add mod">
          <ac:chgData name="Sacha LUTOFF" userId="a37079e7ccb5967d" providerId="LiveId" clId="{CE4E5FF6-66FE-4E14-B1EF-485182C045AE}" dt="2025-03-26T10:35:20.215" v="6649" actId="164"/>
          <ac:spMkLst>
            <pc:docMk/>
            <pc:sldMk cId="3509411141" sldId="269"/>
            <ac:spMk id="17" creationId="{0C0A42A4-AAD2-669E-DB4C-3DB909E04116}"/>
          </ac:spMkLst>
        </pc:spChg>
        <pc:grpChg chg="add mod">
          <ac:chgData name="Sacha LUTOFF" userId="a37079e7ccb5967d" providerId="LiveId" clId="{CE4E5FF6-66FE-4E14-B1EF-485182C045AE}" dt="2025-03-26T10:35:56.381" v="6658" actId="1076"/>
          <ac:grpSpMkLst>
            <pc:docMk/>
            <pc:sldMk cId="3509411141" sldId="269"/>
            <ac:grpSpMk id="8" creationId="{14EF6758-86D5-E5ED-0C92-8BB0E8CEE8D9}"/>
          </ac:grpSpMkLst>
        </pc:grpChg>
        <pc:cxnChg chg="add mod topLvl">
          <ac:chgData name="Sacha LUTOFF" userId="a37079e7ccb5967d" providerId="LiveId" clId="{CE4E5FF6-66FE-4E14-B1EF-485182C045AE}" dt="2025-03-26T10:35:20.215" v="6649" actId="164"/>
          <ac:cxnSpMkLst>
            <pc:docMk/>
            <pc:sldMk cId="3509411141" sldId="269"/>
            <ac:cxnSpMk id="10" creationId="{482265B5-9830-3AA3-B641-6E94E221FFEE}"/>
          </ac:cxnSpMkLst>
        </pc:cxnChg>
        <pc:cxnChg chg="add mod">
          <ac:chgData name="Sacha LUTOFF" userId="a37079e7ccb5967d" providerId="LiveId" clId="{CE4E5FF6-66FE-4E14-B1EF-485182C045AE}" dt="2025-03-26T10:35:20.215" v="6649" actId="164"/>
          <ac:cxnSpMkLst>
            <pc:docMk/>
            <pc:sldMk cId="3509411141" sldId="269"/>
            <ac:cxnSpMk id="13" creationId="{674AB343-ED90-E53D-2F83-B530B740ACEB}"/>
          </ac:cxnSpMkLst>
        </pc:cxnChg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2254911150" sldId="270"/>
        </pc:sldMkLst>
      </pc:sldChg>
      <pc:sldChg chg="modSp new del mod ord">
        <pc:chgData name="Sacha LUTOFF" userId="a37079e7ccb5967d" providerId="LiveId" clId="{CE4E5FF6-66FE-4E14-B1EF-485182C045AE}" dt="2025-03-25T08:58:22.220" v="4837" actId="47"/>
        <pc:sldMkLst>
          <pc:docMk/>
          <pc:sldMk cId="3159077636" sldId="270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735460404" sldId="271"/>
        </pc:sldMkLst>
      </pc:sldChg>
      <pc:sldChg chg="addSp modSp new del">
        <pc:chgData name="Sacha LUTOFF" userId="a37079e7ccb5967d" providerId="LiveId" clId="{CE4E5FF6-66FE-4E14-B1EF-485182C045AE}" dt="2025-03-21T13:03:06.916" v="3888" actId="47"/>
        <pc:sldMkLst>
          <pc:docMk/>
          <pc:sldMk cId="2719958549" sldId="271"/>
        </pc:sldMkLst>
      </pc:sldChg>
      <pc:sldChg chg="add del">
        <pc:chgData name="Sacha LUTOFF" userId="a37079e7ccb5967d" providerId="LiveId" clId="{CE4E5FF6-66FE-4E14-B1EF-485182C045AE}" dt="2025-03-26T10:24:46.679" v="6372" actId="47"/>
        <pc:sldMkLst>
          <pc:docMk/>
          <pc:sldMk cId="3308289461" sldId="276"/>
        </pc:sldMkLst>
      </pc:sldChg>
      <pc:sldChg chg="modSp new del mod">
        <pc:chgData name="Sacha LUTOFF" userId="a37079e7ccb5967d" providerId="LiveId" clId="{CE4E5FF6-66FE-4E14-B1EF-485182C045AE}" dt="2025-03-25T07:21:10.562" v="4414" actId="47"/>
        <pc:sldMkLst>
          <pc:docMk/>
          <pc:sldMk cId="2059477974" sldId="277"/>
        </pc:sldMkLst>
      </pc:sldChg>
      <pc:sldChg chg="modSp new mod ord">
        <pc:chgData name="Sacha LUTOFF" userId="a37079e7ccb5967d" providerId="LiveId" clId="{CE4E5FF6-66FE-4E14-B1EF-485182C045AE}" dt="2025-03-26T10:00:39.054" v="5228"/>
        <pc:sldMkLst>
          <pc:docMk/>
          <pc:sldMk cId="3039292964" sldId="278"/>
        </pc:sldMkLst>
        <pc:spChg chg="mod">
          <ac:chgData name="Sacha LUTOFF" userId="a37079e7ccb5967d" providerId="LiveId" clId="{CE4E5FF6-66FE-4E14-B1EF-485182C045AE}" dt="2025-03-26T10:00:35.838" v="5226" actId="20577"/>
          <ac:spMkLst>
            <pc:docMk/>
            <pc:sldMk cId="3039292964" sldId="278"/>
            <ac:spMk id="2" creationId="{FFE9616A-EAFD-2F06-438C-EB4BCA1D42D9}"/>
          </ac:spMkLst>
        </pc:spChg>
        <pc:spChg chg="mod">
          <ac:chgData name="Sacha LUTOFF" userId="a37079e7ccb5967d" providerId="LiveId" clId="{CE4E5FF6-66FE-4E14-B1EF-485182C045AE}" dt="2025-03-21T13:38:27.867" v="4082" actId="20577"/>
          <ac:spMkLst>
            <pc:docMk/>
            <pc:sldMk cId="3039292964" sldId="278"/>
            <ac:spMk id="3" creationId="{D2DB2307-B9AA-33A0-F15A-7CB7B30EF4DE}"/>
          </ac:spMkLst>
        </pc:spChg>
      </pc:sldChg>
      <pc:sldChg chg="addSp delSp modSp new mod">
        <pc:chgData name="Sacha LUTOFF" userId="a37079e7ccb5967d" providerId="LiveId" clId="{CE4E5FF6-66FE-4E14-B1EF-485182C045AE}" dt="2025-03-27T13:14:26.959" v="7010" actId="20577"/>
        <pc:sldMkLst>
          <pc:docMk/>
          <pc:sldMk cId="1328354506" sldId="279"/>
        </pc:sldMkLst>
        <pc:spChg chg="mod">
          <ac:chgData name="Sacha LUTOFF" userId="a37079e7ccb5967d" providerId="LiveId" clId="{CE4E5FF6-66FE-4E14-B1EF-485182C045AE}" dt="2025-03-26T10:05:01.577" v="5525" actId="20577"/>
          <ac:spMkLst>
            <pc:docMk/>
            <pc:sldMk cId="1328354506" sldId="279"/>
            <ac:spMk id="2" creationId="{5E609B51-EA7D-DCDB-10E6-165639155977}"/>
          </ac:spMkLst>
        </pc:spChg>
        <pc:graphicFrameChg chg="add mod modGraphic">
          <ac:chgData name="Sacha LUTOFF" userId="a37079e7ccb5967d" providerId="LiveId" clId="{CE4E5FF6-66FE-4E14-B1EF-485182C045AE}" dt="2025-03-27T13:14:26.959" v="7010" actId="20577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  <pc:sldChg chg="modSp new del mod">
        <pc:chgData name="Sacha LUTOFF" userId="a37079e7ccb5967d" providerId="LiveId" clId="{CE4E5FF6-66FE-4E14-B1EF-485182C045AE}" dt="2025-03-25T07:21:13.418" v="4415" actId="47"/>
        <pc:sldMkLst>
          <pc:docMk/>
          <pc:sldMk cId="2606329110" sldId="279"/>
        </pc:sldMkLst>
      </pc:sldChg>
      <pc:sldChg chg="modSp new del mod">
        <pc:chgData name="Sacha LUTOFF" userId="a37079e7ccb5967d" providerId="LiveId" clId="{CE4E5FF6-66FE-4E14-B1EF-485182C045AE}" dt="2025-03-26T10:07:18.332" v="5536" actId="47"/>
        <pc:sldMkLst>
          <pc:docMk/>
          <pc:sldMk cId="3923581938" sldId="280"/>
        </pc:sldMkLst>
      </pc:sldChg>
      <pc:sldChg chg="modSp new del mod">
        <pc:chgData name="Sacha LUTOFF" userId="a37079e7ccb5967d" providerId="LiveId" clId="{CE4E5FF6-66FE-4E14-B1EF-485182C045AE}" dt="2025-03-26T09:46:45.777" v="4849" actId="47"/>
        <pc:sldMkLst>
          <pc:docMk/>
          <pc:sldMk cId="739829506" sldId="281"/>
        </pc:sldMkLst>
      </pc:sldChg>
      <pc:sldChg chg="addSp delSp modSp new del mod ord">
        <pc:chgData name="Sacha LUTOFF" userId="a37079e7ccb5967d" providerId="LiveId" clId="{CE4E5FF6-66FE-4E14-B1EF-485182C045AE}" dt="2025-03-27T07:15:51.526" v="6798" actId="47"/>
        <pc:sldMkLst>
          <pc:docMk/>
          <pc:sldMk cId="4023866102" sldId="281"/>
        </pc:sldMkLst>
      </pc:sldChg>
      <pc:sldChg chg="modSp new del mod ord">
        <pc:chgData name="Sacha LUTOFF" userId="a37079e7ccb5967d" providerId="LiveId" clId="{CE4E5FF6-66FE-4E14-B1EF-485182C045AE}" dt="2025-03-27T07:15:51.526" v="6798" actId="47"/>
        <pc:sldMkLst>
          <pc:docMk/>
          <pc:sldMk cId="305604281" sldId="282"/>
        </pc:sldMkLst>
      </pc:sldChg>
      <pc:sldChg chg="modSp add del mod ord">
        <pc:chgData name="Sacha LUTOFF" userId="a37079e7ccb5967d" providerId="LiveId" clId="{CE4E5FF6-66FE-4E14-B1EF-485182C045AE}" dt="2025-03-27T07:15:51.526" v="6798" actId="47"/>
        <pc:sldMkLst>
          <pc:docMk/>
          <pc:sldMk cId="1420296367" sldId="283"/>
        </pc:sldMkLst>
      </pc:sldChg>
      <pc:sldChg chg="modSp new del mod ord">
        <pc:chgData name="Sacha LUTOFF" userId="a37079e7ccb5967d" providerId="LiveId" clId="{CE4E5FF6-66FE-4E14-B1EF-485182C045AE}" dt="2025-03-27T07:15:51.526" v="6798" actId="47"/>
        <pc:sldMkLst>
          <pc:docMk/>
          <pc:sldMk cId="4155278141" sldId="284"/>
        </pc:sldMkLst>
      </pc:sldChg>
      <pc:sldChg chg="modSp new del mod ord">
        <pc:chgData name="Sacha LUTOFF" userId="a37079e7ccb5967d" providerId="LiveId" clId="{CE4E5FF6-66FE-4E14-B1EF-485182C045AE}" dt="2025-03-27T07:15:51.526" v="6798" actId="47"/>
        <pc:sldMkLst>
          <pc:docMk/>
          <pc:sldMk cId="3291473876" sldId="285"/>
        </pc:sldMkLst>
      </pc:sldChg>
      <pc:sldChg chg="modSp new del mod">
        <pc:chgData name="Sacha LUTOFF" userId="a37079e7ccb5967d" providerId="LiveId" clId="{CE4E5FF6-66FE-4E14-B1EF-485182C045AE}" dt="2025-03-26T10:08:11.317" v="5554" actId="47"/>
        <pc:sldMkLst>
          <pc:docMk/>
          <pc:sldMk cId="1965758101" sldId="286"/>
        </pc:sldMkLst>
      </pc:sldChg>
      <pc:sldChg chg="addSp delSp modSp add mod chgLayout">
        <pc:chgData name="Sacha LUTOFF" userId="a37079e7ccb5967d" providerId="LiveId" clId="{CE4E5FF6-66FE-4E14-B1EF-485182C045AE}" dt="2025-03-26T10:38:23.129" v="6689" actId="1076"/>
        <pc:sldMkLst>
          <pc:docMk/>
          <pc:sldMk cId="291665463" sldId="287"/>
        </pc:sldMkLst>
        <pc:spChg chg="add mod ord">
          <ac:chgData name="Sacha LUTOFF" userId="a37079e7ccb5967d" providerId="LiveId" clId="{CE4E5FF6-66FE-4E14-B1EF-485182C045AE}" dt="2025-03-26T10:38:13.175" v="6686" actId="700"/>
          <ac:spMkLst>
            <pc:docMk/>
            <pc:sldMk cId="291665463" sldId="287"/>
            <ac:spMk id="3" creationId="{DF6B75C8-FB56-FF50-6702-E3FC20420221}"/>
          </ac:spMkLst>
        </pc:spChg>
        <pc:spChg chg="mod ord">
          <ac:chgData name="Sacha LUTOFF" userId="a37079e7ccb5967d" providerId="LiveId" clId="{CE4E5FF6-66FE-4E14-B1EF-485182C045AE}" dt="2025-03-26T10:38:13.175" v="6686" actId="700"/>
          <ac:spMkLst>
            <pc:docMk/>
            <pc:sldMk cId="291665463" sldId="287"/>
            <ac:spMk id="4" creationId="{68D6BFBE-D24E-D44E-D1B8-4EE7D5CDF9D1}"/>
          </ac:spMkLst>
        </pc:spChg>
        <pc:spChg chg="mod">
          <ac:chgData name="Sacha LUTOFF" userId="a37079e7ccb5967d" providerId="LiveId" clId="{CE4E5FF6-66FE-4E14-B1EF-485182C045AE}" dt="2025-03-26T10:33:29.114" v="6610" actId="1076"/>
          <ac:spMkLst>
            <pc:docMk/>
            <pc:sldMk cId="291665463" sldId="287"/>
            <ac:spMk id="9" creationId="{6883DECA-68A7-B1B1-85D2-B890927360FF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18" creationId="{EE398A5D-11B7-6E27-53F0-0FCDD856CC7B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20" creationId="{B4538434-F1E8-3CD6-5838-2EC71BCE7212}"/>
          </ac:spMkLst>
        </pc:spChg>
        <pc:spChg chg="mod">
          <ac:chgData name="Sacha LUTOFF" userId="a37079e7ccb5967d" providerId="LiveId" clId="{CE4E5FF6-66FE-4E14-B1EF-485182C045AE}" dt="2025-03-26T10:32:30.966" v="6581" actId="1076"/>
          <ac:spMkLst>
            <pc:docMk/>
            <pc:sldMk cId="291665463" sldId="287"/>
            <ac:spMk id="22" creationId="{43984C41-9A63-A869-A0DE-86DB68EF85A7}"/>
          </ac:spMkLst>
        </pc:spChg>
        <pc:spChg chg="mod">
          <ac:chgData name="Sacha LUTOFF" userId="a37079e7ccb5967d" providerId="LiveId" clId="{CE4E5FF6-66FE-4E14-B1EF-485182C045AE}" dt="2025-03-26T10:38:20.506" v="6688" actId="1076"/>
          <ac:spMkLst>
            <pc:docMk/>
            <pc:sldMk cId="291665463" sldId="287"/>
            <ac:spMk id="23" creationId="{D06B1A2B-6CDF-EE67-8C04-79A9EAEF8F84}"/>
          </ac:spMkLst>
        </pc:spChg>
        <pc:spChg chg="mod">
          <ac:chgData name="Sacha LUTOFF" userId="a37079e7ccb5967d" providerId="LiveId" clId="{CE4E5FF6-66FE-4E14-B1EF-485182C045AE}" dt="2025-03-26T10:38:23.129" v="6689" actId="1076"/>
          <ac:spMkLst>
            <pc:docMk/>
            <pc:sldMk cId="291665463" sldId="287"/>
            <ac:spMk id="24" creationId="{F6F99382-FCBA-E2E7-D04F-6489C45C5B9B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25" creationId="{8E2E6D8A-EA87-9FF4-62EF-153934B7AF4B}"/>
          </ac:spMkLst>
        </pc:spChg>
        <pc:spChg chg="mod">
          <ac:chgData name="Sacha LUTOFF" userId="a37079e7ccb5967d" providerId="LiveId" clId="{CE4E5FF6-66FE-4E14-B1EF-485182C045AE}" dt="2025-03-26T10:33:57.962" v="6620" actId="1076"/>
          <ac:spMkLst>
            <pc:docMk/>
            <pc:sldMk cId="291665463" sldId="287"/>
            <ac:spMk id="26" creationId="{1C36AFA5-4A11-941B-4F72-D5E765A0D0BE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27" creationId="{5BC6AC41-7188-5BD8-ED6A-8B734EB940E9}"/>
          </ac:spMkLst>
        </pc:spChg>
        <pc:spChg chg="mod">
          <ac:chgData name="Sacha LUTOFF" userId="a37079e7ccb5967d" providerId="LiveId" clId="{CE4E5FF6-66FE-4E14-B1EF-485182C045AE}" dt="2025-03-26T10:33:27.047" v="6609" actId="1076"/>
          <ac:spMkLst>
            <pc:docMk/>
            <pc:sldMk cId="291665463" sldId="287"/>
            <ac:spMk id="29" creationId="{78E5A06C-A187-847B-69AF-728560F94E90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50" creationId="{432F6854-B554-12DD-8366-3C37698D3142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56" creationId="{22423220-4CDC-26DF-7420-2E0D52CFF236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61" creationId="{15ED5108-D9C4-4CAE-F1A7-9FBB5EADCC43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62" creationId="{D02A4236-DB3B-B170-8248-CBFE0572D8C8}"/>
          </ac:spMkLst>
        </pc:spChg>
        <pc:spChg chg="mod">
          <ac:chgData name="Sacha LUTOFF" userId="a37079e7ccb5967d" providerId="LiveId" clId="{CE4E5FF6-66FE-4E14-B1EF-485182C045AE}" dt="2025-03-26T10:32:07.989" v="6579" actId="1076"/>
          <ac:spMkLst>
            <pc:docMk/>
            <pc:sldMk cId="291665463" sldId="287"/>
            <ac:spMk id="64" creationId="{E4AF1A32-F680-F093-85B3-3C20A58A93C0}"/>
          </ac:spMkLst>
        </pc:spChg>
        <pc:spChg chg="mod">
          <ac:chgData name="Sacha LUTOFF" userId="a37079e7ccb5967d" providerId="LiveId" clId="{CE4E5FF6-66FE-4E14-B1EF-485182C045AE}" dt="2025-03-26T10:33:35.621" v="6612" actId="1076"/>
          <ac:spMkLst>
            <pc:docMk/>
            <pc:sldMk cId="291665463" sldId="287"/>
            <ac:spMk id="66" creationId="{37041295-E410-24A9-3EC2-5DF19B856DE5}"/>
          </ac:spMkLst>
        </pc:spChg>
        <pc:spChg chg="add mod">
          <ac:chgData name="Sacha LUTOFF" userId="a37079e7ccb5967d" providerId="LiveId" clId="{CE4E5FF6-66FE-4E14-B1EF-485182C045AE}" dt="2025-03-26T10:33:50.460" v="6618" actId="1076"/>
          <ac:spMkLst>
            <pc:docMk/>
            <pc:sldMk cId="291665463" sldId="287"/>
            <ac:spMk id="68" creationId="{59DDED2A-2A5C-F244-1C79-9C61FB497BAE}"/>
          </ac:spMkLst>
        </pc:spChg>
        <pc:grpChg chg="mod">
          <ac:chgData name="Sacha LUTOFF" userId="a37079e7ccb5967d" providerId="LiveId" clId="{CE4E5FF6-66FE-4E14-B1EF-485182C045AE}" dt="2025-03-26T10:33:24.377" v="6608" actId="14100"/>
          <ac:grpSpMkLst>
            <pc:docMk/>
            <pc:sldMk cId="291665463" sldId="287"/>
            <ac:grpSpMk id="17" creationId="{6CEB0A89-8599-00FA-CF24-B61C1BA3BD70}"/>
          </ac:grpSpMkLst>
        </pc:grpChg>
        <pc:picChg chg="mod">
          <ac:chgData name="Sacha LUTOFF" userId="a37079e7ccb5967d" providerId="LiveId" clId="{CE4E5FF6-66FE-4E14-B1EF-485182C045AE}" dt="2025-03-26T10:32:59.504" v="6592" actId="1076"/>
          <ac:picMkLst>
            <pc:docMk/>
            <pc:sldMk cId="291665463" sldId="287"/>
            <ac:picMk id="8" creationId="{14247339-847E-BAE3-B54A-7412F6DA88AA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48" creationId="{660EC940-9857-8112-0766-3AC307C0A8F9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49" creationId="{9B137119-75E8-C627-5351-3B6512CAB170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57" creationId="{73C8A731-4E16-5E42-F956-B214F414B1F0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60" creationId="{5567DF71-5BC7-5997-0D8D-1A58EB4BB495}"/>
          </ac:picMkLst>
        </pc:picChg>
        <pc:picChg chg="mod">
          <ac:chgData name="Sacha LUTOFF" userId="a37079e7ccb5967d" providerId="LiveId" clId="{CE4E5FF6-66FE-4E14-B1EF-485182C045AE}" dt="2025-03-26T10:32:07.989" v="6579" actId="1076"/>
          <ac:picMkLst>
            <pc:docMk/>
            <pc:sldMk cId="291665463" sldId="287"/>
            <ac:picMk id="63" creationId="{6A1A2603-C867-7368-A83A-5D2ABC37E311}"/>
          </ac:picMkLst>
        </pc:picChg>
        <pc:picChg chg="mod">
          <ac:chgData name="Sacha LUTOFF" userId="a37079e7ccb5967d" providerId="LiveId" clId="{CE4E5FF6-66FE-4E14-B1EF-485182C045AE}" dt="2025-03-26T10:32:07.989" v="6579" actId="1076"/>
          <ac:picMkLst>
            <pc:docMk/>
            <pc:sldMk cId="291665463" sldId="287"/>
            <ac:picMk id="65" creationId="{B450CC06-DDFD-24C8-7D3E-7E623C1D0B9C}"/>
          </ac:picMkLst>
        </pc:picChg>
        <pc:picChg chg="add mod">
          <ac:chgData name="Sacha LUTOFF" userId="a37079e7ccb5967d" providerId="LiveId" clId="{CE4E5FF6-66FE-4E14-B1EF-485182C045AE}" dt="2025-03-26T10:33:43.964" v="6616" actId="1076"/>
          <ac:picMkLst>
            <pc:docMk/>
            <pc:sldMk cId="291665463" sldId="287"/>
            <ac:picMk id="2052" creationId="{D1F922B3-53D0-9CC4-785F-2C85B80DA635}"/>
          </ac:picMkLst>
        </pc:picChg>
        <pc:cxnChg chg="mod">
          <ac:chgData name="Sacha LUTOFF" userId="a37079e7ccb5967d" providerId="LiveId" clId="{CE4E5FF6-66FE-4E14-B1EF-485182C045AE}" dt="2025-03-26T10:32:30.966" v="6581" actId="1076"/>
          <ac:cxnSpMkLst>
            <pc:docMk/>
            <pc:sldMk cId="291665463" sldId="287"/>
            <ac:cxnSpMk id="33" creationId="{E384718E-BDE3-BE60-7FF3-0FE7913A2B44}"/>
          </ac:cxnSpMkLst>
        </pc:cxnChg>
        <pc:cxnChg chg="mod">
          <ac:chgData name="Sacha LUTOFF" userId="a37079e7ccb5967d" providerId="LiveId" clId="{CE4E5FF6-66FE-4E14-B1EF-485182C045AE}" dt="2025-03-26T10:32:07.989" v="6579" actId="1076"/>
          <ac:cxnSpMkLst>
            <pc:docMk/>
            <pc:sldMk cId="291665463" sldId="287"/>
            <ac:cxnSpMk id="34" creationId="{4713318F-D8D5-0252-D696-540F4D8453E7}"/>
          </ac:cxnSpMkLst>
        </pc:cxnChg>
        <pc:cxnChg chg="mod">
          <ac:chgData name="Sacha LUTOFF" userId="a37079e7ccb5967d" providerId="LiveId" clId="{CE4E5FF6-66FE-4E14-B1EF-485182C045AE}" dt="2025-03-26T10:32:30.966" v="6581" actId="1076"/>
          <ac:cxnSpMkLst>
            <pc:docMk/>
            <pc:sldMk cId="291665463" sldId="287"/>
            <ac:cxnSpMk id="35" creationId="{5A36255D-32F5-AF5E-F219-8D02DB360A57}"/>
          </ac:cxnSpMkLst>
        </pc:cxnChg>
      </pc:sldChg>
      <pc:sldChg chg="addSp delSp modSp add mod">
        <pc:chgData name="Sacha LUTOFF" userId="a37079e7ccb5967d" providerId="LiveId" clId="{CE4E5FF6-66FE-4E14-B1EF-485182C045AE}" dt="2025-03-26T10:27:10.479" v="6418" actId="164"/>
        <pc:sldMkLst>
          <pc:docMk/>
          <pc:sldMk cId="3257050474" sldId="288"/>
        </pc:sldMkLst>
        <pc:spChg chg="add mod">
          <ac:chgData name="Sacha LUTOFF" userId="a37079e7ccb5967d" providerId="LiveId" clId="{CE4E5FF6-66FE-4E14-B1EF-485182C045AE}" dt="2025-03-26T10:12:41.123" v="5682"/>
          <ac:spMkLst>
            <pc:docMk/>
            <pc:sldMk cId="3257050474" sldId="288"/>
            <ac:spMk id="2" creationId="{EB40EF0E-042A-E0E0-C16E-CEC702FBC8D9}"/>
          </ac:spMkLst>
        </pc:spChg>
        <pc:spChg chg="mod">
          <ac:chgData name="Sacha LUTOFF" userId="a37079e7ccb5967d" providerId="LiveId" clId="{CE4E5FF6-66FE-4E14-B1EF-485182C045AE}" dt="2025-03-26T10:08:09.586" v="5553"/>
          <ac:spMkLst>
            <pc:docMk/>
            <pc:sldMk cId="3257050474" sldId="288"/>
            <ac:spMk id="3" creationId="{25139446-F6CD-03CB-1DE6-AB969002C0D4}"/>
          </ac:spMkLst>
        </pc:spChg>
        <pc:spChg chg="mod">
          <ac:chgData name="Sacha LUTOFF" userId="a37079e7ccb5967d" providerId="LiveId" clId="{CE4E5FF6-66FE-4E14-B1EF-485182C045AE}" dt="2025-03-26T10:12:41.123" v="5682"/>
          <ac:spMkLst>
            <pc:docMk/>
            <pc:sldMk cId="3257050474" sldId="288"/>
            <ac:spMk id="14" creationId="{1110D621-D824-09F3-5CE7-0116F7826B4F}"/>
          </ac:spMkLst>
        </pc:spChg>
        <pc:spChg chg="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15" creationId="{0658EAD3-98CC-8D68-72A7-8FA22F10B5FF}"/>
          </ac:spMkLst>
        </pc:spChg>
        <pc:spChg chg="mod">
          <ac:chgData name="Sacha LUTOFF" userId="a37079e7ccb5967d" providerId="LiveId" clId="{CE4E5FF6-66FE-4E14-B1EF-485182C045AE}" dt="2025-03-26T10:10:35.880" v="5623" actId="14100"/>
          <ac:spMkLst>
            <pc:docMk/>
            <pc:sldMk cId="3257050474" sldId="288"/>
            <ac:spMk id="30" creationId="{2559D0B6-EF8F-281A-8E77-4063642E4054}"/>
          </ac:spMkLst>
        </pc:spChg>
        <pc:spChg chg="add mod">
          <ac:chgData name="Sacha LUTOFF" userId="a37079e7ccb5967d" providerId="LiveId" clId="{CE4E5FF6-66FE-4E14-B1EF-485182C045AE}" dt="2025-03-26T10:10:31.822" v="5622" actId="20577"/>
          <ac:spMkLst>
            <pc:docMk/>
            <pc:sldMk cId="3257050474" sldId="288"/>
            <ac:spMk id="34" creationId="{FD896E21-E8B5-6C2E-06C2-6B8B45D27FF3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35" creationId="{C71583C7-C1EE-5A71-16B1-676A03110AC2}"/>
          </ac:spMkLst>
        </pc:spChg>
        <pc:spChg chg="mod">
          <ac:chgData name="Sacha LUTOFF" userId="a37079e7ccb5967d" providerId="LiveId" clId="{CE4E5FF6-66FE-4E14-B1EF-485182C045AE}" dt="2025-03-26T10:10:03.550" v="5608" actId="1076"/>
          <ac:spMkLst>
            <pc:docMk/>
            <pc:sldMk cId="3257050474" sldId="288"/>
            <ac:spMk id="51" creationId="{FEED7818-7C49-86A7-E6C8-E3B184194220}"/>
          </ac:spMkLst>
        </pc:spChg>
        <pc:spChg chg="add mod">
          <ac:chgData name="Sacha LUTOFF" userId="a37079e7ccb5967d" providerId="LiveId" clId="{CE4E5FF6-66FE-4E14-B1EF-485182C045AE}" dt="2025-03-26T10:12:41.123" v="5682"/>
          <ac:spMkLst>
            <pc:docMk/>
            <pc:sldMk cId="3257050474" sldId="288"/>
            <ac:spMk id="60" creationId="{DC1489C2-1300-979F-6510-6D82CD382D42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66" creationId="{3A8237BC-4E84-4529-77F0-DBC2372FAFF6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1" creationId="{30DC5273-A6A5-D2DD-ADA8-5BBC43D997D0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2" creationId="{D430F6AA-760C-474D-EBAB-12103A8945E4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4" creationId="{A00BACF8-4BAB-56BF-436C-19E0ECB8A0CD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5" creationId="{87E741E3-58F3-9060-70A2-442ECBC57D57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6" creationId="{3E7B690B-B732-38B8-A77D-850812C224D3}"/>
          </ac:spMkLst>
        </pc:spChg>
        <pc:grpChg chg="add del mod">
          <ac:chgData name="Sacha LUTOFF" userId="a37079e7ccb5967d" providerId="LiveId" clId="{CE4E5FF6-66FE-4E14-B1EF-485182C045AE}" dt="2025-03-26T10:12:41.123" v="5682"/>
          <ac:grpSpMkLst>
            <pc:docMk/>
            <pc:sldMk cId="3257050474" sldId="288"/>
            <ac:grpSpMk id="16" creationId="{BC376324-4F1E-588F-C228-16948CE4A91D}"/>
          </ac:grpSpMkLst>
        </pc:grpChg>
        <pc:grpChg chg="add mod">
          <ac:chgData name="Sacha LUTOFF" userId="a37079e7ccb5967d" providerId="LiveId" clId="{CE4E5FF6-66FE-4E14-B1EF-485182C045AE}" dt="2025-03-26T10:27:10.479" v="6418" actId="164"/>
          <ac:grpSpMkLst>
            <pc:docMk/>
            <pc:sldMk cId="3257050474" sldId="288"/>
            <ac:grpSpMk id="49" creationId="{01802F23-1681-75C1-1540-496C9288C695}"/>
          </ac:grpSpMkLst>
        </pc:grpChg>
        <pc:grpChg chg="mod">
          <ac:chgData name="Sacha LUTOFF" userId="a37079e7ccb5967d" providerId="LiveId" clId="{CE4E5FF6-66FE-4E14-B1EF-485182C045AE}" dt="2025-03-26T10:12:30.608" v="5678" actId="1076"/>
          <ac:grpSpMkLst>
            <pc:docMk/>
            <pc:sldMk cId="3257050474" sldId="288"/>
            <ac:grpSpMk id="55" creationId="{A8F389F2-505F-57E9-F567-4ADF3BC8E68D}"/>
          </ac:grpSpMkLst>
        </pc:grpChg>
        <pc:grpChg chg="add mod">
          <ac:chgData name="Sacha LUTOFF" userId="a37079e7ccb5967d" providerId="LiveId" clId="{CE4E5FF6-66FE-4E14-B1EF-485182C045AE}" dt="2025-03-26T10:27:10.479" v="6418" actId="164"/>
          <ac:grpSpMkLst>
            <pc:docMk/>
            <pc:sldMk cId="3257050474" sldId="288"/>
            <ac:grpSpMk id="77" creationId="{61B2BE30-8F17-4484-2E31-B5476FBCDA92}"/>
          </ac:grpSpMkLst>
        </pc:grpChg>
        <pc:picChg chg="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10" creationId="{0508D7CE-7245-DB3B-520D-C10565437E7E}"/>
          </ac:picMkLst>
        </pc:picChg>
        <pc:picChg chg="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13" creationId="{813DD2EB-590A-BF1D-4C5E-BDEAFAD4FBA1}"/>
          </ac:picMkLst>
        </pc:picChg>
        <pc:picChg chg="mod">
          <ac:chgData name="Sacha LUTOFF" userId="a37079e7ccb5967d" providerId="LiveId" clId="{CE4E5FF6-66FE-4E14-B1EF-485182C045AE}" dt="2025-03-26T10:10:27.390" v="5616" actId="1076"/>
          <ac:picMkLst>
            <pc:docMk/>
            <pc:sldMk cId="3257050474" sldId="288"/>
            <ac:picMk id="33" creationId="{B9C3DA6B-21D0-6570-AD4A-64D5D242C48B}"/>
          </ac:picMkLst>
        </pc:picChg>
        <pc:picChg chg="mod">
          <ac:chgData name="Sacha LUTOFF" userId="a37079e7ccb5967d" providerId="LiveId" clId="{CE4E5FF6-66FE-4E14-B1EF-485182C045AE}" dt="2025-03-26T10:10:01.470" v="5607" actId="1076"/>
          <ac:picMkLst>
            <pc:docMk/>
            <pc:sldMk cId="3257050474" sldId="288"/>
            <ac:picMk id="36" creationId="{CBA91F58-8470-8F32-6026-5CA3A8C6F988}"/>
          </ac:picMkLst>
        </pc:picChg>
        <pc:picChg chg="add 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56" creationId="{CAA209CC-CF1F-2CC3-885A-A88EF8B79165}"/>
          </ac:picMkLst>
        </pc:picChg>
        <pc:picChg chg="add 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57" creationId="{B51A9250-FF47-248C-A8CE-D0801047C542}"/>
          </ac:picMkLst>
        </pc:picChg>
        <pc:cxnChg chg="add mod">
          <ac:chgData name="Sacha LUTOFF" userId="a37079e7ccb5967d" providerId="LiveId" clId="{CE4E5FF6-66FE-4E14-B1EF-485182C045AE}" dt="2025-03-26T10:12:41.123" v="5682"/>
          <ac:cxnSpMkLst>
            <pc:docMk/>
            <pc:sldMk cId="3257050474" sldId="288"/>
            <ac:cxnSpMk id="48" creationId="{3FFFBF37-75D2-1731-3928-D690748EFA37}"/>
          </ac:cxnSpMkLst>
        </pc:cxnChg>
        <pc:cxnChg chg="add mod">
          <ac:chgData name="Sacha LUTOFF" userId="a37079e7ccb5967d" providerId="LiveId" clId="{CE4E5FF6-66FE-4E14-B1EF-485182C045AE}" dt="2025-03-26T10:12:34.512" v="5681" actId="1076"/>
          <ac:cxnSpMkLst>
            <pc:docMk/>
            <pc:sldMk cId="3257050474" sldId="288"/>
            <ac:cxnSpMk id="50" creationId="{5AB99881-28B1-0ECC-EA1A-C3508DEEEB55}"/>
          </ac:cxnSpMkLst>
        </pc:cxnChg>
        <pc:cxnChg chg="mod">
          <ac:chgData name="Sacha LUTOFF" userId="a37079e7ccb5967d" providerId="LiveId" clId="{CE4E5FF6-66FE-4E14-B1EF-485182C045AE}" dt="2025-03-26T10:12:09.390" v="5661" actId="1076"/>
          <ac:cxnSpMkLst>
            <pc:docMk/>
            <pc:sldMk cId="3257050474" sldId="288"/>
            <ac:cxnSpMk id="61" creationId="{AE54DCAB-B66B-BA8E-5F4B-87CE1CBF4F8D}"/>
          </ac:cxnSpMkLst>
        </pc:cxnChg>
        <pc:cxnChg chg="mod">
          <ac:chgData name="Sacha LUTOFF" userId="a37079e7ccb5967d" providerId="LiveId" clId="{CE4E5FF6-66FE-4E14-B1EF-485182C045AE}" dt="2025-03-26T10:16:06.937" v="6071" actId="1076"/>
          <ac:cxnSpMkLst>
            <pc:docMk/>
            <pc:sldMk cId="3257050474" sldId="288"/>
            <ac:cxnSpMk id="67" creationId="{5C4F226B-9070-AE2E-E8CC-87B5EA82EF51}"/>
          </ac:cxnSpMkLst>
        </pc:cxnChg>
      </pc:sldChg>
      <pc:sldChg chg="modSp new del mod">
        <pc:chgData name="Sacha LUTOFF" userId="a37079e7ccb5967d" providerId="LiveId" clId="{CE4E5FF6-66FE-4E14-B1EF-485182C045AE}" dt="2025-03-27T15:17:50.566" v="7011" actId="47"/>
        <pc:sldMkLst>
          <pc:docMk/>
          <pc:sldMk cId="2767424389" sldId="289"/>
        </pc:sldMkLst>
      </pc:sldChg>
      <pc:sldChg chg="modSp new del mod">
        <pc:chgData name="Sacha LUTOFF" userId="a37079e7ccb5967d" providerId="LiveId" clId="{CE4E5FF6-66FE-4E14-B1EF-485182C045AE}" dt="2025-03-27T07:15:51.526" v="6798" actId="47"/>
        <pc:sldMkLst>
          <pc:docMk/>
          <pc:sldMk cId="3105753648" sldId="289"/>
        </pc:sldMkLst>
      </pc:sldChg>
    </pc:docChg>
  </pc:docChgLst>
  <pc:docChgLst>
    <pc:chgData name="Sofian Archambault" userId="db12d9d74e99a5d3" providerId="Windows Live" clId="Web-{AF0D032B-EF5C-DE12-6EF0-1F0701746F2F}"/>
    <pc:docChg chg="sldOrd">
      <pc:chgData name="Sofian Archambault" userId="db12d9d74e99a5d3" providerId="Windows Live" clId="Web-{AF0D032B-EF5C-DE12-6EF0-1F0701746F2F}" dt="2025-05-27T06:23:33.751" v="0"/>
      <pc:docMkLst>
        <pc:docMk/>
      </pc:docMkLst>
      <pc:sldChg chg="ord">
        <pc:chgData name="Sofian Archambault" userId="db12d9d74e99a5d3" providerId="Windows Live" clId="Web-{AF0D032B-EF5C-DE12-6EF0-1F0701746F2F}" dt="2025-05-27T06:23:33.751" v="0"/>
        <pc:sldMkLst>
          <pc:docMk/>
          <pc:sldMk cId="1466858536" sldId="267"/>
        </pc:sldMkLst>
      </pc:sldChg>
    </pc:docChg>
  </pc:docChgLst>
  <pc:docChgLst>
    <pc:chgData name="Brice Gogué-Meunier" userId="0d14b2f8b916df3b" providerId="LiveId" clId="{ECA49658-7DD0-4F3B-921E-6BE15A410F65}"/>
    <pc:docChg chg="undo custSel modSld">
      <pc:chgData name="Brice Gogué-Meunier" userId="0d14b2f8b916df3b" providerId="LiveId" clId="{ECA49658-7DD0-4F3B-921E-6BE15A410F65}" dt="2025-03-27T09:42:41.642" v="17" actId="20577"/>
      <pc:docMkLst>
        <pc:docMk/>
      </pc:docMkLst>
      <pc:sldChg chg="modSp mod">
        <pc:chgData name="Brice Gogué-Meunier" userId="0d14b2f8b916df3b" providerId="LiveId" clId="{ECA49658-7DD0-4F3B-921E-6BE15A410F65}" dt="2025-03-27T09:28:22.895" v="5" actId="1036"/>
        <pc:sldMkLst>
          <pc:docMk/>
          <pc:sldMk cId="162519489" sldId="262"/>
        </pc:sldMkLst>
        <pc:spChg chg="mod">
          <ac:chgData name="Brice Gogué-Meunier" userId="0d14b2f8b916df3b" providerId="LiveId" clId="{ECA49658-7DD0-4F3B-921E-6BE15A410F65}" dt="2025-03-27T09:28:22.895" v="5" actId="1036"/>
          <ac:spMkLst>
            <pc:docMk/>
            <pc:sldMk cId="162519489" sldId="262"/>
            <ac:spMk id="3" creationId="{50980211-1B6F-ED25-1C49-71286AF62688}"/>
          </ac:spMkLst>
        </pc:spChg>
      </pc:sldChg>
      <pc:sldChg chg="modSp mod">
        <pc:chgData name="Brice Gogué-Meunier" userId="0d14b2f8b916df3b" providerId="LiveId" clId="{ECA49658-7DD0-4F3B-921E-6BE15A410F65}" dt="2025-03-27T09:42:41.642" v="17" actId="20577"/>
        <pc:sldMkLst>
          <pc:docMk/>
          <pc:sldMk cId="3509411141" sldId="269"/>
        </pc:sldMkLst>
        <pc:spChg chg="mod">
          <ac:chgData name="Brice Gogué-Meunier" userId="0d14b2f8b916df3b" providerId="LiveId" clId="{ECA49658-7DD0-4F3B-921E-6BE15A410F65}" dt="2025-03-27T09:42:41.642" v="17" actId="20577"/>
          <ac:spMkLst>
            <pc:docMk/>
            <pc:sldMk cId="3509411141" sldId="269"/>
            <ac:spMk id="16" creationId="{86A7553D-A76E-2E8A-BA5F-ADAFDB398B62}"/>
          </ac:spMkLst>
        </pc:spChg>
        <pc:cxnChg chg="mod">
          <ac:chgData name="Brice Gogué-Meunier" userId="0d14b2f8b916df3b" providerId="LiveId" clId="{ECA49658-7DD0-4F3B-921E-6BE15A410F65}" dt="2025-03-27T09:42:41.642" v="17" actId="20577"/>
          <ac:cxnSpMkLst>
            <pc:docMk/>
            <pc:sldMk cId="3509411141" sldId="269"/>
            <ac:cxnSpMk id="10" creationId="{482265B5-9830-3AA3-B641-6E94E221FFEE}"/>
          </ac:cxnSpMkLst>
        </pc:cxnChg>
      </pc:sldChg>
      <pc:sldChg chg="modSp mod">
        <pc:chgData name="Brice Gogué-Meunier" userId="0d14b2f8b916df3b" providerId="LiveId" clId="{ECA49658-7DD0-4F3B-921E-6BE15A410F65}" dt="2025-03-27T09:39:57.277" v="15" actId="20577"/>
        <pc:sldMkLst>
          <pc:docMk/>
          <pc:sldMk cId="1328354506" sldId="279"/>
        </pc:sldMkLst>
        <pc:graphicFrameChg chg="modGraphic">
          <ac:chgData name="Brice Gogué-Meunier" userId="0d14b2f8b916df3b" providerId="LiveId" clId="{ECA49658-7DD0-4F3B-921E-6BE15A410F65}" dt="2025-03-27T09:39:57.277" v="15" actId="20577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Brice Gogué-Meunier" userId="0d14b2f8b916df3b" providerId="Windows Live" clId="Web-{9FF8A78E-8F52-9406-3AF4-85A7D2F9BDAB}"/>
    <pc:docChg chg="addSld delSld modSld modSection">
      <pc:chgData name="Brice Gogué-Meunier" userId="0d14b2f8b916df3b" providerId="Windows Live" clId="Web-{9FF8A78E-8F52-9406-3AF4-85A7D2F9BDAB}" dt="2025-03-27T14:13:23.693" v="89"/>
      <pc:docMkLst>
        <pc:docMk/>
      </pc:docMkLst>
      <pc:sldChg chg="addSp modSp">
        <pc:chgData name="Brice Gogué-Meunier" userId="0d14b2f8b916df3b" providerId="Windows Live" clId="Web-{9FF8A78E-8F52-9406-3AF4-85A7D2F9BDAB}" dt="2025-03-27T14:11:30.220" v="87" actId="20577"/>
        <pc:sldMkLst>
          <pc:docMk/>
          <pc:sldMk cId="2767424389" sldId="289"/>
        </pc:sldMkLst>
      </pc:sldChg>
      <pc:sldChg chg="add del replId">
        <pc:chgData name="Brice Gogué-Meunier" userId="0d14b2f8b916df3b" providerId="Windows Live" clId="Web-{9FF8A78E-8F52-9406-3AF4-85A7D2F9BDAB}" dt="2025-03-27T14:13:23.693" v="89"/>
        <pc:sldMkLst>
          <pc:docMk/>
          <pc:sldMk cId="630843778" sldId="290"/>
        </pc:sldMkLst>
      </pc:sldChg>
    </pc:docChg>
  </pc:docChgLst>
  <pc:docChgLst>
    <pc:chgData name="sarah hadi" userId="93ee62a5e095bd60" providerId="Windows Live" clId="Web-{752EE9BB-B6D6-E15D-121A-3173C441C490}"/>
    <pc:docChg chg="modSld">
      <pc:chgData name="sarah hadi" userId="93ee62a5e095bd60" providerId="Windows Live" clId="Web-{752EE9BB-B6D6-E15D-121A-3173C441C490}" dt="2025-03-27T08:39:47.552" v="38" actId="20577"/>
      <pc:docMkLst>
        <pc:docMk/>
      </pc:docMkLst>
      <pc:sldChg chg="modSp">
        <pc:chgData name="sarah hadi" userId="93ee62a5e095bd60" providerId="Windows Live" clId="Web-{752EE9BB-B6D6-E15D-121A-3173C441C490}" dt="2025-03-27T08:39:47.552" v="38" actId="20577"/>
        <pc:sldMkLst>
          <pc:docMk/>
          <pc:sldMk cId="3039292964" sldId="278"/>
        </pc:sldMkLst>
        <pc:spChg chg="mod">
          <ac:chgData name="sarah hadi" userId="93ee62a5e095bd60" providerId="Windows Live" clId="Web-{752EE9BB-B6D6-E15D-121A-3173C441C490}" dt="2025-03-27T08:39:47.552" v="38" actId="20577"/>
          <ac:spMkLst>
            <pc:docMk/>
            <pc:sldMk cId="3039292964" sldId="278"/>
            <ac:spMk id="3" creationId="{D2DB2307-B9AA-33A0-F15A-7CB7B30EF4DE}"/>
          </ac:spMkLst>
        </pc:spChg>
      </pc:sldChg>
    </pc:docChg>
  </pc:docChgLst>
  <pc:docChgLst>
    <pc:chgData name="Brice Gogué-Meunier" userId="0d14b2f8b916df3b" providerId="Windows Live" clId="Web-{2564E5B3-6BFC-EF34-BD15-9EE4D7EDCF63}"/>
    <pc:docChg chg="modSld">
      <pc:chgData name="Brice Gogué-Meunier" userId="0d14b2f8b916df3b" providerId="Windows Live" clId="Web-{2564E5B3-6BFC-EF34-BD15-9EE4D7EDCF63}" dt="2025-05-13T08:31:49.113" v="3" actId="20577"/>
      <pc:docMkLst>
        <pc:docMk/>
      </pc:docMkLst>
      <pc:sldChg chg="modSp">
        <pc:chgData name="Brice Gogué-Meunier" userId="0d14b2f8b916df3b" providerId="Windows Live" clId="Web-{2564E5B3-6BFC-EF34-BD15-9EE4D7EDCF63}" dt="2025-05-13T08:31:49.113" v="3" actId="20577"/>
        <pc:sldMkLst>
          <pc:docMk/>
          <pc:sldMk cId="3509411141" sldId="269"/>
        </pc:sldMkLst>
        <pc:spChg chg="mod">
          <ac:chgData name="Brice Gogué-Meunier" userId="0d14b2f8b916df3b" providerId="Windows Live" clId="Web-{2564E5B3-6BFC-EF34-BD15-9EE4D7EDCF63}" dt="2025-05-13T08:31:49.113" v="3" actId="20577"/>
          <ac:spMkLst>
            <pc:docMk/>
            <pc:sldMk cId="3509411141" sldId="269"/>
            <ac:spMk id="16" creationId="{86A7553D-A76E-2E8A-BA5F-ADAFDB398B62}"/>
          </ac:spMkLst>
        </pc:spChg>
        <pc:cxnChg chg="mod">
          <ac:chgData name="Brice Gogué-Meunier" userId="0d14b2f8b916df3b" providerId="Windows Live" clId="Web-{2564E5B3-6BFC-EF34-BD15-9EE4D7EDCF63}" dt="2025-05-13T08:31:49.113" v="3" actId="20577"/>
          <ac:cxnSpMkLst>
            <pc:docMk/>
            <pc:sldMk cId="3509411141" sldId="269"/>
            <ac:cxnSpMk id="10" creationId="{482265B5-9830-3AA3-B641-6E94E221FFEE}"/>
          </ac:cxnSpMkLst>
        </pc:cxnChg>
      </pc:sldChg>
    </pc:docChg>
  </pc:docChgLst>
  <pc:docChgLst>
    <pc:chgData name="Ndéye Fatou FALL" userId="198cc104da85ffbb" providerId="Windows Live" clId="Web-{A9DCA399-AC73-D7B0-7D53-745DF486D99B}"/>
    <pc:docChg chg="modSld">
      <pc:chgData name="Ndéye Fatou FALL" userId="198cc104da85ffbb" providerId="Windows Live" clId="Web-{A9DCA399-AC73-D7B0-7D53-745DF486D99B}" dt="2025-03-25T14:39:02.750" v="3"/>
      <pc:docMkLst>
        <pc:docMk/>
      </pc:docMkLst>
      <pc:sldChg chg="modSp">
        <pc:chgData name="Ndéye Fatou FALL" userId="198cc104da85ffbb" providerId="Windows Live" clId="Web-{A9DCA399-AC73-D7B0-7D53-745DF486D99B}" dt="2025-03-25T14:39:02.750" v="3"/>
        <pc:sldMkLst>
          <pc:docMk/>
          <pc:sldMk cId="1328354506" sldId="279"/>
        </pc:sldMkLst>
        <pc:graphicFrameChg chg="mod modGraphic">
          <ac:chgData name="Ndéye Fatou FALL" userId="198cc104da85ffbb" providerId="Windows Live" clId="Web-{A9DCA399-AC73-D7B0-7D53-745DF486D99B}" dt="2025-03-25T14:39:02.750" v="3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Akram Atouile" userId="d54f35c6555e4497" providerId="Windows Live" clId="Web-{ABF78AD7-1FA3-C4D2-C9D8-CDC2D72A05B0}"/>
    <pc:docChg chg="modSld">
      <pc:chgData name="Akram Atouile" userId="d54f35c6555e4497" providerId="Windows Live" clId="Web-{ABF78AD7-1FA3-C4D2-C9D8-CDC2D72A05B0}" dt="2025-03-27T13:57:56.142" v="5" actId="20577"/>
      <pc:docMkLst>
        <pc:docMk/>
      </pc:docMkLst>
      <pc:sldChg chg="modSp">
        <pc:chgData name="Akram Atouile" userId="d54f35c6555e4497" providerId="Windows Live" clId="Web-{ABF78AD7-1FA3-C4D2-C9D8-CDC2D72A05B0}" dt="2025-03-27T13:57:56.142" v="5" actId="20577"/>
        <pc:sldMkLst>
          <pc:docMk/>
          <pc:sldMk cId="2767424389" sldId="289"/>
        </pc:sldMkLst>
      </pc:sldChg>
    </pc:docChg>
  </pc:docChgLst>
  <pc:docChgLst>
    <pc:chgData name="Ndéye Fatou FALL" userId="198cc104da85ffbb" providerId="Windows Live" clId="Web-{A20073A6-439B-714C-DAA8-DD2515AFBA79}"/>
    <pc:docChg chg="sldOrd">
      <pc:chgData name="Ndéye Fatou FALL" userId="198cc104da85ffbb" providerId="Windows Live" clId="Web-{A20073A6-439B-714C-DAA8-DD2515AFBA79}" dt="2025-03-27T07:15:30.248" v="0"/>
      <pc:docMkLst>
        <pc:docMk/>
      </pc:docMkLst>
      <pc:sldChg chg="ord">
        <pc:chgData name="Ndéye Fatou FALL" userId="198cc104da85ffbb" providerId="Windows Live" clId="Web-{A20073A6-439B-714C-DAA8-DD2515AFBA79}" dt="2025-03-27T07:15:30.248" v="0"/>
        <pc:sldMkLst>
          <pc:docMk/>
          <pc:sldMk cId="162519489" sldId="262"/>
        </pc:sldMkLst>
      </pc:sldChg>
    </pc:docChg>
  </pc:docChgLst>
  <pc:docChgLst>
    <pc:chgData name="Ndéye Fatou FALL" userId="198cc104da85ffbb" providerId="Windows Live" clId="Web-{1B752389-02DF-6C69-EC0E-BCFA17003991}"/>
    <pc:docChg chg="modSld">
      <pc:chgData name="Ndéye Fatou FALL" userId="198cc104da85ffbb" providerId="Windows Live" clId="Web-{1B752389-02DF-6C69-EC0E-BCFA17003991}" dt="2025-03-26T07:32:51.642" v="15"/>
      <pc:docMkLst>
        <pc:docMk/>
      </pc:docMkLst>
      <pc:sldChg chg="modSp">
        <pc:chgData name="Ndéye Fatou FALL" userId="198cc104da85ffbb" providerId="Windows Live" clId="Web-{1B752389-02DF-6C69-EC0E-BCFA17003991}" dt="2025-03-26T07:32:51.642" v="15"/>
        <pc:sldMkLst>
          <pc:docMk/>
          <pc:sldMk cId="1328354506" sldId="279"/>
        </pc:sldMkLst>
        <pc:graphicFrameChg chg="mod modGraphic">
          <ac:chgData name="Ndéye Fatou FALL" userId="198cc104da85ffbb" providerId="Windows Live" clId="Web-{1B752389-02DF-6C69-EC0E-BCFA17003991}" dt="2025-03-26T07:32:51.642" v="15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Coco B." userId="2f810c6f01a863e8" providerId="Windows Live" clId="Web-{30EE6890-4BE3-9D28-1F29-BBF2EDE32D58}"/>
    <pc:docChg chg="modSld">
      <pc:chgData name="Coco B." userId="2f810c6f01a863e8" providerId="Windows Live" clId="Web-{30EE6890-4BE3-9D28-1F29-BBF2EDE32D58}" dt="2025-03-27T13:11:58.858" v="9"/>
      <pc:docMkLst>
        <pc:docMk/>
      </pc:docMkLst>
      <pc:sldChg chg="modSp">
        <pc:chgData name="Coco B." userId="2f810c6f01a863e8" providerId="Windows Live" clId="Web-{30EE6890-4BE3-9D28-1F29-BBF2EDE32D58}" dt="2025-03-27T13:11:58.858" v="9"/>
        <pc:sldMkLst>
          <pc:docMk/>
          <pc:sldMk cId="1328354506" sldId="279"/>
        </pc:sldMkLst>
        <pc:graphicFrameChg chg="mod modGraphic">
          <ac:chgData name="Coco B." userId="2f810c6f01a863e8" providerId="Windows Live" clId="Web-{30EE6890-4BE3-9D28-1F29-BBF2EDE32D58}" dt="2025-03-27T13:11:58.858" v="9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sarah hadi" userId="93ee62a5e095bd60" providerId="Windows Live" clId="Web-{56600381-C319-E398-9DB8-7D7AA55B0F06}"/>
    <pc:docChg chg="modSld">
      <pc:chgData name="sarah hadi" userId="93ee62a5e095bd60" providerId="Windows Live" clId="Web-{56600381-C319-E398-9DB8-7D7AA55B0F06}" dt="2025-03-25T07:30:29.633" v="52"/>
      <pc:docMkLst>
        <pc:docMk/>
      </pc:docMkLst>
      <pc:sldChg chg="modSp">
        <pc:chgData name="sarah hadi" userId="93ee62a5e095bd60" providerId="Windows Live" clId="Web-{56600381-C319-E398-9DB8-7D7AA55B0F06}" dt="2025-03-25T07:30:29.633" v="52"/>
        <pc:sldMkLst>
          <pc:docMk/>
          <pc:sldMk cId="162519489" sldId="262"/>
        </pc:sldMkLst>
      </pc:sldChg>
    </pc:docChg>
  </pc:docChgLst>
  <pc:docChgLst>
    <pc:chgData name="Sacha LUTOFF" userId="a37079e7ccb5967d" providerId="LiveId" clId="{973B3EF7-7CF3-4B96-8CD7-816D6A61CD16}"/>
    <pc:docChg chg="undo custSel addSld delSld modSld modSection">
      <pc:chgData name="Sacha LUTOFF" userId="a37079e7ccb5967d" providerId="LiveId" clId="{973B3EF7-7CF3-4B96-8CD7-816D6A61CD16}" dt="2025-05-22T06:27:53.103" v="161" actId="404"/>
      <pc:docMkLst>
        <pc:docMk/>
      </pc:docMkLst>
      <pc:sldChg chg="addSp modSp mod">
        <pc:chgData name="Sacha LUTOFF" userId="a37079e7ccb5967d" providerId="LiveId" clId="{973B3EF7-7CF3-4B96-8CD7-816D6A61CD16}" dt="2025-05-22T06:27:53.103" v="161" actId="404"/>
        <pc:sldMkLst>
          <pc:docMk/>
          <pc:sldMk cId="4235611116" sldId="257"/>
        </pc:sldMkLst>
        <pc:spChg chg="add mod">
          <ac:chgData name="Sacha LUTOFF" userId="a37079e7ccb5967d" providerId="LiveId" clId="{973B3EF7-7CF3-4B96-8CD7-816D6A61CD16}" dt="2025-05-22T06:27:35.795" v="136" actId="1076"/>
          <ac:spMkLst>
            <pc:docMk/>
            <pc:sldMk cId="4235611116" sldId="257"/>
            <ac:spMk id="4" creationId="{FBBEEDAB-64C9-BB9A-0209-42634F0AD796}"/>
          </ac:spMkLst>
        </pc:spChg>
        <pc:spChg chg="mod">
          <ac:chgData name="Sacha LUTOFF" userId="a37079e7ccb5967d" providerId="LiveId" clId="{973B3EF7-7CF3-4B96-8CD7-816D6A61CD16}" dt="2025-05-22T06:27:53.103" v="161" actId="404"/>
          <ac:spMkLst>
            <pc:docMk/>
            <pc:sldMk cId="4235611116" sldId="257"/>
            <ac:spMk id="5" creationId="{182F7D70-EAF8-8B3F-DC8B-3C1A898ECDE8}"/>
          </ac:spMkLst>
        </pc:spChg>
        <pc:spChg chg="add mod">
          <ac:chgData name="Sacha LUTOFF" userId="a37079e7ccb5967d" providerId="LiveId" clId="{973B3EF7-7CF3-4B96-8CD7-816D6A61CD16}" dt="2025-05-22T06:27:39.510" v="154" actId="20577"/>
          <ac:spMkLst>
            <pc:docMk/>
            <pc:sldMk cId="4235611116" sldId="257"/>
            <ac:spMk id="6" creationId="{297A485D-D009-D53E-5832-093473D28B46}"/>
          </ac:spMkLst>
        </pc:spChg>
        <pc:spChg chg="mod">
          <ac:chgData name="Sacha LUTOFF" userId="a37079e7ccb5967d" providerId="LiveId" clId="{973B3EF7-7CF3-4B96-8CD7-816D6A61CD16}" dt="2025-05-22T06:27:31.356" v="134" actId="1076"/>
          <ac:spMkLst>
            <pc:docMk/>
            <pc:sldMk cId="4235611116" sldId="257"/>
            <ac:spMk id="16" creationId="{716C128B-94E0-541D-55EC-3456DA6ACFFF}"/>
          </ac:spMkLst>
        </pc:spChg>
      </pc:sldChg>
      <pc:sldChg chg="modSp mod">
        <pc:chgData name="Sacha LUTOFF" userId="a37079e7ccb5967d" providerId="LiveId" clId="{973B3EF7-7CF3-4B96-8CD7-816D6A61CD16}" dt="2025-05-20T09:19:27.751" v="16" actId="113"/>
        <pc:sldMkLst>
          <pc:docMk/>
          <pc:sldMk cId="1328354506" sldId="279"/>
        </pc:sldMkLst>
        <pc:graphicFrameChg chg="modGraphic">
          <ac:chgData name="Sacha LUTOFF" userId="a37079e7ccb5967d" providerId="LiveId" clId="{973B3EF7-7CF3-4B96-8CD7-816D6A61CD16}" dt="2025-05-20T09:19:27.751" v="16" actId="113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  <pc:sldChg chg="del">
        <pc:chgData name="Sacha LUTOFF" userId="a37079e7ccb5967d" providerId="LiveId" clId="{973B3EF7-7CF3-4B96-8CD7-816D6A61CD16}" dt="2025-05-22T06:23:12.591" v="17" actId="47"/>
        <pc:sldMkLst>
          <pc:docMk/>
          <pc:sldMk cId="476691392" sldId="289"/>
        </pc:sldMkLst>
      </pc:sldChg>
      <pc:sldChg chg="addSp delSp modSp new mod">
        <pc:chgData name="Sacha LUTOFF" userId="a37079e7ccb5967d" providerId="LiveId" clId="{973B3EF7-7CF3-4B96-8CD7-816D6A61CD16}" dt="2025-05-22T06:27:17.895" v="132" actId="1076"/>
        <pc:sldMkLst>
          <pc:docMk/>
          <pc:sldMk cId="3804232223" sldId="289"/>
        </pc:sldMkLst>
        <pc:spChg chg="mod">
          <ac:chgData name="Sacha LUTOFF" userId="a37079e7ccb5967d" providerId="LiveId" clId="{973B3EF7-7CF3-4B96-8CD7-816D6A61CD16}" dt="2025-05-22T06:23:27.700" v="41" actId="20577"/>
          <ac:spMkLst>
            <pc:docMk/>
            <pc:sldMk cId="3804232223" sldId="289"/>
            <ac:spMk id="2" creationId="{74736A7F-FDBD-3A77-5221-12F5B5D255B9}"/>
          </ac:spMkLst>
        </pc:spChg>
        <pc:spChg chg="del">
          <ac:chgData name="Sacha LUTOFF" userId="a37079e7ccb5967d" providerId="LiveId" clId="{973B3EF7-7CF3-4B96-8CD7-816D6A61CD16}" dt="2025-05-22T06:23:42.007" v="42" actId="478"/>
          <ac:spMkLst>
            <pc:docMk/>
            <pc:sldMk cId="3804232223" sldId="289"/>
            <ac:spMk id="3" creationId="{49DA39D4-1F2B-7666-DEF4-C5437727F09F}"/>
          </ac:spMkLst>
        </pc:spChg>
        <pc:spChg chg="add mod">
          <ac:chgData name="Sacha LUTOFF" userId="a37079e7ccb5967d" providerId="LiveId" clId="{973B3EF7-7CF3-4B96-8CD7-816D6A61CD16}" dt="2025-05-22T06:27:15.132" v="131" actId="1076"/>
          <ac:spMkLst>
            <pc:docMk/>
            <pc:sldMk cId="3804232223" sldId="289"/>
            <ac:spMk id="6" creationId="{F4489D51-6F69-1E6B-5F7C-3B8836443776}"/>
          </ac:spMkLst>
        </pc:spChg>
        <pc:spChg chg="add mod">
          <ac:chgData name="Sacha LUTOFF" userId="a37079e7ccb5967d" providerId="LiveId" clId="{973B3EF7-7CF3-4B96-8CD7-816D6A61CD16}" dt="2025-05-22T06:27:17.895" v="132" actId="1076"/>
          <ac:spMkLst>
            <pc:docMk/>
            <pc:sldMk cId="3804232223" sldId="289"/>
            <ac:spMk id="8" creationId="{23875B24-9BF1-B9D2-BAE6-14FCE546471B}"/>
          </ac:spMkLst>
        </pc:spChg>
      </pc:sldChg>
      <pc:sldChg chg="addSp delSp modSp add del mod">
        <pc:chgData name="Sacha LUTOFF" userId="a37079e7ccb5967d" providerId="LiveId" clId="{973B3EF7-7CF3-4B96-8CD7-816D6A61CD16}" dt="2025-05-22T06:27:19.676" v="133" actId="47"/>
        <pc:sldMkLst>
          <pc:docMk/>
          <pc:sldMk cId="1492486599" sldId="290"/>
        </pc:sldMkLst>
        <pc:spChg chg="del">
          <ac:chgData name="Sacha LUTOFF" userId="a37079e7ccb5967d" providerId="LiveId" clId="{973B3EF7-7CF3-4B96-8CD7-816D6A61CD16}" dt="2025-05-22T06:24:45.155" v="89" actId="478"/>
          <ac:spMkLst>
            <pc:docMk/>
            <pc:sldMk cId="1492486599" sldId="290"/>
            <ac:spMk id="6" creationId="{BF4BD6D0-6E16-D820-154C-2C44945663EE}"/>
          </ac:spMkLst>
        </pc:spChg>
        <pc:spChg chg="add mod">
          <ac:chgData name="Sacha LUTOFF" userId="a37079e7ccb5967d" providerId="LiveId" clId="{973B3EF7-7CF3-4B96-8CD7-816D6A61CD16}" dt="2025-05-22T06:26:54.442" v="121" actId="21"/>
          <ac:spMkLst>
            <pc:docMk/>
            <pc:sldMk cId="1492486599" sldId="290"/>
            <ac:spMk id="7" creationId="{D4794E6D-D4C1-2B3F-0557-2595D528AA2C}"/>
          </ac:spMkLst>
        </pc:spChg>
        <pc:spChg chg="add del mod">
          <ac:chgData name="Sacha LUTOFF" userId="a37079e7ccb5967d" providerId="LiveId" clId="{973B3EF7-7CF3-4B96-8CD7-816D6A61CD16}" dt="2025-05-22T06:27:09.458" v="128" actId="21"/>
          <ac:spMkLst>
            <pc:docMk/>
            <pc:sldMk cId="1492486599" sldId="290"/>
            <ac:spMk id="8" creationId="{23875B24-9BF1-B9D2-BAE6-14FCE546471B}"/>
          </ac:spMkLst>
        </pc:spChg>
      </pc:sldChg>
      <pc:sldChg chg="del">
        <pc:chgData name="Sacha LUTOFF" userId="a37079e7ccb5967d" providerId="LiveId" clId="{973B3EF7-7CF3-4B96-8CD7-816D6A61CD16}" dt="2025-05-22T06:23:13.172" v="18" actId="47"/>
        <pc:sldMkLst>
          <pc:docMk/>
          <pc:sldMk cId="1630682029" sldId="290"/>
        </pc:sldMkLst>
      </pc:sldChg>
    </pc:docChg>
  </pc:docChgLst>
  <pc:docChgLst>
    <pc:chgData name="Sofian Archambault" userId="db12d9d74e99a5d3" providerId="Windows Live" clId="Web-{A8E62826-CC18-C8BF-704D-2B44E17229B2}"/>
    <pc:docChg chg="modSld sldOrd">
      <pc:chgData name="Sofian Archambault" userId="db12d9d74e99a5d3" providerId="Windows Live" clId="Web-{A8E62826-CC18-C8BF-704D-2B44E17229B2}" dt="2025-03-27T08:30:35.004" v="6"/>
      <pc:docMkLst>
        <pc:docMk/>
      </pc:docMkLst>
      <pc:sldChg chg="modSp ord">
        <pc:chgData name="Sofian Archambault" userId="db12d9d74e99a5d3" providerId="Windows Live" clId="Web-{A8E62826-CC18-C8BF-704D-2B44E17229B2}" dt="2025-03-27T08:30:35.004" v="6"/>
        <pc:sldMkLst>
          <pc:docMk/>
          <pc:sldMk cId="1328354506" sldId="279"/>
        </pc:sldMkLst>
        <pc:graphicFrameChg chg="mod modGraphic">
          <ac:chgData name="Sofian Archambault" userId="db12d9d74e99a5d3" providerId="Windows Live" clId="Web-{A8E62826-CC18-C8BF-704D-2B44E17229B2}" dt="2025-03-27T08:30:35.004" v="6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Brice Gogué-Meunier" userId="0d14b2f8b916df3b" providerId="Windows Live" clId="Web-{BC2A2746-1D2C-3855-737E-AAA7643DA776}"/>
    <pc:docChg chg="modSld">
      <pc:chgData name="Brice Gogué-Meunier" userId="0d14b2f8b916df3b" providerId="Windows Live" clId="Web-{BC2A2746-1D2C-3855-737E-AAA7643DA776}" dt="2025-04-03T07:30:31.240" v="11"/>
      <pc:docMkLst>
        <pc:docMk/>
      </pc:docMkLst>
    </pc:docChg>
  </pc:docChgLst>
  <pc:docChgLst>
    <pc:chgData name="Baptiste Monget" userId="dcb48374e8be4b16" providerId="LiveId" clId="{5B317A96-2D84-4B61-AC93-504C0A75B220}"/>
    <pc:docChg chg="custSel modSld">
      <pc:chgData name="Baptiste Monget" userId="dcb48374e8be4b16" providerId="LiveId" clId="{5B317A96-2D84-4B61-AC93-504C0A75B220}" dt="2025-03-27T07:16:39.186" v="29" actId="20577"/>
      <pc:docMkLst>
        <pc:docMk/>
      </pc:docMkLst>
      <pc:sldChg chg="modNotesTx">
        <pc:chgData name="Baptiste Monget" userId="dcb48374e8be4b16" providerId="LiveId" clId="{5B317A96-2D84-4B61-AC93-504C0A75B220}" dt="2025-03-21T13:25:18.082" v="17" actId="20577"/>
        <pc:sldMkLst>
          <pc:docMk/>
          <pc:sldMk cId="2889997285" sldId="257"/>
        </pc:sldMkLst>
      </pc:sldChg>
    </pc:docChg>
  </pc:docChgLst>
  <pc:docChgLst>
    <pc:chgData name="Akram Atouile" userId="d54f35c6555e4497" providerId="Windows Live" clId="Web-{BED683D7-3E4E-ABF8-8C1A-761B608F8B68}"/>
    <pc:docChg chg="addSld modSection">
      <pc:chgData name="Akram Atouile" userId="d54f35c6555e4497" providerId="Windows Live" clId="Web-{BED683D7-3E4E-ABF8-8C1A-761B608F8B68}" dt="2025-05-12T06:18:24.347" v="1"/>
      <pc:docMkLst>
        <pc:docMk/>
      </pc:docMkLst>
      <pc:sldChg chg="new">
        <pc:chgData name="Akram Atouile" userId="d54f35c6555e4497" providerId="Windows Live" clId="Web-{BED683D7-3E4E-ABF8-8C1A-761B608F8B68}" dt="2025-05-12T06:18:23.207" v="0"/>
        <pc:sldMkLst>
          <pc:docMk/>
          <pc:sldMk cId="476691392" sldId="289"/>
        </pc:sldMkLst>
      </pc:sldChg>
      <pc:sldChg chg="new">
        <pc:chgData name="Akram Atouile" userId="d54f35c6555e4497" providerId="Windows Live" clId="Web-{BED683D7-3E4E-ABF8-8C1A-761B608F8B68}" dt="2025-05-12T06:18:24.347" v="1"/>
        <pc:sldMkLst>
          <pc:docMk/>
          <pc:sldMk cId="163068202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97BA-C28E-4F0D-90D1-365B4380E2AD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7C432-8C2D-4236-908C-50E28D0D9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5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7C432-8C2D-4236-908C-50E28D0D93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7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E3B0-359F-4BB9-BE22-27F0F3EA03F7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2E6-9AF3-4142-9BC1-FA325E660793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B62C-8E8F-45DC-B10A-66081BCA57C4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5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B3544-CE74-4717-9257-9850DD4B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DC4D10-3FB7-4E78-8A63-DCBFB130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506F8-FD62-45E3-B6EE-E5D8D8F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FA3-81FC-4B40-A718-F4EFD2DECC4C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6C3B4-5842-4DA0-ABD2-5B2A4F3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6B6F2-0D88-420C-B053-DB1C454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0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9243-8023-43F0-8E10-CBCA34D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93FD7-CB09-4716-AE44-75DD17C6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1110-6E2C-4E23-ADAE-EDA654D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48C2-7312-446B-B49F-C539F88B21DF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EF813-133C-482C-9074-ED44BCD1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F96B-3CC0-41FF-9D21-E3DAA88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9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21645-2986-4631-A808-DEBC0FAD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AB014-677B-4D8B-94BE-299232E5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A5F9B-2993-4D4B-B69E-D1DFC74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802D-5F9A-4300-A632-F9DEB6405E35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DA5A4-1061-445D-AE1E-D0D821B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18245-CCE3-434D-96FD-2611FB8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9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8ED1-951B-41DF-BC24-7F36F76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C74D8-CD39-43EA-A44D-AA87CA13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6E5CF-4152-475A-ABB6-5843D2D4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EC6A3-7A1A-4616-A9B6-2171A845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E837-5EA5-4E32-BA95-B1529D6DB8BE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DEF27-272F-4578-AA6F-27A3B051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B4698-71DF-4BEA-9961-784ABC1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3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25E8-46A9-41EA-8B42-C70BE4F3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4FD2C-C914-4B35-BDDB-D9F3802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EF487-3DFA-4078-82E7-40AF128C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3BFF38-5FDA-44FA-BD83-DF65C565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A727F-8C95-4920-812F-16DC8037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FF3507-6005-4890-AE01-88BF1BC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488-094E-4966-9948-696DE5D1DDA7}" type="datetime1">
              <a:rPr lang="fr-FR" smtClean="0"/>
              <a:t>26/05/2025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BD2A9F-53FA-4D52-8882-E93A05C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68F38-8247-4E2C-BE4D-DE3A603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5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3E485-8E13-48AB-B550-A4F8F16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F7A7D8-5CD8-4599-B368-2790EE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9456-C419-4567-964D-A8092FB7306C}" type="datetime1">
              <a:rPr lang="fr-FR" smtClean="0"/>
              <a:t>26/05/2025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912D25-E115-4A2A-9B25-B582C5F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7DD74-6026-456E-B786-4DF3511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611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6BAD1-35B0-415A-9760-418C244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7D5B-4F19-44AB-BB49-884DEB55C49E}" type="datetime1">
              <a:rPr lang="fr-FR" smtClean="0"/>
              <a:t>26/05/2025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8E4EB-92D8-481B-99D7-1B41526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B7D5DE-F7E8-44CF-A49F-E4A41E5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5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14F98-7FC4-4F63-BA6E-1886CCFB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B8E01-3143-42CC-9C24-55E4AF3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5183C-A14C-4C9E-AA4D-96967D48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78CA-C493-4DF1-AA24-B997D75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4046-DE50-43F5-9A92-B911850B0B2F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3EECF-FB03-41AE-9432-525A46A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13E56-063A-46D5-9D04-277D2A2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0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82A3-8A6F-4799-9338-22A48A7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C5C4E7-207F-4837-9571-1B88D7FD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7E359-3D90-4B90-8052-7758E495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79C48-536E-4C0F-9520-68E8F817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2FD-7661-4BA3-A36A-1AC2690AC65C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C2659-C162-452E-AA60-039C38D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81EA1-F2C2-4B3E-9307-1A38083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8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136DA-4753-45DA-81B3-CC90132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FF5252-B977-44D8-9BB1-C09191F8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9B87-AC7E-4143-AB67-310F895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E726-61B9-46D7-9032-B46BE9F23747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163E7-76A4-401A-8D94-900EC273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63B3E-3E57-46E4-828C-FA47696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3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9DADD-30F5-4DDC-8473-EBBF6030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05065-7793-4A46-8AB4-6A3954BC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C9338-A9BC-4F2C-9B5E-A54F2BC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D53-37BE-462F-B30B-CD5BC6D40016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1C4E5-4B0E-4A6D-9580-C2D7A95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49FC0-D551-48BA-B711-A9F2AD3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155-A5BE-4674-A873-1CF05781FAAA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41D8-620F-49BF-BA46-6D5725832205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273B-853C-4396-811E-5CB50C6352E7}" type="datetime1">
              <a:rPr lang="fr-FR" smtClean="0"/>
              <a:t>26/05/2025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B92B-67C0-4EFB-9D95-93D0A79E10B9}" type="datetime1">
              <a:rPr lang="fr-FR" smtClean="0"/>
              <a:t>26/05/2025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44DB-7965-4414-BADE-75988F6A85BE}" type="datetime1">
              <a:rPr lang="fr-FR" smtClean="0"/>
              <a:t>26/05/2025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4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63C-7F79-492E-8DB7-B0179DAB3177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8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D59-D180-459F-ADDB-BFF641D42DB6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62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E07B-85FB-4D31-8177-8BCE20415B6D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200B2-BBD4-4ADD-9B54-0B5440F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ADCC3-1465-4735-91D2-5ED12ADB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B8DA6-41F8-4269-BA15-6FC189E5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2A5-2540-4FE0-8F83-70F75C00A3EB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F0857-9A62-4F3C-AC8A-B88D42A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A688D-F28B-429A-BEE2-650B4FBA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hp-open-pdk-docs.readthedocs.io/en/latest/process_specs/process_specs.html" TargetMode="External"/><Relationship Id="rId2" Type="http://schemas.openxmlformats.org/officeDocument/2006/relationships/hyperlink" Target="https://analog-course.readthedocs.io/en/latest/design_softwares/qu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cs.sourceforge.net/doc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.html" TargetMode="External"/><Relationship Id="rId2" Type="http://schemas.openxmlformats.org/officeDocument/2006/relationships/hyperlink" Target="https://nomadisme.grenet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0BBB8-25B1-7912-8101-FDF788C7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592" y="2854151"/>
            <a:ext cx="9784080" cy="1149697"/>
          </a:xfrm>
        </p:spPr>
        <p:txBody>
          <a:bodyPr/>
          <a:lstStyle/>
          <a:p>
            <a:r>
              <a:rPr lang="fr-FR" sz="6600"/>
              <a:t>Installation Software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30D4A-4804-C2F6-8FB3-CF47789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1-03A7-4C99-8AC6-9F918FEFD4EB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0696C-D704-054E-44B9-D98634A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42F04D-07B3-3804-DFE9-485FFE692C9F}"/>
              </a:ext>
            </a:extLst>
          </p:cNvPr>
          <p:cNvSpPr txBox="1">
            <a:spLocks/>
          </p:cNvSpPr>
          <p:nvPr/>
        </p:nvSpPr>
        <p:spPr>
          <a:xfrm>
            <a:off x="1307592" y="3655787"/>
            <a:ext cx="9784080" cy="1149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/>
              <a:t>IHP – Open PDK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EAFDD07-86AF-D12F-CC00-C901C0C3A518}"/>
              </a:ext>
            </a:extLst>
          </p:cNvPr>
          <p:cNvSpPr txBox="1">
            <a:spLocks/>
          </p:cNvSpPr>
          <p:nvPr/>
        </p:nvSpPr>
        <p:spPr>
          <a:xfrm>
            <a:off x="6954012" y="5150102"/>
            <a:ext cx="4137660" cy="404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/>
              <a:t>Sacha </a:t>
            </a:r>
            <a:r>
              <a:rPr lang="fr-FR" sz="2000" err="1"/>
              <a:t>lutoff</a:t>
            </a:r>
            <a:r>
              <a:rPr lang="fr-FR" sz="2000"/>
              <a:t> | colin </a:t>
            </a:r>
            <a:r>
              <a:rPr lang="fr-FR" sz="2000" err="1"/>
              <a:t>bariller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75858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36A7F-FDBD-3A77-5221-12F5B5D2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UTILISER CADENCE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F75FE-C3DC-3680-05DB-E7B6D218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CCAE03-8CA1-2155-A049-30681835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4489D51-6F69-1E6B-5F7C-3B883644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066" y="1499589"/>
            <a:ext cx="9856470" cy="4104132"/>
          </a:xfrm>
        </p:spPr>
        <p:txBody>
          <a:bodyPr>
            <a:normAutofit/>
          </a:bodyPr>
          <a:lstStyle/>
          <a:p>
            <a:r>
              <a:rPr lang="fr-FR"/>
              <a:t>Connection au cime</a:t>
            </a:r>
          </a:p>
          <a:p>
            <a:pPr lvl="1"/>
            <a:r>
              <a:rPr lang="fr-FR"/>
              <a:t>session : xph2app100-115</a:t>
            </a:r>
          </a:p>
          <a:p>
            <a:pPr lvl="1"/>
            <a:r>
              <a:rPr lang="fr-FR"/>
              <a:t>Mot de passe : 25AmSw5</a:t>
            </a:r>
          </a:p>
          <a:p>
            <a:r>
              <a:rPr lang="fr-FR"/>
              <a:t>Ouvrir un terminal</a:t>
            </a:r>
          </a:p>
          <a:p>
            <a:r>
              <a:rPr lang="fr-FR"/>
              <a:t>Connection à une VM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ssh -YC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cimePE</a:t>
            </a:r>
            <a:r>
              <a:rPr lang="en-US" sz="2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	CC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-&gt; ID de la VM 	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28/29/30/31</a:t>
            </a:r>
          </a:p>
          <a:p>
            <a:pPr lvl="1"/>
            <a:r>
              <a:rPr lang="fr-FR"/>
              <a:t>Mot de passe : 25AmSw5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75B24-9BF1-B9D2-BAE6-14FCE546471B}"/>
              </a:ext>
            </a:extLst>
          </p:cNvPr>
          <p:cNvSpPr txBox="1"/>
          <p:nvPr/>
        </p:nvSpPr>
        <p:spPr>
          <a:xfrm>
            <a:off x="3197352" y="5358411"/>
            <a:ext cx="6400800" cy="923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latin typeface="Consolas" panose="020B0609020204030204" pitchFamily="49" charset="0"/>
              </a:rPr>
              <a:t>$cd projet_cdsic616_ihp_sg13g2</a:t>
            </a:r>
          </a:p>
          <a:p>
            <a:r>
              <a:rPr lang="en-US">
                <a:latin typeface="Consolas" panose="020B0609020204030204" pitchFamily="49" charset="0"/>
              </a:rPr>
              <a:t>$source .bashrc_cdsic616_ihp_sg13g2</a:t>
            </a:r>
          </a:p>
          <a:p>
            <a:r>
              <a:rPr lang="fr-FR">
                <a:latin typeface="Consolas" panose="020B0609020204030204" pitchFamily="49" charset="0"/>
              </a:rPr>
              <a:t>$</a:t>
            </a:r>
            <a:r>
              <a:rPr lang="fr-FR" err="1">
                <a:latin typeface="Consolas" panose="020B0609020204030204" pitchFamily="49" charset="0"/>
              </a:rPr>
              <a:t>virtuoso</a:t>
            </a:r>
            <a:r>
              <a:rPr lang="fr-FR">
                <a:latin typeface="Consolas" panose="020B06090202040302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380423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9616A-EAFD-2F06-438C-EB4BCA1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2307-B9AA-33A0-F15A-7CB7B30E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Documentation Adrien </a:t>
            </a:r>
            <a:r>
              <a:rPr lang="fr-FR" err="1"/>
              <a:t>Luitot</a:t>
            </a:r>
            <a:r>
              <a:rPr lang="fr-FR"/>
              <a:t> : </a:t>
            </a:r>
            <a:r>
              <a:rPr lang="fr-FR">
                <a:hlinkClick r:id="rId2"/>
              </a:rPr>
              <a:t>https://analog-course.readthedocs.io/en/latest/design_softwares/qucs.html</a:t>
            </a:r>
            <a:endParaRPr lang="fr-FR"/>
          </a:p>
          <a:p>
            <a:r>
              <a:rPr lang="fr-FR"/>
              <a:t>Documentation IHP : </a:t>
            </a:r>
            <a:r>
              <a:rPr lang="fr-FR">
                <a:hlinkClick r:id="rId3"/>
              </a:rPr>
              <a:t>https://ihp-open-pdk-docs.readthedocs.io/en/latest/process_specs/process_specs.html</a:t>
            </a:r>
            <a:endParaRPr lang="fr-FR"/>
          </a:p>
          <a:p>
            <a:r>
              <a:rPr lang="fr-FR">
                <a:ea typeface="Calibri"/>
                <a:cs typeface="Calibri"/>
              </a:rPr>
              <a:t>Lien Tuto </a:t>
            </a:r>
            <a:r>
              <a:rPr lang="fr-FR" err="1">
                <a:ea typeface="Calibri"/>
                <a:cs typeface="Calibri"/>
              </a:rPr>
              <a:t>Qucs</a:t>
            </a:r>
            <a:r>
              <a:rPr lang="fr-FR">
                <a:ea typeface="Calibri"/>
                <a:cs typeface="Calibri"/>
              </a:rPr>
              <a:t>-s simulation: </a:t>
            </a:r>
            <a:r>
              <a:rPr lang="fr-FR">
                <a:ea typeface="+mn-lt"/>
                <a:cs typeface="+mn-lt"/>
                <a:hlinkClick r:id="rId4"/>
              </a:rPr>
              <a:t>https://qucs.sourceforge.net/docs.html</a:t>
            </a:r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71942-346C-5828-9954-AAA50FE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35B0-A304-401D-8E14-115174FB7E98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A0F3D-4024-ACF7-9E8D-73C5139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29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15E7C-D312-4541-EF86-12C2577C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3142-068F-E926-767F-71E4569F40B4}"/>
              </a:ext>
            </a:extLst>
          </p:cNvPr>
          <p:cNvSpPr/>
          <p:nvPr/>
        </p:nvSpPr>
        <p:spPr>
          <a:xfrm>
            <a:off x="1390650" y="1625238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1</a:t>
            </a:r>
            <a:endParaRPr lang="fr-FR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F7D70-EAF8-8B3F-DC8B-3C1A898ECDE8}"/>
              </a:ext>
            </a:extLst>
          </p:cNvPr>
          <p:cNvSpPr/>
          <p:nvPr/>
        </p:nvSpPr>
        <p:spPr>
          <a:xfrm>
            <a:off x="1400175" y="3990795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270700-6407-E3C3-0A05-2843E97F50BB}"/>
              </a:ext>
            </a:extLst>
          </p:cNvPr>
          <p:cNvSpPr txBox="1"/>
          <p:nvPr/>
        </p:nvSpPr>
        <p:spPr>
          <a:xfrm>
            <a:off x="2552700" y="1723628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Connection aux Machine Virtuelles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4446EDE-967C-7EC3-89B7-2B6F3A34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2</a:t>
            </a:fld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E8B55D0-36BD-50C0-C0EF-724D598D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84" y="1558166"/>
            <a:ext cx="919596" cy="9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167F6182-DFFB-6C8F-93C8-7AA5AB49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BB2D-BEAE-40A7-BCB8-59161CFD20EE}" type="datetime1">
              <a:rPr lang="fr-FR" smtClean="0"/>
              <a:t>26/05/2025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6C128B-94E0-541D-55EC-3456DA6ACFFF}"/>
              </a:ext>
            </a:extLst>
          </p:cNvPr>
          <p:cNvSpPr txBox="1"/>
          <p:nvPr/>
        </p:nvSpPr>
        <p:spPr>
          <a:xfrm>
            <a:off x="2552700" y="4089185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Lien et documentation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EEDAB-64C9-BB9A-0209-42634F0AD796}"/>
              </a:ext>
            </a:extLst>
          </p:cNvPr>
          <p:cNvSpPr/>
          <p:nvPr/>
        </p:nvSpPr>
        <p:spPr>
          <a:xfrm>
            <a:off x="1390650" y="2808016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2</a:t>
            </a:r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7A485D-D009-D53E-5832-093473D28B46}"/>
              </a:ext>
            </a:extLst>
          </p:cNvPr>
          <p:cNvSpPr txBox="1"/>
          <p:nvPr/>
        </p:nvSpPr>
        <p:spPr>
          <a:xfrm>
            <a:off x="2543175" y="2906406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Utiliser cadence</a:t>
            </a:r>
          </a:p>
        </p:txBody>
      </p:sp>
    </p:spTree>
    <p:extLst>
      <p:ext uri="{BB962C8B-B14F-4D97-AF65-F5344CB8AC3E}">
        <p14:creationId xmlns:p14="http://schemas.microsoft.com/office/powerpoint/2010/main" val="4235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2471E-47AB-9B2B-2C9F-7BF2EF57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5139446-F6CD-03CB-1DE6-AB969002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Machines virtuelles - schéma explicatif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D98DD-3602-A0F3-8684-16116A56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CB5D-AA01-4377-B16A-BB8FF565D8A6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9FA5A-19C4-952E-9532-7CAC8698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3</a:t>
            </a:fld>
            <a:endParaRPr lang="fr-FR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61B2BE30-8F17-4484-2E31-B5476FBCDA92}"/>
              </a:ext>
            </a:extLst>
          </p:cNvPr>
          <p:cNvGrpSpPr/>
          <p:nvPr/>
        </p:nvGrpSpPr>
        <p:grpSpPr>
          <a:xfrm>
            <a:off x="577732" y="1321358"/>
            <a:ext cx="11036535" cy="4850841"/>
            <a:chOff x="577732" y="1321358"/>
            <a:chExt cx="11036535" cy="4850841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658EAD3-98CC-8D68-72A7-8FA22F10B5FF}"/>
                </a:ext>
              </a:extLst>
            </p:cNvPr>
            <p:cNvSpPr txBox="1"/>
            <p:nvPr/>
          </p:nvSpPr>
          <p:spPr>
            <a:xfrm>
              <a:off x="1245245" y="1851422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Cime salle A4..</a:t>
              </a:r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8F389F2-505F-57E9-F567-4ADF3BC8E68D}"/>
                </a:ext>
              </a:extLst>
            </p:cNvPr>
            <p:cNvGrpSpPr/>
            <p:nvPr/>
          </p:nvGrpSpPr>
          <p:grpSpPr>
            <a:xfrm>
              <a:off x="8007096" y="2998977"/>
              <a:ext cx="3164653" cy="1186871"/>
              <a:chOff x="6115457" y="1993481"/>
              <a:chExt cx="2988040" cy="118687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59D0B6-EF8F-281A-8E77-4063642E4054}"/>
                  </a:ext>
                </a:extLst>
              </p:cNvPr>
              <p:cNvSpPr/>
              <p:nvPr/>
            </p:nvSpPr>
            <p:spPr>
              <a:xfrm>
                <a:off x="6115457" y="1993481"/>
                <a:ext cx="2988040" cy="1186871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CBA91F58-8470-8F32-6026-5CA3A8C6F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6146" y="2116027"/>
                <a:ext cx="630935" cy="630936"/>
              </a:xfrm>
              <a:prstGeom prst="rect">
                <a:avLst/>
              </a:prstGeom>
            </p:spPr>
          </p:pic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EED7818-7C49-86A7-E6C8-E3B184194220}"/>
                  </a:ext>
                </a:extLst>
              </p:cNvPr>
              <p:cNvSpPr txBox="1"/>
              <p:nvPr/>
            </p:nvSpPr>
            <p:spPr>
              <a:xfrm>
                <a:off x="6119158" y="2745352"/>
                <a:ext cx="1265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/>
                  <a:t>cimeops10</a:t>
                </a:r>
              </a:p>
            </p:txBody>
          </p:sp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B9C3DA6B-21D0-6570-AD4A-64D5D242C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75219" y="2091920"/>
                <a:ext cx="630935" cy="630936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FD896E21-E8B5-6C2E-06C2-6B8B45D27FF3}"/>
                  </a:ext>
                </a:extLst>
              </p:cNvPr>
              <p:cNvSpPr txBox="1"/>
              <p:nvPr/>
            </p:nvSpPr>
            <p:spPr>
              <a:xfrm>
                <a:off x="7837830" y="2722856"/>
                <a:ext cx="1134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/>
                  <a:t>cimeops20</a:t>
                </a:r>
              </a:p>
            </p:txBody>
          </p: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71583C7-C1EE-5A71-16B1-676A03110AC2}"/>
                </a:ext>
              </a:extLst>
            </p:cNvPr>
            <p:cNvSpPr txBox="1"/>
            <p:nvPr/>
          </p:nvSpPr>
          <p:spPr>
            <a:xfrm>
              <a:off x="5558165" y="132135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CIME</a:t>
              </a: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01802F23-1681-75C1-1540-496C9288C695}"/>
                </a:ext>
              </a:extLst>
            </p:cNvPr>
            <p:cNvGrpSpPr/>
            <p:nvPr/>
          </p:nvGrpSpPr>
          <p:grpSpPr>
            <a:xfrm>
              <a:off x="577732" y="1615046"/>
              <a:ext cx="11036535" cy="4557153"/>
              <a:chOff x="577732" y="1615046"/>
              <a:chExt cx="11036535" cy="4557153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C376324-4F1E-588F-C228-16948CE4A91D}"/>
                  </a:ext>
                </a:extLst>
              </p:cNvPr>
              <p:cNvGrpSpPr/>
              <p:nvPr/>
            </p:nvGrpSpPr>
            <p:grpSpPr>
              <a:xfrm>
                <a:off x="577732" y="1615046"/>
                <a:ext cx="11036535" cy="4557153"/>
                <a:chOff x="5116067" y="1730437"/>
                <a:chExt cx="11036535" cy="4557153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0508D7CE-7245-DB3B-520D-C10565437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471160" y="2489528"/>
                  <a:ext cx="624840" cy="624840"/>
                </a:xfrm>
                <a:prstGeom prst="rect">
                  <a:avLst/>
                </a:prstGeom>
              </p:spPr>
            </p:pic>
            <p:pic>
              <p:nvPicPr>
                <p:cNvPr id="13" name="Image 12">
                  <a:extLst>
                    <a:ext uri="{FF2B5EF4-FFF2-40B4-BE49-F238E27FC236}">
                      <a16:creationId xmlns:a16="http://schemas.microsoft.com/office/drawing/2014/main" id="{813DD2EB-590A-BF1D-4C5E-BDEAFAD4FB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029637" y="2481957"/>
                  <a:ext cx="624840" cy="624840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10D621-D824-09F3-5CE7-0116F7826B4F}"/>
                    </a:ext>
                  </a:extLst>
                </p:cNvPr>
                <p:cNvSpPr/>
                <p:nvPr/>
              </p:nvSpPr>
              <p:spPr>
                <a:xfrm>
                  <a:off x="5221224" y="2345666"/>
                  <a:ext cx="2578660" cy="95531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EB40EF0E-042A-E0E0-C16E-CEC702FBC8D9}"/>
                    </a:ext>
                  </a:extLst>
                </p:cNvPr>
                <p:cNvSpPr/>
                <p:nvPr/>
              </p:nvSpPr>
              <p:spPr>
                <a:xfrm>
                  <a:off x="5116067" y="1730437"/>
                  <a:ext cx="11036535" cy="455715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6" name="Image 55">
                  <a:extLst>
                    <a:ext uri="{FF2B5EF4-FFF2-40B4-BE49-F238E27FC236}">
                      <a16:creationId xmlns:a16="http://schemas.microsoft.com/office/drawing/2014/main" id="{CAA209CC-CF1F-2CC3-885A-A88EF8B79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471160" y="4694765"/>
                  <a:ext cx="624840" cy="624840"/>
                </a:xfrm>
                <a:prstGeom prst="rect">
                  <a:avLst/>
                </a:prstGeom>
              </p:spPr>
            </p:pic>
            <p:pic>
              <p:nvPicPr>
                <p:cNvPr id="57" name="Image 56">
                  <a:extLst>
                    <a:ext uri="{FF2B5EF4-FFF2-40B4-BE49-F238E27FC236}">
                      <a16:creationId xmlns:a16="http://schemas.microsoft.com/office/drawing/2014/main" id="{B51A9250-FF47-248C-A8CE-D0801047C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029637" y="4687194"/>
                  <a:ext cx="624840" cy="624840"/>
                </a:xfrm>
                <a:prstGeom prst="rect">
                  <a:avLst/>
                </a:prstGeom>
              </p:spPr>
            </p:pic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C1489C2-1300-979F-6510-6D82CD382D42}"/>
                    </a:ext>
                  </a:extLst>
                </p:cNvPr>
                <p:cNvSpPr/>
                <p:nvPr/>
              </p:nvSpPr>
              <p:spPr>
                <a:xfrm>
                  <a:off x="5221224" y="4550903"/>
                  <a:ext cx="2578660" cy="95531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3FFFBF37-75D2-1731-3928-D690748EFA37}"/>
                  </a:ext>
                </a:extLst>
              </p:cNvPr>
              <p:cNvCxnSpPr/>
              <p:nvPr/>
            </p:nvCxnSpPr>
            <p:spPr>
              <a:xfrm>
                <a:off x="1652179" y="2707934"/>
                <a:ext cx="667512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5AB99881-28B1-0ECC-EA1A-C3508DEEEB55}"/>
                  </a:ext>
                </a:extLst>
              </p:cNvPr>
              <p:cNvCxnSpPr/>
              <p:nvPr/>
            </p:nvCxnSpPr>
            <p:spPr>
              <a:xfrm>
                <a:off x="9255666" y="3473139"/>
                <a:ext cx="667512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E54DCAB-B66B-BA8E-5F4B-87CE1CBF4F8D}"/>
                  </a:ext>
                </a:extLst>
              </p:cNvPr>
              <p:cNvCxnSpPr/>
              <p:nvPr/>
            </p:nvCxnSpPr>
            <p:spPr>
              <a:xfrm>
                <a:off x="1652179" y="4913171"/>
                <a:ext cx="667512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5C4F226B-9070-AE2E-E8CC-87B5EA82E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347" y="3354676"/>
                <a:ext cx="0" cy="721311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A8237BC-4E84-4529-77F0-DBC2372FAFF6}"/>
                </a:ext>
              </a:extLst>
            </p:cNvPr>
            <p:cNvSpPr txBox="1"/>
            <p:nvPr/>
          </p:nvSpPr>
          <p:spPr>
            <a:xfrm>
              <a:off x="1153557" y="4075987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Cime salle A451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0DC5273-A6A5-D2DD-ADA8-5BBC43D997D0}"/>
                </a:ext>
              </a:extLst>
            </p:cNvPr>
            <p:cNvSpPr txBox="1"/>
            <p:nvPr/>
          </p:nvSpPr>
          <p:spPr>
            <a:xfrm>
              <a:off x="8153400" y="2557827"/>
              <a:ext cx="293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Machine virtuelle sur serveur</a:t>
              </a:r>
            </a:p>
          </p:txBody>
        </p:sp>
        <p:sp>
          <p:nvSpPr>
            <p:cNvPr id="72" name="Flèche : droite 71">
              <a:extLst>
                <a:ext uri="{FF2B5EF4-FFF2-40B4-BE49-F238E27FC236}">
                  <a16:creationId xmlns:a16="http://schemas.microsoft.com/office/drawing/2014/main" id="{D430F6AA-760C-474D-EBAB-12103A8945E4}"/>
                </a:ext>
              </a:extLst>
            </p:cNvPr>
            <p:cNvSpPr/>
            <p:nvPr/>
          </p:nvSpPr>
          <p:spPr>
            <a:xfrm>
              <a:off x="3839224" y="3097416"/>
              <a:ext cx="3733242" cy="102276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Connection </a:t>
              </a:r>
              <a:r>
                <a:rPr lang="fr-FR" err="1"/>
                <a:t>ssh</a:t>
              </a:r>
              <a:r>
                <a:rPr lang="fr-FR"/>
                <a:t> -YC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A00BACF8-4BAB-56BF-436C-19E0ECB8A0CD}"/>
                </a:ext>
              </a:extLst>
            </p:cNvPr>
            <p:cNvSpPr txBox="1"/>
            <p:nvPr/>
          </p:nvSpPr>
          <p:spPr>
            <a:xfrm>
              <a:off x="769153" y="5427189"/>
              <a:ext cx="2621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session : xph2app100-120</a:t>
              </a:r>
            </a:p>
            <a:p>
              <a:r>
                <a:rPr lang="fr-FR"/>
                <a:t>mot de passe : 25AmSw5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87E741E3-58F3-9060-70A2-442ECBC57D57}"/>
                </a:ext>
              </a:extLst>
            </p:cNvPr>
            <p:cNvSpPr txBox="1"/>
            <p:nvPr/>
          </p:nvSpPr>
          <p:spPr>
            <a:xfrm>
              <a:off x="4725202" y="4971870"/>
              <a:ext cx="6889065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/>
                <a:t>Chaque ordinateur du CIME peut se connecter aux machine virtuelle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/>
                <a:t>Plusieurs personnes peuvent se connecter sur une machine virtuelle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/>
                <a:t>A éviter car peut générer des conflits de fichier</a:t>
              </a:r>
            </a:p>
            <a:p>
              <a:endParaRPr lang="fr-FR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E7B690B-B732-38B8-A77D-850812C224D3}"/>
                </a:ext>
              </a:extLst>
            </p:cNvPr>
            <p:cNvSpPr txBox="1"/>
            <p:nvPr/>
          </p:nvSpPr>
          <p:spPr>
            <a:xfrm>
              <a:off x="8532750" y="4187381"/>
              <a:ext cx="2451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session : </a:t>
              </a:r>
              <a:r>
                <a:rPr lang="fr-FR" err="1"/>
                <a:t>userproj</a:t>
              </a:r>
              <a:endParaRPr lang="fr-FR"/>
            </a:p>
            <a:p>
              <a:r>
                <a:rPr lang="fr-FR"/>
                <a:t>mot de passe : C25Prj18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05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36655-A725-A088-A1BB-6D2D1427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Ordinateur CIME et </a:t>
            </a:r>
            <a:r>
              <a:rPr lang="fr-FR" err="1"/>
              <a:t>VMs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80211-1B6F-ED25-1C49-71286AF6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066" y="1700418"/>
            <a:ext cx="9856470" cy="4104132"/>
          </a:xfrm>
        </p:spPr>
        <p:txBody>
          <a:bodyPr>
            <a:normAutofit/>
          </a:bodyPr>
          <a:lstStyle/>
          <a:p>
            <a:r>
              <a:rPr lang="fr-FR"/>
              <a:t>Connection au cime</a:t>
            </a:r>
          </a:p>
          <a:p>
            <a:pPr lvl="1"/>
            <a:r>
              <a:rPr lang="fr-FR"/>
              <a:t>session : xph2app100-115</a:t>
            </a:r>
          </a:p>
          <a:p>
            <a:pPr lvl="1"/>
            <a:r>
              <a:rPr lang="fr-FR"/>
              <a:t>Mot de passe : 25AmSw5</a:t>
            </a:r>
          </a:p>
          <a:p>
            <a:r>
              <a:rPr lang="fr-FR"/>
              <a:t>Ouvrir un terminal</a:t>
            </a:r>
          </a:p>
          <a:p>
            <a:r>
              <a:rPr lang="fr-FR"/>
              <a:t>Connection à une VM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ssh -YC userproj@cimeops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.cime.inpg.fr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CC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-&gt; ID de la VM 	10/11/12/</a:t>
            </a: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13/14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/15/16/17/</a:t>
            </a: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fr-FR" sz="2400">
              <a:solidFill>
                <a:schemeClr val="accent6"/>
              </a:solidFill>
            </a:endParaRPr>
          </a:p>
          <a:p>
            <a:pPr lvl="1"/>
            <a:r>
              <a:rPr lang="fr-FR"/>
              <a:t>Mot de passe : C25Prj18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B3DDB-A261-3C0C-B700-E0EE74C0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727C-A115-4710-9747-EAD22300A51A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4201C-40F7-A71E-2DE0-0EA1801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09B51-EA7D-DCDB-10E6-16563915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sessions et </a:t>
            </a:r>
            <a:r>
              <a:rPr lang="fr-FR" err="1"/>
              <a:t>VMs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65AF4-8D5A-02D3-EE5B-04A59371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FAA8-E25C-4937-9CB1-4A739FE2DA26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41D25-3C7B-749F-9B0F-AD162586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E556085-4F1E-3744-952A-966858B99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09843"/>
              </p:ext>
            </p:extLst>
          </p:nvPr>
        </p:nvGraphicFramePr>
        <p:xfrm>
          <a:off x="1771903" y="1375412"/>
          <a:ext cx="8780274" cy="4762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6758">
                  <a:extLst>
                    <a:ext uri="{9D8B030D-6E8A-4147-A177-3AD203B41FA5}">
                      <a16:colId xmlns:a16="http://schemas.microsoft.com/office/drawing/2014/main" val="2172612419"/>
                    </a:ext>
                  </a:extLst>
                </a:gridCol>
                <a:gridCol w="2926758">
                  <a:extLst>
                    <a:ext uri="{9D8B030D-6E8A-4147-A177-3AD203B41FA5}">
                      <a16:colId xmlns:a16="http://schemas.microsoft.com/office/drawing/2014/main" val="588123364"/>
                    </a:ext>
                  </a:extLst>
                </a:gridCol>
                <a:gridCol w="2926758">
                  <a:extLst>
                    <a:ext uri="{9D8B030D-6E8A-4147-A177-3AD203B41FA5}">
                      <a16:colId xmlns:a16="http://schemas.microsoft.com/office/drawing/2014/main" val="916088768"/>
                    </a:ext>
                  </a:extLst>
                </a:gridCol>
              </a:tblGrid>
              <a:tr h="359454">
                <a:tc>
                  <a:txBody>
                    <a:bodyPr/>
                    <a:lstStyle/>
                    <a:p>
                      <a:r>
                        <a:rPr lang="fr-FR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N°VM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01119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r>
                        <a:rPr lang="fr-FR"/>
                        <a:t>Xph2app100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Cimeops11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Colin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36636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r>
                        <a:rPr lang="fr-FR"/>
                        <a:t>Xph2app101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08089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Cimeops12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Sacha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67369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u="none" strike="noStrike" noProof="0">
                          <a:solidFill>
                            <a:srgbClr val="000000"/>
                          </a:solidFill>
                        </a:rPr>
                        <a:t>Xph2app103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Elyas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37404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Cimeops19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Ndeye Fatou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453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Cimeops18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Sarah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73594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Cimeops14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Timothée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5850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Cimeops13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Michel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22764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Sofian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71679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Cimeops20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Baptiste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05832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Cimeops10</a:t>
                      </a:r>
                      <a:endParaRPr lang="fr-FR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Akram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28911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Xph2app111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1" i="0" u="none" strike="noStrike" noProof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</a:rPr>
                        <a:t>Cimeops15</a:t>
                      </a:r>
                      <a:endParaRPr lang="en-US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Brice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2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5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4ECCA-6E74-511F-2315-DA59B997C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F6B75C8-FB56-FF50-6702-E3FC2042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Connection depuis ordinateur perso</a:t>
            </a:r>
            <a:br>
              <a:rPr lang="fr-FR"/>
            </a:br>
            <a:r>
              <a:rPr lang="fr-FR"/>
              <a:t>Schéma explicatif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BFBE-D24E-D44E-D1B8-4EE7D5CD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F05A-95E1-4772-AEB2-6A0772C17B32}" type="datetime1">
              <a:rPr lang="fr-FR" smtClean="0"/>
              <a:t>26/05/2025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247339-847E-BAE3-B54A-7412F6DA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9" y="3032951"/>
            <a:ext cx="1249680" cy="12496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883DECA-68A7-B1B1-85D2-B890927360FF}"/>
              </a:ext>
            </a:extLst>
          </p:cNvPr>
          <p:cNvSpPr txBox="1"/>
          <p:nvPr/>
        </p:nvSpPr>
        <p:spPr>
          <a:xfrm>
            <a:off x="258549" y="2663619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Ordinateur perso</a:t>
            </a:r>
          </a:p>
        </p:txBody>
      </p:sp>
      <p:sp>
        <p:nvSpPr>
          <p:cNvPr id="23" name="Flèche : gauche 22">
            <a:extLst>
              <a:ext uri="{FF2B5EF4-FFF2-40B4-BE49-F238E27FC236}">
                <a16:creationId xmlns:a16="http://schemas.microsoft.com/office/drawing/2014/main" id="{D06B1A2B-6CDF-EE67-8C04-79A9EAEF8F84}"/>
              </a:ext>
            </a:extLst>
          </p:cNvPr>
          <p:cNvSpPr/>
          <p:nvPr/>
        </p:nvSpPr>
        <p:spPr>
          <a:xfrm flipH="1">
            <a:off x="4434666" y="3302724"/>
            <a:ext cx="2186703" cy="53539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Connection </a:t>
            </a:r>
            <a:r>
              <a:rPr lang="fr-FR" err="1"/>
              <a:t>ssh</a:t>
            </a:r>
            <a:r>
              <a:rPr lang="fr-FR"/>
              <a:t> -YC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F99382-FCBA-E2E7-D04F-6489C45C5B9B}"/>
              </a:ext>
            </a:extLst>
          </p:cNvPr>
          <p:cNvSpPr txBox="1"/>
          <p:nvPr/>
        </p:nvSpPr>
        <p:spPr>
          <a:xfrm>
            <a:off x="4485135" y="3808066"/>
            <a:ext cx="2085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/!\ Uniquement machine </a:t>
            </a:r>
          </a:p>
          <a:p>
            <a:pPr algn="ctr"/>
            <a:r>
              <a:rPr lang="fr-FR" sz="1400" b="1">
                <a:solidFill>
                  <a:srgbClr val="FF0000"/>
                </a:solidFill>
              </a:rPr>
              <a:t>Cimeld20 à Cimeld30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CEB0A89-8599-00FA-CF24-B61C1BA3BD70}"/>
              </a:ext>
            </a:extLst>
          </p:cNvPr>
          <p:cNvGrpSpPr/>
          <p:nvPr/>
        </p:nvGrpSpPr>
        <p:grpSpPr>
          <a:xfrm>
            <a:off x="6793991" y="1690690"/>
            <a:ext cx="4984244" cy="3685982"/>
            <a:chOff x="1298232" y="1233708"/>
            <a:chExt cx="8667113" cy="493849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E398A5D-11B7-6E27-53F0-0FCDD856CC7B}"/>
                </a:ext>
              </a:extLst>
            </p:cNvPr>
            <p:cNvSpPr txBox="1"/>
            <p:nvPr/>
          </p:nvSpPr>
          <p:spPr>
            <a:xfrm>
              <a:off x="1988448" y="1804559"/>
              <a:ext cx="2052132" cy="37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Cime salle A449</a:t>
              </a: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EF49C49F-B39C-11C6-3B11-B02A7F376E87}"/>
                </a:ext>
              </a:extLst>
            </p:cNvPr>
            <p:cNvGrpSpPr/>
            <p:nvPr/>
          </p:nvGrpSpPr>
          <p:grpSpPr>
            <a:xfrm>
              <a:off x="6681656" y="3042776"/>
              <a:ext cx="3185713" cy="1186871"/>
              <a:chOff x="4863990" y="2037280"/>
              <a:chExt cx="3007926" cy="118687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02A4236-DB3B-B170-8248-CBFE0572D8C8}"/>
                  </a:ext>
                </a:extLst>
              </p:cNvPr>
              <p:cNvSpPr/>
              <p:nvPr/>
            </p:nvSpPr>
            <p:spPr>
              <a:xfrm>
                <a:off x="4863990" y="2037280"/>
                <a:ext cx="2988040" cy="1186871"/>
              </a:xfrm>
              <a:prstGeom prst="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pic>
            <p:nvPicPr>
              <p:cNvPr id="63" name="Image 62">
                <a:extLst>
                  <a:ext uri="{FF2B5EF4-FFF2-40B4-BE49-F238E27FC236}">
                    <a16:creationId xmlns:a16="http://schemas.microsoft.com/office/drawing/2014/main" id="{6A1A2603-C867-7368-A83A-5D2ABC37E3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679" y="2159826"/>
                <a:ext cx="630936" cy="630936"/>
              </a:xfrm>
              <a:prstGeom prst="rect">
                <a:avLst/>
              </a:prstGeom>
            </p:spPr>
          </p:pic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4AF1A32-F680-F093-85B3-3C20A58A93C0}"/>
                  </a:ext>
                </a:extLst>
              </p:cNvPr>
              <p:cNvSpPr txBox="1"/>
              <p:nvPr/>
            </p:nvSpPr>
            <p:spPr>
              <a:xfrm>
                <a:off x="4867692" y="2789151"/>
                <a:ext cx="1420491" cy="37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/>
                  <a:t>cimeops10</a:t>
                </a:r>
              </a:p>
            </p:txBody>
          </p: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B450CC06-DDFD-24C8-7D3E-7E623C1D0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3754" y="2135719"/>
                <a:ext cx="630936" cy="630936"/>
              </a:xfrm>
              <a:prstGeom prst="rect">
                <a:avLst/>
              </a:prstGeom>
            </p:spPr>
          </p:pic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37041295-E410-24A9-3EC2-5DF19B856DE5}"/>
                  </a:ext>
                </a:extLst>
              </p:cNvPr>
              <p:cNvSpPr txBox="1"/>
              <p:nvPr/>
            </p:nvSpPr>
            <p:spPr>
              <a:xfrm>
                <a:off x="6451425" y="2766655"/>
                <a:ext cx="1420491" cy="37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/>
                  <a:t>cimeops20</a:t>
                </a:r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4538434-F1E8-3CD6-5838-2EC71BCE7212}"/>
                </a:ext>
              </a:extLst>
            </p:cNvPr>
            <p:cNvSpPr txBox="1"/>
            <p:nvPr/>
          </p:nvSpPr>
          <p:spPr>
            <a:xfrm>
              <a:off x="5219056" y="1233708"/>
              <a:ext cx="889760" cy="37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CIME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8B36A80-F571-D588-4E66-91CE0CA32440}"/>
                </a:ext>
              </a:extLst>
            </p:cNvPr>
            <p:cNvGrpSpPr/>
            <p:nvPr/>
          </p:nvGrpSpPr>
          <p:grpSpPr>
            <a:xfrm>
              <a:off x="1298232" y="1615046"/>
              <a:ext cx="8667113" cy="4557153"/>
              <a:chOff x="1298232" y="1615046"/>
              <a:chExt cx="8667113" cy="455715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277239B2-7B74-B2CE-B3EB-B352A0EAC4BE}"/>
                  </a:ext>
                </a:extLst>
              </p:cNvPr>
              <p:cNvGrpSpPr/>
              <p:nvPr/>
            </p:nvGrpSpPr>
            <p:grpSpPr>
              <a:xfrm>
                <a:off x="1298232" y="1615046"/>
                <a:ext cx="8667113" cy="4557153"/>
                <a:chOff x="5836567" y="1730437"/>
                <a:chExt cx="8667113" cy="4557153"/>
              </a:xfrm>
            </p:grpSpPr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660EC940-9857-8112-0766-3AC307C0A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353461" y="2445150"/>
                  <a:ext cx="624840" cy="624840"/>
                </a:xfrm>
                <a:prstGeom prst="rect">
                  <a:avLst/>
                </a:prstGeom>
              </p:spPr>
            </p:pic>
            <p:pic>
              <p:nvPicPr>
                <p:cNvPr id="49" name="Image 48">
                  <a:extLst>
                    <a:ext uri="{FF2B5EF4-FFF2-40B4-BE49-F238E27FC236}">
                      <a16:creationId xmlns:a16="http://schemas.microsoft.com/office/drawing/2014/main" id="{9B137119-75E8-C627-5351-3B6512CA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911937" y="2437580"/>
                  <a:ext cx="624840" cy="624840"/>
                </a:xfrm>
                <a:prstGeom prst="rect">
                  <a:avLst/>
                </a:prstGeom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32F6854-B554-12DD-8366-3C37698D3142}"/>
                    </a:ext>
                  </a:extLst>
                </p:cNvPr>
                <p:cNvSpPr/>
                <p:nvPr/>
              </p:nvSpPr>
              <p:spPr>
                <a:xfrm>
                  <a:off x="6103524" y="2301288"/>
                  <a:ext cx="2578661" cy="95531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2423220-4CDC-26DF-7420-2E0D52CFF236}"/>
                    </a:ext>
                  </a:extLst>
                </p:cNvPr>
                <p:cNvSpPr/>
                <p:nvPr/>
              </p:nvSpPr>
              <p:spPr>
                <a:xfrm>
                  <a:off x="5836567" y="1730437"/>
                  <a:ext cx="8667113" cy="455715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pic>
              <p:nvPicPr>
                <p:cNvPr id="57" name="Image 56">
                  <a:extLst>
                    <a:ext uri="{FF2B5EF4-FFF2-40B4-BE49-F238E27FC236}">
                      <a16:creationId xmlns:a16="http://schemas.microsoft.com/office/drawing/2014/main" id="{73C8A731-4E16-5E42-F956-B214F414B1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353461" y="4650387"/>
                  <a:ext cx="624840" cy="624840"/>
                </a:xfrm>
                <a:prstGeom prst="rect">
                  <a:avLst/>
                </a:prstGeom>
              </p:spPr>
            </p:pic>
            <p:pic>
              <p:nvPicPr>
                <p:cNvPr id="60" name="Image 59">
                  <a:extLst>
                    <a:ext uri="{FF2B5EF4-FFF2-40B4-BE49-F238E27FC236}">
                      <a16:creationId xmlns:a16="http://schemas.microsoft.com/office/drawing/2014/main" id="{5567DF71-5BC7-5997-0D8D-1A58EB4BB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911937" y="4642817"/>
                  <a:ext cx="624840" cy="624840"/>
                </a:xfrm>
                <a:prstGeom prst="rect">
                  <a:avLst/>
                </a:prstGeom>
              </p:spPr>
            </p:pic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5ED5108-D9C4-4CAE-F1A7-9FBB5EADCC43}"/>
                    </a:ext>
                  </a:extLst>
                </p:cNvPr>
                <p:cNvSpPr/>
                <p:nvPr/>
              </p:nvSpPr>
              <p:spPr>
                <a:xfrm>
                  <a:off x="6151792" y="4528338"/>
                  <a:ext cx="2578661" cy="955318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</p:grp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E384718E-BDE3-BE60-7FF3-0FE7913A2B44}"/>
                  </a:ext>
                </a:extLst>
              </p:cNvPr>
              <p:cNvCxnSpPr/>
              <p:nvPr/>
            </p:nvCxnSpPr>
            <p:spPr>
              <a:xfrm>
                <a:off x="2534480" y="2663557"/>
                <a:ext cx="667511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713318F-D8D5-0252-D696-540F4D8453E7}"/>
                  </a:ext>
                </a:extLst>
              </p:cNvPr>
              <p:cNvCxnSpPr/>
              <p:nvPr/>
            </p:nvCxnSpPr>
            <p:spPr>
              <a:xfrm>
                <a:off x="7930229" y="3516937"/>
                <a:ext cx="667511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5A36255D-32F5-AF5E-F219-8D02DB360A57}"/>
                  </a:ext>
                </a:extLst>
              </p:cNvPr>
              <p:cNvCxnSpPr/>
              <p:nvPr/>
            </p:nvCxnSpPr>
            <p:spPr>
              <a:xfrm>
                <a:off x="2534480" y="4868794"/>
                <a:ext cx="667511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A765B0C1-0240-9138-8795-8266E6398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647" y="3310299"/>
                <a:ext cx="0" cy="721311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3984C41-9A63-A869-A0DE-86DB68EF85A7}"/>
                </a:ext>
              </a:extLst>
            </p:cNvPr>
            <p:cNvSpPr txBox="1"/>
            <p:nvPr/>
          </p:nvSpPr>
          <p:spPr>
            <a:xfrm>
              <a:off x="2035859" y="4031610"/>
              <a:ext cx="2052132" cy="371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Cime salle A451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E2E6D8A-EA87-9FF4-62EF-153934B7AF4B}"/>
                </a:ext>
              </a:extLst>
            </p:cNvPr>
            <p:cNvSpPr txBox="1"/>
            <p:nvPr/>
          </p:nvSpPr>
          <p:spPr>
            <a:xfrm>
              <a:off x="6368844" y="2478785"/>
              <a:ext cx="3477466" cy="381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Machine virtuelle sur serveur</a:t>
              </a:r>
            </a:p>
          </p:txBody>
        </p:sp>
        <p:sp>
          <p:nvSpPr>
            <p:cNvPr id="26" name="Flèche : droite 25">
              <a:extLst>
                <a:ext uri="{FF2B5EF4-FFF2-40B4-BE49-F238E27FC236}">
                  <a16:creationId xmlns:a16="http://schemas.microsoft.com/office/drawing/2014/main" id="{1C36AFA5-4A11-941B-4F72-D5E765A0D0BE}"/>
                </a:ext>
              </a:extLst>
            </p:cNvPr>
            <p:cNvSpPr/>
            <p:nvPr/>
          </p:nvSpPr>
          <p:spPr>
            <a:xfrm>
              <a:off x="3788780" y="3328366"/>
              <a:ext cx="2810111" cy="7633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/>
                <a:t>Connection </a:t>
              </a:r>
              <a:r>
                <a:rPr lang="fr-FR" sz="1200" err="1"/>
                <a:t>ssh</a:t>
              </a:r>
              <a:r>
                <a:rPr lang="fr-FR" sz="1200"/>
                <a:t> -YC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BC6AC41-7188-5BD8-ED6A-8B734EB940E9}"/>
                </a:ext>
              </a:extLst>
            </p:cNvPr>
            <p:cNvSpPr txBox="1"/>
            <p:nvPr/>
          </p:nvSpPr>
          <p:spPr>
            <a:xfrm>
              <a:off x="1651453" y="5382812"/>
              <a:ext cx="3150393" cy="61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session : xph2app100-120</a:t>
              </a:r>
            </a:p>
            <a:p>
              <a:r>
                <a:rPr lang="fr-FR" sz="1200"/>
                <a:t>mot de passe : 25AmSw5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8E5A06C-A187-847B-69AF-728560F94E90}"/>
                </a:ext>
              </a:extLst>
            </p:cNvPr>
            <p:cNvSpPr txBox="1"/>
            <p:nvPr/>
          </p:nvSpPr>
          <p:spPr>
            <a:xfrm>
              <a:off x="6478069" y="4309232"/>
              <a:ext cx="2955271" cy="61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session : </a:t>
              </a:r>
              <a:r>
                <a:rPr lang="fr-FR" sz="1200" err="1"/>
                <a:t>userproj</a:t>
              </a:r>
              <a:endParaRPr lang="fr-FR" sz="1200"/>
            </a:p>
            <a:p>
              <a:r>
                <a:rPr lang="fr-FR" sz="1200"/>
                <a:t>mot de passe : C25Prj18</a:t>
              </a:r>
            </a:p>
          </p:txBody>
        </p:sp>
      </p:grpSp>
      <p:pic>
        <p:nvPicPr>
          <p:cNvPr id="2052" name="Picture 4" descr="Cisco AnyConnect is now Cisco Secure Client - Information Technology">
            <a:extLst>
              <a:ext uri="{FF2B5EF4-FFF2-40B4-BE49-F238E27FC236}">
                <a16:creationId xmlns:a16="http://schemas.microsoft.com/office/drawing/2014/main" id="{D1F922B3-53D0-9CC4-785F-2C85B80D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40" y="3240612"/>
            <a:ext cx="812739" cy="79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lèche : gauche 67">
            <a:extLst>
              <a:ext uri="{FF2B5EF4-FFF2-40B4-BE49-F238E27FC236}">
                <a16:creationId xmlns:a16="http://schemas.microsoft.com/office/drawing/2014/main" id="{59DDED2A-2A5C-F244-1C79-9C61FB497BAE}"/>
              </a:ext>
            </a:extLst>
          </p:cNvPr>
          <p:cNvSpPr/>
          <p:nvPr/>
        </p:nvSpPr>
        <p:spPr>
          <a:xfrm flipH="1">
            <a:off x="1653126" y="3305706"/>
            <a:ext cx="1711539" cy="45834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VPN Phelma</a:t>
            </a: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560F4F23-9253-5A00-C7D2-C1EFB38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0051-E8CE-7F84-4F6B-8AE41543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Connection depuis ordinateur perso - </a:t>
            </a:r>
            <a:r>
              <a:rPr lang="fr-FR" sz="4000" err="1"/>
              <a:t>MobaXterm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838FF-1430-B94C-D78E-87AB305E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44" y="1638300"/>
            <a:ext cx="10725912" cy="3581400"/>
          </a:xfrm>
        </p:spPr>
        <p:txBody>
          <a:bodyPr>
            <a:normAutofit/>
          </a:bodyPr>
          <a:lstStyle/>
          <a:p>
            <a:r>
              <a:rPr lang="fr-FR"/>
              <a:t>Installer VPN </a:t>
            </a:r>
            <a:r>
              <a:rPr lang="fr-FR" err="1"/>
              <a:t>phelma</a:t>
            </a:r>
            <a:r>
              <a:rPr lang="fr-FR"/>
              <a:t> </a:t>
            </a:r>
            <a:r>
              <a:rPr lang="fr-FR">
                <a:sym typeface="Wingdings" panose="05000000000000000000" pitchFamily="2" charset="2"/>
              </a:rPr>
              <a:t> </a:t>
            </a:r>
            <a:r>
              <a:rPr lang="fr-FR" altLang="fr-FR">
                <a:solidFill>
                  <a:srgbClr val="000000"/>
                </a:solidFill>
                <a:cs typeface="+mn-cs"/>
                <a:hlinkClick r:id="rId2"/>
              </a:rPr>
              <a:t>https://nomadisme.grenet.fr/</a:t>
            </a:r>
            <a:endParaRPr lang="fr-FR">
              <a:sym typeface="Wingdings" panose="05000000000000000000" pitchFamily="2" charset="2"/>
            </a:endParaRPr>
          </a:p>
          <a:p>
            <a:pPr lvl="1"/>
            <a:r>
              <a:rPr lang="fr-FR">
                <a:sym typeface="Wingdings" panose="05000000000000000000" pitchFamily="2" charset="2"/>
              </a:rPr>
              <a:t>Se connecter à vpn.grenet.fr (login </a:t>
            </a:r>
            <a:r>
              <a:rPr lang="fr-FR" err="1">
                <a:sym typeface="Wingdings" panose="05000000000000000000" pitchFamily="2" charset="2"/>
              </a:rPr>
              <a:t>phelma</a:t>
            </a:r>
            <a:r>
              <a:rPr lang="fr-FR">
                <a:sym typeface="Wingdings" panose="05000000000000000000" pitchFamily="2" charset="2"/>
              </a:rPr>
              <a:t> + mot de passe)</a:t>
            </a:r>
            <a:endParaRPr lang="fr-FR"/>
          </a:p>
          <a:p>
            <a:r>
              <a:rPr lang="fr-FR"/>
              <a:t>Si vous êtes sur Windows</a:t>
            </a:r>
          </a:p>
          <a:p>
            <a:pPr lvl="1"/>
            <a:r>
              <a:rPr lang="fr-FR"/>
              <a:t>Installer </a:t>
            </a:r>
            <a:r>
              <a:rPr lang="fr-FR" err="1"/>
              <a:t>MobaXterm</a:t>
            </a:r>
            <a:r>
              <a:rPr lang="fr-FR"/>
              <a:t> sur vos machine persos : </a:t>
            </a:r>
            <a:r>
              <a:rPr lang="fr-FR">
                <a:hlinkClick r:id="rId3"/>
              </a:rPr>
              <a:t>https://mobaxterm.mobatek.net/download.html</a:t>
            </a:r>
            <a:endParaRPr lang="fr-FR"/>
          </a:p>
          <a:p>
            <a:pPr lvl="1"/>
            <a:r>
              <a:rPr lang="fr-FR"/>
              <a:t>Permet de lancer des applications sur la machine distante tout en ayant l’interface graphique sur votre machine personnelle</a:t>
            </a:r>
          </a:p>
          <a:p>
            <a:r>
              <a:rPr lang="fr-FR"/>
              <a:t>Start local terminal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BF648-5583-9F4B-A4DF-26E569A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EBA1-A0D7-4EBD-BC09-482A1C60BD49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15CC1-83D5-E5A4-02E9-50BAD805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6BEF7-F8A6-F15F-0417-2B0C3D0C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60" y="4290045"/>
            <a:ext cx="2743201" cy="20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D2E91-08FB-4061-07B8-0E3253DB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84365"/>
            <a:ext cx="11231880" cy="1325563"/>
          </a:xfrm>
        </p:spPr>
        <p:txBody>
          <a:bodyPr>
            <a:normAutofit/>
          </a:bodyPr>
          <a:lstStyle/>
          <a:p>
            <a:r>
              <a:rPr lang="fr-FR" sz="4000"/>
              <a:t>Connection depuis ordinateur perso – commande </a:t>
            </a:r>
            <a:r>
              <a:rPr lang="fr-FR" sz="4000" err="1"/>
              <a:t>ssh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5B675-10DB-470C-5F39-E6605263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307" y="4017008"/>
            <a:ext cx="1641132" cy="494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Exemple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84EB8-FC1B-ACF5-A224-222D60AA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F06-D509-4C20-8BEB-712A58262F94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23785-5BA0-DC43-C8E4-77BD565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FFA86E-E253-83C3-D03F-B9D0C4D536FA}"/>
              </a:ext>
            </a:extLst>
          </p:cNvPr>
          <p:cNvSpPr txBox="1"/>
          <p:nvPr/>
        </p:nvSpPr>
        <p:spPr>
          <a:xfrm>
            <a:off x="1588307" y="2121216"/>
            <a:ext cx="583685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-YC xph2app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@cimeld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.cime.inpg.fr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$ssh -YC userproj@cimeops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.cime.inpg.fr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7B515B-F1DE-091F-2A0F-2D3282C8F557}"/>
              </a:ext>
            </a:extLst>
          </p:cNvPr>
          <p:cNvSpPr txBox="1"/>
          <p:nvPr/>
        </p:nvSpPr>
        <p:spPr>
          <a:xfrm>
            <a:off x="1588307" y="2796589"/>
            <a:ext cx="7618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-&gt; ID de la session (100-115)</a:t>
            </a: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 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-&gt; ID de la machine reel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passerelle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(20-30)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	-&gt; ID de la VM 10/11/12/13/14/15/16/17/18/19/20</a:t>
            </a:r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4EF6758-86D5-E5ED-0C92-8BB0E8CEE8D9}"/>
              </a:ext>
            </a:extLst>
          </p:cNvPr>
          <p:cNvGrpSpPr/>
          <p:nvPr/>
        </p:nvGrpSpPr>
        <p:grpSpPr>
          <a:xfrm>
            <a:off x="1588307" y="4389734"/>
            <a:ext cx="9015386" cy="1113968"/>
            <a:chOff x="1687218" y="4849965"/>
            <a:chExt cx="9015386" cy="1113968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FC7404E-19BB-0E0C-EFBB-46FBE42EE74B}"/>
                </a:ext>
              </a:extLst>
            </p:cNvPr>
            <p:cNvSpPr txBox="1"/>
            <p:nvPr/>
          </p:nvSpPr>
          <p:spPr>
            <a:xfrm>
              <a:off x="1687218" y="5073855"/>
              <a:ext cx="5836854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fr-FR" err="1">
                  <a:latin typeface="Courier New" panose="02070309020205020404" pitchFamily="49" charset="0"/>
                  <a:cs typeface="Courier New" panose="02070309020205020404" pitchFamily="49" charset="0"/>
                </a:rPr>
                <a:t>ssh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-YC xph2app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@cimeld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.cime.inpg.fr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$ssh -YC userproj@cimeops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.cime.inpg.fr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74AB343-ED90-E53D-2F83-B530B740ACE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7524072" y="5594601"/>
              <a:ext cx="502991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482265B5-9830-3AA3-B641-6E94E221FFE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524072" y="5034631"/>
              <a:ext cx="466863" cy="174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6A7553D-A76E-2E8A-BA5F-ADAFDB398B62}"/>
                </a:ext>
              </a:extLst>
            </p:cNvPr>
            <p:cNvSpPr txBox="1"/>
            <p:nvPr/>
          </p:nvSpPr>
          <p:spPr>
            <a:xfrm>
              <a:off x="7990935" y="4849965"/>
              <a:ext cx="2556790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fr-FR"/>
                <a:t>Mot de passe : 25AmSw5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C0A42A4-AAD2-669E-DB4C-3DB909E04116}"/>
                </a:ext>
              </a:extLst>
            </p:cNvPr>
            <p:cNvSpPr txBox="1"/>
            <p:nvPr/>
          </p:nvSpPr>
          <p:spPr>
            <a:xfrm>
              <a:off x="8027063" y="5594601"/>
              <a:ext cx="2675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/>
                <a:t>Mot de passe : C25Prj18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4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B2F8B-7516-6315-B149-F19CF598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C780-06B6-4898-B85C-83FAE0A0791D}" type="datetime1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C05C-74C5-4854-153F-27A68A13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9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0D5B1D-C65F-C00D-712A-8C8437264E7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Architecture des fichiers sur les </a:t>
            </a:r>
            <a:r>
              <a:rPr lang="fr-FR" sz="4800" err="1"/>
              <a:t>VMs</a:t>
            </a:r>
            <a:endParaRPr lang="fr-FR" sz="480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15939D8-54D4-4F70-CF3E-E284B8E788AB}"/>
              </a:ext>
            </a:extLst>
          </p:cNvPr>
          <p:cNvGrpSpPr/>
          <p:nvPr/>
        </p:nvGrpSpPr>
        <p:grpSpPr>
          <a:xfrm>
            <a:off x="1552845" y="1308816"/>
            <a:ext cx="4971509" cy="5047536"/>
            <a:chOff x="1867281" y="1803679"/>
            <a:chExt cx="4971509" cy="5047536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C4ACB06-FDAD-CD52-628E-30732811FD7D}"/>
                </a:ext>
              </a:extLst>
            </p:cNvPr>
            <p:cNvSpPr txBox="1"/>
            <p:nvPr/>
          </p:nvSpPr>
          <p:spPr>
            <a:xfrm>
              <a:off x="1867281" y="1803679"/>
              <a:ext cx="4971509" cy="5047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/home/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userproj</a:t>
              </a:r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microelectronics</a:t>
              </a:r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├── PDK/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├── IHP/ihp-sg-13g2/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libs.tech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	 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klayout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magic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netgen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ngspice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openems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openroad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qucs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verilog</a:t>
              </a:r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-a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xschem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 	└──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xyce</a:t>
              </a:r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models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├── Tools/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openvaf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openEMS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│   	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Xyce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Tools_sources</a:t>
              </a:r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└── Project/</a:t>
              </a: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	 ├── </a:t>
              </a:r>
              <a:r>
                <a:rPr lang="fr-FR" sz="140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Projet_ZigBee</a:t>
              </a:r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>
                  <a:latin typeface="Courier New" panose="02070309020205020404" pitchFamily="49" charset="0"/>
                  <a:cs typeface="Courier New" panose="02070309020205020404" pitchFamily="49" charset="0"/>
                </a:rPr>
                <a:t>	 ├── local</a:t>
              </a:r>
            </a:p>
            <a:p>
              <a:endParaRPr 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Accolade fermante 6">
              <a:extLst>
                <a:ext uri="{FF2B5EF4-FFF2-40B4-BE49-F238E27FC236}">
                  <a16:creationId xmlns:a16="http://schemas.microsoft.com/office/drawing/2014/main" id="{06A2054F-AEF9-2A22-EF80-7376E696CD82}"/>
                </a:ext>
              </a:extLst>
            </p:cNvPr>
            <p:cNvSpPr/>
            <p:nvPr/>
          </p:nvSpPr>
          <p:spPr>
            <a:xfrm>
              <a:off x="6096000" y="2523744"/>
              <a:ext cx="231648" cy="2313432"/>
            </a:xfrm>
            <a:prstGeom prst="rightBrace">
              <a:avLst>
                <a:gd name="adj1" fmla="val 2412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Accolade fermante 7">
              <a:extLst>
                <a:ext uri="{FF2B5EF4-FFF2-40B4-BE49-F238E27FC236}">
                  <a16:creationId xmlns:a16="http://schemas.microsoft.com/office/drawing/2014/main" id="{FFBCE4D1-D610-BA92-3887-54C627054BF7}"/>
                </a:ext>
              </a:extLst>
            </p:cNvPr>
            <p:cNvSpPr/>
            <p:nvPr/>
          </p:nvSpPr>
          <p:spPr>
            <a:xfrm>
              <a:off x="6096000" y="5046574"/>
              <a:ext cx="230726" cy="547241"/>
            </a:xfrm>
            <a:prstGeom prst="rightBrace">
              <a:avLst>
                <a:gd name="adj1" fmla="val 817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ccolade fermante 8">
              <a:extLst>
                <a:ext uri="{FF2B5EF4-FFF2-40B4-BE49-F238E27FC236}">
                  <a16:creationId xmlns:a16="http://schemas.microsoft.com/office/drawing/2014/main" id="{7A243159-63A7-4F08-4F60-DE1C622E1C05}"/>
                </a:ext>
              </a:extLst>
            </p:cNvPr>
            <p:cNvSpPr/>
            <p:nvPr/>
          </p:nvSpPr>
          <p:spPr>
            <a:xfrm>
              <a:off x="6096000" y="6147416"/>
              <a:ext cx="230726" cy="418449"/>
            </a:xfrm>
            <a:prstGeom prst="rightBrace">
              <a:avLst>
                <a:gd name="adj1" fmla="val 570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7C7C191-9089-D99E-EBC5-5541E87DD2D6}"/>
              </a:ext>
            </a:extLst>
          </p:cNvPr>
          <p:cNvSpPr txBox="1"/>
          <p:nvPr/>
        </p:nvSpPr>
        <p:spPr>
          <a:xfrm>
            <a:off x="5983463" y="3000931"/>
            <a:ext cx="25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Librairies IHP + </a:t>
            </a:r>
            <a:r>
              <a:rPr lang="fr-FR" err="1"/>
              <a:t>examples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52E235-0B46-26CC-3961-504C8288B90D}"/>
              </a:ext>
            </a:extLst>
          </p:cNvPr>
          <p:cNvSpPr txBox="1"/>
          <p:nvPr/>
        </p:nvSpPr>
        <p:spPr>
          <a:xfrm>
            <a:off x="5978295" y="4635457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Outils Electromagnétisme + simulateur </a:t>
            </a:r>
            <a:r>
              <a:rPr lang="fr-FR" err="1"/>
              <a:t>Xyce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26E897-1BE5-DDA1-9E2B-D0405D4FE5BA}"/>
              </a:ext>
            </a:extLst>
          </p:cNvPr>
          <p:cNvSpPr txBox="1"/>
          <p:nvPr/>
        </p:nvSpPr>
        <p:spPr>
          <a:xfrm>
            <a:off x="5978295" y="5693766"/>
            <a:ext cx="33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Dépôt git + dossier d’essai local  </a:t>
            </a:r>
          </a:p>
        </p:txBody>
      </p:sp>
    </p:spTree>
    <p:extLst>
      <p:ext uri="{BB962C8B-B14F-4D97-AF65-F5344CB8AC3E}">
        <p14:creationId xmlns:p14="http://schemas.microsoft.com/office/powerpoint/2010/main" val="129915309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4FA3238F-E7E3-48B9-898E-E3063A7ECD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1C82CF17-9994-47BA-9F01-72A54EC842A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template_phelma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1_Thème Office</vt:lpstr>
      <vt:lpstr>Thème Office</vt:lpstr>
      <vt:lpstr>Installation Software</vt:lpstr>
      <vt:lpstr>Agenda</vt:lpstr>
      <vt:lpstr>Machines virtuelles - schéma explicatif</vt:lpstr>
      <vt:lpstr>Ordinateur CIME et VMs</vt:lpstr>
      <vt:lpstr>Répartition des sessions et VMs</vt:lpstr>
      <vt:lpstr>Connection depuis ordinateur perso Schéma explicatif</vt:lpstr>
      <vt:lpstr>Connection depuis ordinateur perso - MobaXterm</vt:lpstr>
      <vt:lpstr>Connection depuis ordinateur perso – commande ssh</vt:lpstr>
      <vt:lpstr>PowerPoint Presentation</vt:lpstr>
      <vt:lpstr>UTILISER CADENCE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Sacha LUTOFF</dc:creator>
  <cp:revision>1</cp:revision>
  <dcterms:created xsi:type="dcterms:W3CDTF">2025-03-18T08:41:27Z</dcterms:created>
  <dcterms:modified xsi:type="dcterms:W3CDTF">2025-05-27T06:23:35Z</dcterms:modified>
</cp:coreProperties>
</file>