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Ecological Data Repositories &amp; Field Platforms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Phemelo Rutlokoane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2025-06-01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DataONE – Aggregated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Portal indexing datasets from many sources</a:t>
            </a:r>
            <a:br/>
          </a:p>
          <a:p>
            <a:pPr lvl="0"/>
            <a:r>
              <a:rPr/>
              <a:t>Emphasis on metadata, discoverability</a:t>
            </a:r>
            <a:br/>
          </a:p>
          <a:p>
            <a:pPr lvl="0"/>
            <a:r>
              <a:rPr/>
              <a:t>Supports Data Packages</a:t>
            </a:r>
            <a:br/>
          </a:p>
          <a:p>
            <a:pPr lvl="0"/>
            <a:r>
              <a:rPr/>
              <a:t>Limits: metadata consistency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Atlas of Living Australia (ALA)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Species distribution + citizen science</a:t>
            </a:r>
            <a:br/>
          </a:p>
          <a:p>
            <a:pPr lvl="0"/>
            <a:r>
              <a:rPr/>
              <a:t>Portal and analytical tools</a:t>
            </a:r>
            <a:br/>
          </a:p>
          <a:p>
            <a:pPr lvl="0"/>
            <a:r>
              <a:rPr/>
              <a:t>Linked to GBIF</a:t>
            </a:r>
            <a:br/>
          </a:p>
          <a:p>
            <a:pPr lvl="0"/>
            <a:r>
              <a:rPr/>
              <a:t>Limits: Australia-specific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1: Climate &amp; Phenology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GBIF + LTER = flowering time shifts</a:t>
            </a:r>
            <a:br/>
          </a:p>
          <a:p>
            <a:pPr lvl="0"/>
            <a:r>
              <a:rPr/>
              <a:t>Global warming signal evident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2: Invasives &amp; Risk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ALA + DataONE = species distribution models</a:t>
            </a:r>
            <a:br/>
          </a:p>
          <a:p>
            <a:pPr lvl="0"/>
            <a:r>
              <a:rPr/>
              <a:t>Applied to biosecurity and risk mapping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 Study 3: Ecosystem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PANGAEA + SAEON: marine biodiversity + carbon flux</a:t>
            </a:r>
            <a:br/>
          </a:p>
          <a:p>
            <a:pPr lvl="0"/>
            <a:r>
              <a:rPr/>
              <a:t>Ecological economics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Integration and Data Flows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```mermaid flowchart LR LTER –&gt; EDI NEON –&gt; DataONE SAEON –&gt; DataONE ALA –&gt; GBIF GBIF &amp; DataONE –&gt; Researchers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Ecological Data Repositories &amp; Field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Harnessing Open Ecological Data for Research at Scale</a:t>
            </a:r>
            <a:br/>
            <a:r>
              <a:rPr/>
              <a:t>Phemelo Rutlokoane —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Ecological Data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Ecological systems are complex and variable</a:t>
            </a:r>
            <a:br/>
          </a:p>
          <a:p>
            <a:pPr lvl="0"/>
            <a:r>
              <a:rPr/>
              <a:t>Long-term, large-scale data is needed</a:t>
            </a:r>
            <a:br/>
          </a:p>
          <a:p>
            <a:pPr lvl="0"/>
            <a:r>
              <a:rPr/>
              <a:t>Open science = reproducibility + collaboration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Defining the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 data repositories</a:t>
            </a:r>
            <a:br/>
          </a:p>
          <a:p>
            <a:pPr lvl="0"/>
            <a:r>
              <a:rPr/>
              <a:t>Field campaign platforms</a:t>
            </a:r>
            <a:br/>
          </a:p>
          <a:p>
            <a:pPr lvl="0"/>
            <a:r>
              <a:rPr/>
              <a:t>Global and local examples</a:t>
            </a:r>
            <a:br/>
          </a:p>
          <a:p>
            <a:pPr lvl="0"/>
            <a:r>
              <a:rPr/>
              <a:t>Emphasis on FAIR principles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GBIF – Global Biodiversity Info Facility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Billions of species occurrence records</a:t>
            </a:r>
            <a:br/>
          </a:p>
          <a:p>
            <a:pPr lvl="0"/>
            <a:r>
              <a:rPr/>
              <a:t>Darwin Core metadata standards</a:t>
            </a:r>
            <a:br/>
          </a:p>
          <a:p>
            <a:pPr lvl="0"/>
            <a:r>
              <a:rPr/>
              <a:t>Strengths: scale, openness, citation</a:t>
            </a:r>
            <a:br/>
          </a:p>
          <a:p>
            <a:pPr lvl="0"/>
            <a:r>
              <a:rPr/>
              <a:t>Limits: bias, lack of absences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NEON – U.S. Observatory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81 sites across eco-climatic zones</a:t>
            </a:r>
            <a:br/>
          </a:p>
          <a:p>
            <a:pPr lvl="0"/>
            <a:r>
              <a:rPr/>
              <a:t>Sensors + remote sensing + biotic surveys</a:t>
            </a:r>
            <a:br/>
          </a:p>
          <a:p>
            <a:pPr lvl="0"/>
            <a:r>
              <a:rPr/>
              <a:t>Standardised, API-supported</a:t>
            </a:r>
            <a:br/>
          </a:p>
          <a:p>
            <a:pPr lvl="0"/>
            <a:r>
              <a:rPr/>
              <a:t>Limits: only U.S., complexity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PANGAEA – Earth &amp; Env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Multidisciplinary georeferenced data</a:t>
            </a:r>
            <a:br/>
          </a:p>
          <a:p>
            <a:pPr lvl="0"/>
            <a:r>
              <a:rPr/>
              <a:t>Curated metadata + DOIs</a:t>
            </a:r>
            <a:br/>
          </a:p>
          <a:p>
            <a:pPr lvl="0"/>
            <a:r>
              <a:rPr/>
              <a:t>Excellent for oceanography, climate</a:t>
            </a:r>
            <a:br/>
          </a:p>
          <a:p>
            <a:pPr lvl="0"/>
            <a:r>
              <a:rPr/>
              <a:t>Limits: mostly static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LTER – Long Term Ecological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U.S.-based, site-level long-term studies</a:t>
            </a:r>
            <a:br/>
          </a:p>
          <a:p>
            <a:pPr lvl="0"/>
            <a:r>
              <a:rPr/>
              <a:t>Rich temporal resolution</a:t>
            </a:r>
            <a:br/>
          </a:p>
          <a:p>
            <a:pPr lvl="0"/>
            <a:r>
              <a:rPr/>
              <a:t>Data via EDI (Environmental Data Initiative)</a:t>
            </a:r>
            <a:br/>
          </a:p>
          <a:p>
            <a:pPr lvl="0"/>
            <a:r>
              <a:rPr/>
              <a:t>Limits: site heterogeneity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SAEON – South Africa’s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Long-term ecological monitoring</a:t>
            </a:r>
            <a:br/>
          </a:p>
          <a:p>
            <a:pPr lvl="0"/>
            <a:r>
              <a:rPr/>
              <a:t>Marine, terrestrial, limnology</a:t>
            </a:r>
            <a:br/>
          </a:p>
          <a:p>
            <a:pPr lvl="0"/>
            <a:r>
              <a:rPr/>
              <a:t>Data platform: ulwazi.saeon.ac.za</a:t>
            </a:r>
            <a:br/>
          </a:p>
          <a:p>
            <a:pPr lvl="0"/>
            <a:r>
              <a:rPr/>
              <a:t>Strength: National integration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Ecological Data Repositories &amp; Field Platforms</dc:title>
  <dc:creator>Phemelo Rutlokoane</dc:creator>
  <cp:keywords/>
  <dcterms:created xsi:type="dcterms:W3CDTF">2025-06-11T14:52:14Z</dcterms:created>
  <dcterms:modified xsi:type="dcterms:W3CDTF">2025-06-11T14:52:14Z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2025-06-01</vt:lpwstr>
  </property>
  <property fmtid="{D5CDD505-2E9C-101B-9397-08002B2CF9AE}" pid="6" name="editor">
    <vt:lpwstr>visual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