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wJWNHDfz2b9BO4+lP7yZXFKBy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xalsjLzDDqU7Vt43xHgq8rMQxcHo1_b7/edit?usp=drive_link&amp;ouid=110267500052726592101&amp;rtpof=true&amp;sd=tru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xalsjLzDDqU7Vt43xHgq8rMQxcHo1_b7/edit?usp=drive_link&amp;ouid=110267500052726592101&amp;rtpof=true&amp;sd=tru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xalsjLzDDqU7Vt43xHgq8rMQxcHo1_b7/edit?usp=drive_link&amp;ouid=110267500052726592101&amp;rtpof=true&amp;sd=true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0" y="2223436"/>
            <a:ext cx="12192000" cy="3346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r>
              <a:rPr lang="en-IN"/>
              <a:t>HIRING PROCESS PROJECT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0"/>
              <a:buFont typeface="Calibri"/>
              <a:buNone/>
            </a:pPr>
            <a:r>
              <a:rPr b="1" lang="en-IN" sz="2400" u="sng">
                <a:solidFill>
                  <a:schemeClr val="hlink"/>
                </a:solidFill>
                <a:hlinkClick r:id="rId3"/>
              </a:rPr>
              <a:t>Press The Link</a:t>
            </a:r>
            <a:r>
              <a:rPr b="1" lang="en-IN" sz="2400"/>
              <a:t> GO TO JOBDATA SHEET TO CHECK</a:t>
            </a:r>
            <a:br>
              <a:rPr lang="en-IN"/>
            </a:br>
            <a:br>
              <a:rPr lang="en-IN"/>
            </a:b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433137" y="577516"/>
            <a:ext cx="33367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APPROACH: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433137" y="1828800"/>
            <a:ext cx="566286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dataset.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the solution by performing Ms Excel Formulas.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the solution.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them down.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433137" y="6049651"/>
            <a:ext cx="367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LINK: </a:t>
            </a:r>
            <a:r>
              <a:rPr lang="en-I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Press The Link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ctrTitle"/>
          </p:nvPr>
        </p:nvSpPr>
        <p:spPr>
          <a:xfrm>
            <a:off x="1523999" y="453356"/>
            <a:ext cx="9015663" cy="6502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2400" u="sng">
                <a:solidFill>
                  <a:schemeClr val="hlink"/>
                </a:solidFill>
                <a:hlinkClick r:id="rId3"/>
              </a:rPr>
              <a:t>Press The Link</a:t>
            </a:r>
            <a:r>
              <a:rPr b="1" lang="en-IN" sz="2400"/>
              <a:t> GO TO JOBDATA SHEET TO CHECK</a:t>
            </a:r>
            <a:endParaRPr b="1" sz="2400"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03646"/>
            <a:ext cx="12192000" cy="502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/>
        </p:nvSpPr>
        <p:spPr>
          <a:xfrm>
            <a:off x="5101389" y="2598003"/>
            <a:ext cx="44115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2024-01-18T13:36:58Z</dcterms:created>
  <dc:creator>Subham Roy</dc:creator>
</cp:coreProperties>
</file>