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66" r:id="rId6"/>
    <p:sldId id="259" r:id="rId7"/>
    <p:sldId id="268" r:id="rId8"/>
    <p:sldId id="267" r:id="rId9"/>
    <p:sldId id="260" r:id="rId10"/>
    <p:sldId id="261" r:id="rId11"/>
    <p:sldId id="262" r:id="rId12"/>
    <p:sldId id="264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01" d="100"/>
          <a:sy n="101" d="100"/>
        </p:scale>
        <p:origin x="138" y="3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2DB8D-575C-4AA9-B2E4-D69B10188DB3}" type="datetimeFigureOut">
              <a:rPr lang="ko-KR" altLang="en-US" smtClean="0"/>
              <a:t>2021-04-15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DEF61-7A7E-429C-9236-D599CA7C6E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8254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2DB8D-575C-4AA9-B2E4-D69B10188DB3}" type="datetimeFigureOut">
              <a:rPr lang="ko-KR" altLang="en-US" smtClean="0"/>
              <a:t>2021-04-15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DEF61-7A7E-429C-9236-D599CA7C6E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0027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2DB8D-575C-4AA9-B2E4-D69B10188DB3}" type="datetimeFigureOut">
              <a:rPr lang="ko-KR" altLang="en-US" smtClean="0"/>
              <a:t>2021-04-15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DEF61-7A7E-429C-9236-D599CA7C6E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8837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2DB8D-575C-4AA9-B2E4-D69B10188DB3}" type="datetimeFigureOut">
              <a:rPr lang="ko-KR" altLang="en-US" smtClean="0"/>
              <a:t>2021-04-15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DEF61-7A7E-429C-9236-D599CA7C6E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206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2DB8D-575C-4AA9-B2E4-D69B10188DB3}" type="datetimeFigureOut">
              <a:rPr lang="ko-KR" altLang="en-US" smtClean="0"/>
              <a:t>2021-04-15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DEF61-7A7E-429C-9236-D599CA7C6E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983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2DB8D-575C-4AA9-B2E4-D69B10188DB3}" type="datetimeFigureOut">
              <a:rPr lang="ko-KR" altLang="en-US" smtClean="0"/>
              <a:t>2021-04-15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DEF61-7A7E-429C-9236-D599CA7C6E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075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2DB8D-575C-4AA9-B2E4-D69B10188DB3}" type="datetimeFigureOut">
              <a:rPr lang="ko-KR" altLang="en-US" smtClean="0"/>
              <a:t>2021-04-15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DEF61-7A7E-429C-9236-D599CA7C6E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7855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2DB8D-575C-4AA9-B2E4-D69B10188DB3}" type="datetimeFigureOut">
              <a:rPr lang="ko-KR" altLang="en-US" smtClean="0"/>
              <a:t>2021-04-15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DEF61-7A7E-429C-9236-D599CA7C6E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5864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2DB8D-575C-4AA9-B2E4-D69B10188DB3}" type="datetimeFigureOut">
              <a:rPr lang="ko-KR" altLang="en-US" smtClean="0"/>
              <a:t>2021-04-15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DEF61-7A7E-429C-9236-D599CA7C6E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9565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2DB8D-575C-4AA9-B2E4-D69B10188DB3}" type="datetimeFigureOut">
              <a:rPr lang="ko-KR" altLang="en-US" smtClean="0"/>
              <a:t>2021-04-15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DEF61-7A7E-429C-9236-D599CA7C6E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9778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2DB8D-575C-4AA9-B2E4-D69B10188DB3}" type="datetimeFigureOut">
              <a:rPr lang="ko-KR" altLang="en-US" smtClean="0"/>
              <a:t>2021-04-15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DEF61-7A7E-429C-9236-D599CA7C6E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8404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B2DB8D-575C-4AA9-B2E4-D69B10188DB3}" type="datetimeFigureOut">
              <a:rPr lang="ko-KR" altLang="en-US" smtClean="0"/>
              <a:t>2021-04-15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3DEF61-7A7E-429C-9236-D599CA7C6E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8619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66146" y="1358781"/>
            <a:ext cx="32303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가디언 </a:t>
            </a:r>
            <a:r>
              <a:rPr lang="ko-KR" altLang="en-US" dirty="0" err="1" smtClean="0"/>
              <a:t>테일즈</a:t>
            </a:r>
            <a:endParaRPr lang="en-US" altLang="ko-KR" dirty="0" smtClean="0"/>
          </a:p>
          <a:p>
            <a:r>
              <a:rPr lang="ko-KR" altLang="en-US" dirty="0" err="1" smtClean="0"/>
              <a:t>엔드</a:t>
            </a:r>
            <a:r>
              <a:rPr lang="ko-KR" altLang="en-US" dirty="0" smtClean="0"/>
              <a:t> 컨텐츠 분석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82805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50236" y="188008"/>
            <a:ext cx="4324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PVE : </a:t>
            </a:r>
            <a:r>
              <a:rPr lang="ko-KR" altLang="en-US" dirty="0" smtClean="0"/>
              <a:t>궤도 엘리베이터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3048000" y="2551837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 smtClean="0"/>
              <a:t>자동 전투를 통하여 층을 올라가는 형태, 콜로세움이 </a:t>
            </a:r>
            <a:r>
              <a:rPr lang="ko-KR" altLang="en-US" dirty="0" err="1" smtClean="0"/>
              <a:t>PVE로</a:t>
            </a:r>
            <a:r>
              <a:rPr lang="ko-KR" altLang="en-US" dirty="0" smtClean="0"/>
              <a:t> 바뀐 형태이다. 캐릭터 성장 재료를 보상으로 줌</a:t>
            </a:r>
          </a:p>
          <a:p>
            <a:r>
              <a:rPr lang="ko-KR" altLang="en-US" dirty="0" smtClean="0"/>
              <a:t>                      재화의 소모가 없이 플레이가 가능하나, 층에 따른 난이도 상승폭이 </a:t>
            </a:r>
            <a:r>
              <a:rPr lang="ko-KR" altLang="en-US" dirty="0" err="1" smtClean="0"/>
              <a:t>큰편</a:t>
            </a:r>
            <a:endParaRPr lang="ko-KR" altLang="en-US" dirty="0" smtClean="0"/>
          </a:p>
          <a:p>
            <a:r>
              <a:rPr lang="ko-KR" altLang="en-US" dirty="0" smtClean="0"/>
              <a:t>                      -&gt; 현재 </a:t>
            </a:r>
            <a:r>
              <a:rPr lang="ko-KR" altLang="en-US" dirty="0" err="1" smtClean="0"/>
              <a:t>랭커들은</a:t>
            </a:r>
            <a:r>
              <a:rPr lang="ko-KR" altLang="en-US" dirty="0" smtClean="0"/>
              <a:t> 599층에서 멈춰있는 상태, 보상은 성장 재료, 스토리와 관련된 내용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927472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50236" y="188008"/>
            <a:ext cx="4324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PVE : </a:t>
            </a:r>
            <a:r>
              <a:rPr lang="ko-KR" altLang="en-US" dirty="0" err="1" smtClean="0"/>
              <a:t>카마존</a:t>
            </a:r>
            <a:r>
              <a:rPr lang="ko-KR" altLang="en-US" dirty="0" smtClean="0"/>
              <a:t> 랜드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3048000" y="1305342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 smtClean="0"/>
              <a:t>난이도 6가지, 최대 6층, 6스테이지로 이루어져 있으며, 마지막 6스테이지는 </a:t>
            </a:r>
            <a:r>
              <a:rPr lang="ko-KR" altLang="en-US" dirty="0" err="1" smtClean="0"/>
              <a:t>보스방으로</a:t>
            </a:r>
            <a:r>
              <a:rPr lang="ko-KR" altLang="en-US" dirty="0" smtClean="0"/>
              <a:t> 구성 되어 있다. </a:t>
            </a:r>
          </a:p>
          <a:p>
            <a:r>
              <a:rPr lang="ko-KR" altLang="en-US" dirty="0" smtClean="0"/>
              <a:t>                 특전 시스템이 존재하여 </a:t>
            </a:r>
            <a:r>
              <a:rPr lang="ko-KR" altLang="en-US" dirty="0" err="1" smtClean="0"/>
              <a:t>카마존</a:t>
            </a:r>
            <a:r>
              <a:rPr lang="ko-KR" altLang="en-US" dirty="0" smtClean="0"/>
              <a:t> 랜드를 플레이 하며 얻은 </a:t>
            </a:r>
            <a:r>
              <a:rPr lang="ko-KR" altLang="en-US" dirty="0" err="1" smtClean="0"/>
              <a:t>카마존</a:t>
            </a:r>
            <a:r>
              <a:rPr lang="ko-KR" altLang="en-US" dirty="0" smtClean="0"/>
              <a:t> 포인트로</a:t>
            </a:r>
          </a:p>
          <a:p>
            <a:r>
              <a:rPr lang="ko-KR" altLang="en-US" dirty="0" smtClean="0"/>
              <a:t>                 도전에서 이로운 효과를 부여할 수 있음</a:t>
            </a:r>
          </a:p>
          <a:p>
            <a:r>
              <a:rPr lang="ko-KR" altLang="en-US" dirty="0" smtClean="0"/>
              <a:t>                 보스까지 가는 길목에는 일반 전투, 랜덤 이벤트, 상점, 엘리트 전투, 회복 </a:t>
            </a:r>
            <a:r>
              <a:rPr lang="ko-KR" altLang="en-US" dirty="0" err="1" smtClean="0"/>
              <a:t>으로</a:t>
            </a:r>
            <a:r>
              <a:rPr lang="ko-KR" altLang="en-US" dirty="0" smtClean="0"/>
              <a:t> 이루어져 있으며</a:t>
            </a:r>
          </a:p>
          <a:p>
            <a:r>
              <a:rPr lang="ko-KR" altLang="en-US" dirty="0" smtClean="0"/>
              <a:t>                 회복을 제외한 모든 곳에서 </a:t>
            </a:r>
            <a:r>
              <a:rPr lang="ko-KR" altLang="en-US" dirty="0" err="1" smtClean="0"/>
              <a:t>아티팩트를</a:t>
            </a:r>
            <a:r>
              <a:rPr lang="ko-KR" altLang="en-US" dirty="0" smtClean="0"/>
              <a:t> 랜덤으로 획득이 가능하다.</a:t>
            </a:r>
          </a:p>
          <a:p>
            <a:r>
              <a:rPr lang="ko-KR" altLang="en-US" dirty="0" smtClean="0"/>
              <a:t>                 유저는 이 </a:t>
            </a:r>
            <a:r>
              <a:rPr lang="ko-KR" altLang="en-US" dirty="0" err="1" smtClean="0"/>
              <a:t>아티팩트를</a:t>
            </a:r>
            <a:r>
              <a:rPr lang="ko-KR" altLang="en-US" dirty="0" smtClean="0"/>
              <a:t> 조합하여 최종 층까지 클리어하는 것이 목표이며</a:t>
            </a:r>
          </a:p>
          <a:p>
            <a:r>
              <a:rPr lang="ko-KR" altLang="en-US" dirty="0" smtClean="0"/>
              <a:t>                 각 난이도의 각 층을 </a:t>
            </a:r>
            <a:r>
              <a:rPr lang="ko-KR" altLang="en-US" dirty="0" err="1" smtClean="0"/>
              <a:t>클리어</a:t>
            </a:r>
            <a:r>
              <a:rPr lang="ko-KR" altLang="en-US" dirty="0" smtClean="0"/>
              <a:t> 하면, 보상으로 병뚜껑을 </a:t>
            </a:r>
            <a:r>
              <a:rPr lang="ko-KR" altLang="en-US" dirty="0" err="1" smtClean="0"/>
              <a:t>얻을수</a:t>
            </a:r>
            <a:r>
              <a:rPr lang="ko-KR" altLang="en-US" dirty="0" smtClean="0"/>
              <a:t> 있으며</a:t>
            </a:r>
          </a:p>
          <a:p>
            <a:r>
              <a:rPr lang="ko-KR" altLang="en-US" dirty="0" smtClean="0"/>
              <a:t>                 얻은 병뚜껑은 상점에서 성장에 필요한 재화를 구매 할 수 있다.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51079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50236" y="188008"/>
            <a:ext cx="4324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PVE :</a:t>
            </a:r>
            <a:r>
              <a:rPr lang="ko-KR" altLang="en-US" dirty="0"/>
              <a:t> </a:t>
            </a:r>
            <a:r>
              <a:rPr lang="ko-KR" altLang="en-US" dirty="0" err="1" smtClean="0"/>
              <a:t>협동전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3048000" y="612845"/>
            <a:ext cx="6096000" cy="563231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 smtClean="0"/>
              <a:t>가장 최근에 추가된 컨텐츠로 최대 4인의 유저가 하나의 </a:t>
            </a:r>
            <a:r>
              <a:rPr lang="ko-KR" altLang="en-US" dirty="0" err="1" smtClean="0"/>
              <a:t>맵을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클리어</a:t>
            </a:r>
            <a:r>
              <a:rPr lang="ko-KR" altLang="en-US" dirty="0" smtClean="0"/>
              <a:t> 하는 형태 (</a:t>
            </a:r>
            <a:r>
              <a:rPr lang="ko-KR" altLang="en-US" dirty="0" err="1" smtClean="0"/>
              <a:t>타게임의</a:t>
            </a:r>
            <a:r>
              <a:rPr lang="ko-KR" altLang="en-US" dirty="0" smtClean="0"/>
              <a:t> 레이드와 </a:t>
            </a:r>
            <a:r>
              <a:rPr lang="ko-KR" altLang="en-US" dirty="0" err="1" smtClean="0"/>
              <a:t>비슷한듯</a:t>
            </a:r>
            <a:r>
              <a:rPr lang="ko-KR" altLang="en-US" dirty="0" smtClean="0"/>
              <a:t>)</a:t>
            </a:r>
          </a:p>
          <a:p>
            <a:r>
              <a:rPr lang="ko-KR" altLang="en-US" dirty="0" smtClean="0"/>
              <a:t>           </a:t>
            </a:r>
            <a:r>
              <a:rPr lang="ko-KR" altLang="en-US" dirty="0" err="1" smtClean="0"/>
              <a:t>협동전도</a:t>
            </a:r>
            <a:r>
              <a:rPr lang="ko-KR" altLang="en-US" dirty="0" smtClean="0"/>
              <a:t> 매칭이 필요하기 때문에 입장 가능 시간을 제한하여, 빠르고 안정적인 </a:t>
            </a:r>
            <a:r>
              <a:rPr lang="ko-KR" altLang="en-US" dirty="0" err="1" smtClean="0"/>
              <a:t>매칭을</a:t>
            </a:r>
            <a:r>
              <a:rPr lang="ko-KR" altLang="en-US" dirty="0" smtClean="0"/>
              <a:t> 유도</a:t>
            </a:r>
          </a:p>
          <a:p>
            <a:r>
              <a:rPr lang="ko-KR" altLang="en-US" dirty="0" smtClean="0"/>
              <a:t>           장비의 성장도 같이 신경을 써야하고, 유저가 직접 플레이하는 형태이기 때문에, 손도 많이 타는 컨텐츠</a:t>
            </a:r>
          </a:p>
          <a:p>
            <a:r>
              <a:rPr lang="ko-KR" altLang="en-US" dirty="0" smtClean="0"/>
              <a:t>           </a:t>
            </a:r>
            <a:r>
              <a:rPr lang="ko-KR" altLang="en-US" dirty="0" err="1" smtClean="0"/>
              <a:t>맵의</a:t>
            </a:r>
            <a:r>
              <a:rPr lang="ko-KR" altLang="en-US" dirty="0" smtClean="0"/>
              <a:t> 구성도 일반 전투, 간단한 퍼즐, 보스 전투가 존재하며, 일정 시간 이후부터는 지나온 길에서</a:t>
            </a:r>
          </a:p>
          <a:p>
            <a:r>
              <a:rPr lang="ko-KR" altLang="en-US" dirty="0" smtClean="0"/>
              <a:t>           검은 </a:t>
            </a:r>
            <a:r>
              <a:rPr lang="ko-KR" altLang="en-US" dirty="0" err="1" smtClean="0"/>
              <a:t>벌레떼가</a:t>
            </a:r>
            <a:r>
              <a:rPr lang="ko-KR" altLang="en-US" dirty="0" smtClean="0"/>
              <a:t> 따라 오게 되는데, 검은 </a:t>
            </a:r>
            <a:r>
              <a:rPr lang="ko-KR" altLang="en-US" dirty="0" err="1" smtClean="0"/>
              <a:t>벌레떼안에</a:t>
            </a:r>
            <a:r>
              <a:rPr lang="ko-KR" altLang="en-US" dirty="0" smtClean="0"/>
              <a:t> 머무르게 되면, 지속적으로 체력이 소모됨.</a:t>
            </a:r>
          </a:p>
          <a:p>
            <a:r>
              <a:rPr lang="ko-KR" altLang="en-US" dirty="0" smtClean="0"/>
              <a:t>           또 먼저 죽어버린 플레이어는 끝나는 것이 아니라, 영혼의 형태로 변화하며 영혼은 팀원을 따라다니며 힐을 줄 수 있음.</a:t>
            </a:r>
          </a:p>
          <a:p>
            <a:r>
              <a:rPr lang="ko-KR" altLang="en-US" dirty="0" smtClean="0"/>
              <a:t>           죽더라도 팀원에게 기여를 할 수 있음.</a:t>
            </a:r>
          </a:p>
          <a:p>
            <a:r>
              <a:rPr lang="ko-KR" altLang="en-US" dirty="0" smtClean="0"/>
              <a:t>           </a:t>
            </a:r>
            <a:r>
              <a:rPr lang="ko-KR" altLang="en-US" dirty="0" err="1" smtClean="0"/>
              <a:t>협동전이</a:t>
            </a:r>
            <a:r>
              <a:rPr lang="ko-KR" altLang="en-US" dirty="0" smtClean="0"/>
              <a:t> 열릴 때마다 속성이 교체되기 때문에 더 높은 레벨의 </a:t>
            </a:r>
            <a:r>
              <a:rPr lang="ko-KR" altLang="en-US" dirty="0" err="1" smtClean="0"/>
              <a:t>협동전을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클리어</a:t>
            </a:r>
            <a:r>
              <a:rPr lang="ko-KR" altLang="en-US" dirty="0" smtClean="0"/>
              <a:t> 하기 위해서는</a:t>
            </a:r>
          </a:p>
          <a:p>
            <a:r>
              <a:rPr lang="ko-KR" altLang="en-US" dirty="0" smtClean="0"/>
              <a:t>           다양한 속성의 캐릭터의 육성이 필요. (최대 레벨로 간다면 무기, </a:t>
            </a:r>
            <a:r>
              <a:rPr lang="ko-KR" altLang="en-US" dirty="0" err="1" smtClean="0"/>
              <a:t>악세사리의</a:t>
            </a:r>
            <a:r>
              <a:rPr lang="ko-KR" altLang="en-US" dirty="0" smtClean="0"/>
              <a:t> 초월이 강제됨)</a:t>
            </a:r>
          </a:p>
          <a:p>
            <a:r>
              <a:rPr lang="ko-KR" altLang="en-US" dirty="0" smtClean="0"/>
              <a:t>           아레나 격주로 교체되어 즐길 수 있음.</a:t>
            </a:r>
          </a:p>
          <a:p>
            <a:r>
              <a:rPr lang="ko-KR" altLang="en-US" dirty="0" smtClean="0"/>
              <a:t>           -&gt; 보상 </a:t>
            </a:r>
            <a:r>
              <a:rPr lang="ko-KR" altLang="en-US" dirty="0" err="1" smtClean="0"/>
              <a:t>젬</a:t>
            </a:r>
            <a:r>
              <a:rPr lang="ko-KR" altLang="en-US" dirty="0" smtClean="0"/>
              <a:t> (최대 레벨 기준 주간 2520젬)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6572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50236" y="188008"/>
            <a:ext cx="4324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가테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엔드는</a:t>
            </a:r>
            <a:r>
              <a:rPr lang="ko-KR" altLang="en-US" dirty="0" smtClean="0"/>
              <a:t> 뭘로 구성되어 있나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50236" y="1854437"/>
            <a:ext cx="7622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PVE :</a:t>
            </a:r>
            <a:r>
              <a:rPr lang="ko-KR" altLang="en-US" dirty="0"/>
              <a:t> </a:t>
            </a:r>
            <a:r>
              <a:rPr lang="ko-KR" altLang="en-US" dirty="0" smtClean="0"/>
              <a:t>부유성 미궁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경계의 미궁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카마존</a:t>
            </a:r>
            <a:r>
              <a:rPr lang="ko-KR" altLang="en-US" dirty="0" smtClean="0"/>
              <a:t> 랜드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협동전</a:t>
            </a:r>
            <a:r>
              <a:rPr lang="en-US" altLang="ko-KR" dirty="0" smtClean="0"/>
              <a:t>, </a:t>
            </a:r>
            <a:r>
              <a:rPr lang="ko-KR" altLang="en-US" dirty="0" smtClean="0"/>
              <a:t>궤도 엘리베이터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50236" y="2871387"/>
            <a:ext cx="3008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PVP : </a:t>
            </a:r>
            <a:r>
              <a:rPr lang="ko-KR" altLang="en-US" dirty="0" smtClean="0"/>
              <a:t>콜로세움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아레나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3945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50236" y="188008"/>
            <a:ext cx="4324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PVP : </a:t>
            </a:r>
            <a:r>
              <a:rPr lang="ko-KR" altLang="en-US" dirty="0" smtClean="0"/>
              <a:t>콜로세움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0" y="4170347"/>
            <a:ext cx="12192000" cy="1285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비 동기식 </a:t>
            </a:r>
            <a:r>
              <a:rPr lang="en-US" altLang="ko-KR" dirty="0" smtClean="0"/>
              <a:t>PVP</a:t>
            </a:r>
            <a:r>
              <a:rPr lang="ko-KR" altLang="en-US" dirty="0" smtClean="0"/>
              <a:t>로 티켓만 있다면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언제라도 플레이 할 수 있는 </a:t>
            </a:r>
            <a:r>
              <a:rPr lang="en-US" altLang="ko-KR" dirty="0" smtClean="0"/>
              <a:t>PVP </a:t>
            </a:r>
            <a:r>
              <a:rPr lang="ko-KR" altLang="en-US" dirty="0" smtClean="0"/>
              <a:t>컨텐츠이다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/>
              <a:t>유저는 방어 파티와 방어 파티의 진영을 설정 할 수 있으며</a:t>
            </a:r>
            <a:r>
              <a:rPr lang="en-US" altLang="ko-KR" dirty="0" smtClean="0"/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/>
              <a:t>공개 되어있는 상대방의 방어 파티를 보고 공격 파티를 선택하여 공격 할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rcRect r="3792"/>
          <a:stretch/>
        </p:blipFill>
        <p:spPr>
          <a:xfrm>
            <a:off x="3298825" y="986853"/>
            <a:ext cx="5594350" cy="2753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282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50236" y="188008"/>
            <a:ext cx="4324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PVP : </a:t>
            </a:r>
            <a:r>
              <a:rPr lang="ko-KR" altLang="en-US" dirty="0" smtClean="0"/>
              <a:t>콜로세움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0" y="4170347"/>
            <a:ext cx="12192000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유저는 주로 </a:t>
            </a:r>
            <a:r>
              <a:rPr lang="ko-KR" altLang="en-US" dirty="0" err="1" smtClean="0"/>
              <a:t>데일리</a:t>
            </a:r>
            <a:r>
              <a:rPr lang="ko-KR" altLang="en-US" dirty="0" smtClean="0"/>
              <a:t> 미션의 콜로세움 </a:t>
            </a:r>
            <a:r>
              <a:rPr lang="en-US" altLang="ko-KR" dirty="0" smtClean="0"/>
              <a:t>3</a:t>
            </a:r>
            <a:r>
              <a:rPr lang="ko-KR" altLang="en-US" dirty="0" smtClean="0"/>
              <a:t>회 플레이를 통하여 접근하게 되며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최종적으로는 주간 보상인 </a:t>
            </a:r>
            <a:r>
              <a:rPr lang="ko-KR" altLang="en-US" dirty="0" err="1" smtClean="0"/>
              <a:t>젬을</a:t>
            </a:r>
            <a:r>
              <a:rPr lang="ko-KR" altLang="en-US" dirty="0" smtClean="0"/>
              <a:t> 수급하기 위하여 플레이를 계속 하게 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3968"/>
          <a:stretch/>
        </p:blipFill>
        <p:spPr>
          <a:xfrm>
            <a:off x="3337874" y="975185"/>
            <a:ext cx="5516251" cy="2720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57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50236" y="188008"/>
            <a:ext cx="4324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PVP : </a:t>
            </a:r>
            <a:r>
              <a:rPr lang="ko-KR" altLang="en-US" dirty="0" smtClean="0"/>
              <a:t>콜로세움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0" y="4170347"/>
            <a:ext cx="12192000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유저는 공격을 할 때 상대방 방어 파티의 진형을 보고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본인의 공격 파티 진형도 수정을 하여 공격을 할 수 있으며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전략적인 요소가 강조 되어있는 형태의 </a:t>
            </a:r>
            <a:r>
              <a:rPr lang="en-US" altLang="ko-KR" dirty="0" smtClean="0"/>
              <a:t>PVP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3646"/>
          <a:stretch/>
        </p:blipFill>
        <p:spPr>
          <a:xfrm>
            <a:off x="3126497" y="801691"/>
            <a:ext cx="5939005" cy="2919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936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50236" y="188008"/>
            <a:ext cx="4324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PVP : </a:t>
            </a:r>
            <a:r>
              <a:rPr lang="ko-KR" altLang="en-US" dirty="0" smtClean="0"/>
              <a:t>아레나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0128" y="1141880"/>
            <a:ext cx="5371744" cy="254411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4170347"/>
            <a:ext cx="121920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실시간 </a:t>
            </a:r>
            <a:r>
              <a:rPr lang="en-US" altLang="ko-KR" dirty="0" smtClean="0"/>
              <a:t>PVP </a:t>
            </a:r>
            <a:r>
              <a:rPr lang="ko-KR" altLang="en-US" dirty="0" smtClean="0"/>
              <a:t>형태를 띄고 있는 아레나로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시즌에 따라 전투가 진행되는 </a:t>
            </a:r>
            <a:r>
              <a:rPr lang="ko-KR" altLang="en-US" dirty="0" err="1" smtClean="0"/>
              <a:t>맵이</a:t>
            </a:r>
            <a:r>
              <a:rPr lang="ko-KR" altLang="en-US" dirty="0" smtClean="0"/>
              <a:t> 변경되며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유저는 해당 시즌의 </a:t>
            </a:r>
            <a:r>
              <a:rPr lang="ko-KR" altLang="en-US" dirty="0" err="1" smtClean="0"/>
              <a:t>맵에서</a:t>
            </a:r>
            <a:r>
              <a:rPr lang="ko-KR" altLang="en-US" dirty="0" smtClean="0"/>
              <a:t> 유리한 캐릭터를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육성하고 플레이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5831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50236" y="188008"/>
            <a:ext cx="4324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PVP : </a:t>
            </a:r>
            <a:r>
              <a:rPr lang="ko-KR" altLang="en-US" dirty="0" smtClean="0"/>
              <a:t>아레나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0128" y="1141880"/>
            <a:ext cx="5371744" cy="254411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4170347"/>
            <a:ext cx="121920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아레나의 특이점은 입장 가능 시간이 따로 존재 한다는 점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/>
              <a:t>실시간으로 유저의 매칭이 필요하기 때문에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입장 가능 시간을 통제하여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순간적으로 인원을 늘려 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5778499" y="3121025"/>
            <a:ext cx="844551" cy="4953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0055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50236" y="188008"/>
            <a:ext cx="4324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PVP : </a:t>
            </a:r>
            <a:r>
              <a:rPr lang="ko-KR" altLang="en-US" dirty="0" smtClean="0"/>
              <a:t>아레나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15154" y="1145136"/>
            <a:ext cx="634952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실시간 </a:t>
            </a:r>
            <a:r>
              <a:rPr lang="en-US" altLang="ko-KR" dirty="0" smtClean="0"/>
              <a:t>PVP, </a:t>
            </a:r>
            <a:r>
              <a:rPr lang="ko-KR" altLang="en-US" dirty="0" smtClean="0"/>
              <a:t>콜로세움과 다르게 유저가 직접 캐릭터를 움직여 전투</a:t>
            </a:r>
          </a:p>
          <a:p>
            <a:r>
              <a:rPr lang="ko-KR" altLang="en-US" dirty="0" smtClean="0"/>
              <a:t>           캐릭터 </a:t>
            </a:r>
            <a:r>
              <a:rPr lang="ko-KR" altLang="en-US" dirty="0" err="1" smtClean="0"/>
              <a:t>픽을</a:t>
            </a:r>
            <a:r>
              <a:rPr lang="ko-KR" altLang="en-US" dirty="0" smtClean="0"/>
              <a:t> 먼저 하고 매칭이 되기 때문에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가장 많이 사용되는 메타의 카운터 </a:t>
            </a:r>
            <a:r>
              <a:rPr lang="ko-KR" altLang="en-US" dirty="0" err="1" smtClean="0"/>
              <a:t>픽으로</a:t>
            </a:r>
            <a:r>
              <a:rPr lang="ko-KR" altLang="en-US" dirty="0" smtClean="0"/>
              <a:t> 카운터를 노리거나</a:t>
            </a:r>
          </a:p>
          <a:p>
            <a:r>
              <a:rPr lang="ko-KR" altLang="en-US" dirty="0" smtClean="0"/>
              <a:t>           저 </a:t>
            </a:r>
            <a:r>
              <a:rPr lang="ko-KR" altLang="en-US" dirty="0" err="1" smtClean="0"/>
              <a:t>티어에서는</a:t>
            </a:r>
            <a:r>
              <a:rPr lang="ko-KR" altLang="en-US" dirty="0" smtClean="0"/>
              <a:t> 일단 키워져 있는 가장 강력한 캐릭터를 필두로 플레이 </a:t>
            </a:r>
            <a:r>
              <a:rPr lang="en-US" altLang="ko-KR" dirty="0" smtClean="0"/>
              <a:t>(</a:t>
            </a:r>
            <a:r>
              <a:rPr lang="ko-KR" altLang="en-US" dirty="0" smtClean="0"/>
              <a:t>레벨은 보정이 되나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스텟은</a:t>
            </a:r>
            <a:r>
              <a:rPr lang="ko-KR" altLang="en-US" dirty="0" smtClean="0"/>
              <a:t> 보정되지 않음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           </a:t>
            </a:r>
            <a:r>
              <a:rPr lang="ko-KR" altLang="en-US" dirty="0" smtClean="0"/>
              <a:t>전투가 가능한 시간대를 설정하여 보다 빠르고 안정적인 </a:t>
            </a:r>
            <a:r>
              <a:rPr lang="ko-KR" altLang="en-US" dirty="0" err="1" smtClean="0"/>
              <a:t>매칭을</a:t>
            </a:r>
            <a:r>
              <a:rPr lang="ko-KR" altLang="en-US" dirty="0" smtClean="0"/>
              <a:t> 유도 함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상위 랭크로 올라갈수록 </a:t>
            </a:r>
            <a:r>
              <a:rPr lang="ko-KR" altLang="en-US" dirty="0" err="1" smtClean="0"/>
              <a:t>과금도</a:t>
            </a:r>
            <a:r>
              <a:rPr lang="ko-KR" altLang="en-US" dirty="0" smtClean="0"/>
              <a:t> 같이 필요한 구조</a:t>
            </a:r>
          </a:p>
          <a:p>
            <a:r>
              <a:rPr lang="ko-KR" altLang="en-US" dirty="0" smtClean="0"/>
              <a:t>           승리 시 </a:t>
            </a:r>
            <a:r>
              <a:rPr lang="en-US" altLang="ko-KR" dirty="0" smtClean="0"/>
              <a:t>+20</a:t>
            </a:r>
            <a:r>
              <a:rPr lang="ko-KR" altLang="en-US" dirty="0" smtClean="0"/>
              <a:t>점</a:t>
            </a:r>
            <a:r>
              <a:rPr lang="en-US" altLang="ko-KR" dirty="0" smtClean="0"/>
              <a:t>, </a:t>
            </a:r>
            <a:r>
              <a:rPr lang="ko-KR" altLang="en-US" dirty="0" smtClean="0"/>
              <a:t>패배 시 </a:t>
            </a:r>
            <a:r>
              <a:rPr lang="en-US" altLang="ko-KR" dirty="0" smtClean="0"/>
              <a:t>-10</a:t>
            </a:r>
            <a:r>
              <a:rPr lang="ko-KR" altLang="en-US" dirty="0" smtClean="0"/>
              <a:t>점을 기본적으로 주며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연승시</a:t>
            </a:r>
            <a:r>
              <a:rPr lang="ko-KR" altLang="en-US" dirty="0" smtClean="0"/>
              <a:t> 승점 보너스도 존재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           </a:t>
            </a:r>
            <a:r>
              <a:rPr lang="ko-KR" altLang="en-US" dirty="0" smtClean="0"/>
              <a:t>다이아몬드 </a:t>
            </a:r>
            <a:r>
              <a:rPr lang="ko-KR" altLang="en-US" dirty="0" err="1" smtClean="0"/>
              <a:t>티어</a:t>
            </a:r>
            <a:r>
              <a:rPr lang="ko-KR" altLang="en-US" dirty="0" smtClean="0"/>
              <a:t> 이전까지는 </a:t>
            </a:r>
            <a:r>
              <a:rPr lang="ko-KR" altLang="en-US" dirty="0" err="1" smtClean="0"/>
              <a:t>티어</a:t>
            </a:r>
            <a:r>
              <a:rPr lang="ko-KR" altLang="en-US" dirty="0" smtClean="0"/>
              <a:t> 상승까지의 점수가 </a:t>
            </a:r>
            <a:r>
              <a:rPr lang="en-US" altLang="ko-KR" dirty="0" smtClean="0"/>
              <a:t>100</a:t>
            </a:r>
            <a:r>
              <a:rPr lang="ko-KR" altLang="en-US" dirty="0" err="1" smtClean="0"/>
              <a:t>점씩이나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다이아몬드 </a:t>
            </a:r>
            <a:r>
              <a:rPr lang="ko-KR" altLang="en-US" dirty="0" err="1" smtClean="0"/>
              <a:t>티어부터는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티어</a:t>
            </a:r>
            <a:r>
              <a:rPr lang="ko-KR" altLang="en-US" dirty="0" smtClean="0"/>
              <a:t> 상승이 </a:t>
            </a:r>
            <a:r>
              <a:rPr lang="en-US" altLang="ko-KR" dirty="0" smtClean="0"/>
              <a:t>150</a:t>
            </a:r>
            <a:r>
              <a:rPr lang="ko-KR" altLang="en-US" dirty="0" smtClean="0"/>
              <a:t>점으로 상승</a:t>
            </a:r>
          </a:p>
          <a:p>
            <a:r>
              <a:rPr lang="ko-KR" altLang="en-US" dirty="0" smtClean="0"/>
              <a:t>           하지만 그럼에도 불구하고 특정 구간에서 더 이상 </a:t>
            </a:r>
            <a:r>
              <a:rPr lang="ko-KR" altLang="en-US" dirty="0" err="1" smtClean="0"/>
              <a:t>티어를</a:t>
            </a:r>
            <a:r>
              <a:rPr lang="ko-KR" altLang="en-US" dirty="0" smtClean="0"/>
              <a:t> 올리지 않는 </a:t>
            </a:r>
            <a:r>
              <a:rPr lang="en-US" altLang="ko-KR" dirty="0" smtClean="0"/>
              <a:t>"</a:t>
            </a:r>
            <a:r>
              <a:rPr lang="ko-KR" altLang="en-US" dirty="0" smtClean="0"/>
              <a:t>수문장</a:t>
            </a:r>
            <a:r>
              <a:rPr lang="en-US" altLang="ko-KR" dirty="0" smtClean="0"/>
              <a:t>"</a:t>
            </a:r>
            <a:r>
              <a:rPr lang="ko-KR" altLang="en-US" dirty="0" smtClean="0"/>
              <a:t>들도 존재</a:t>
            </a:r>
          </a:p>
          <a:p>
            <a:r>
              <a:rPr lang="ko-KR" altLang="en-US" dirty="0" smtClean="0"/>
              <a:t>           또한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시즌 초기화 마다 </a:t>
            </a:r>
            <a:r>
              <a:rPr lang="ko-KR" altLang="en-US" dirty="0" err="1" smtClean="0"/>
              <a:t>맵이</a:t>
            </a:r>
            <a:r>
              <a:rPr lang="ko-KR" altLang="en-US" dirty="0" smtClean="0"/>
              <a:t> 변경되어 </a:t>
            </a:r>
            <a:r>
              <a:rPr lang="ko-KR" altLang="en-US" dirty="0" err="1" smtClean="0"/>
              <a:t>맵에</a:t>
            </a:r>
            <a:r>
              <a:rPr lang="ko-KR" altLang="en-US" dirty="0" smtClean="0"/>
              <a:t> 따른 사용 영웅이 달라짐 </a:t>
            </a:r>
          </a:p>
          <a:p>
            <a:r>
              <a:rPr lang="ko-KR" altLang="en-US" dirty="0" smtClean="0"/>
              <a:t>          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보상 </a:t>
            </a:r>
            <a:r>
              <a:rPr lang="ko-KR" altLang="en-US" dirty="0" err="1" smtClean="0"/>
              <a:t>젬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마스터 기준 주간 </a:t>
            </a:r>
            <a:r>
              <a:rPr lang="en-US" altLang="ko-KR" dirty="0" smtClean="0"/>
              <a:t>2400</a:t>
            </a:r>
            <a:r>
              <a:rPr lang="ko-KR" altLang="en-US" dirty="0" err="1" smtClean="0"/>
              <a:t>젬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73395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50236" y="188008"/>
            <a:ext cx="4324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PVE : </a:t>
            </a:r>
            <a:r>
              <a:rPr lang="ko-KR" altLang="en-US" dirty="0" smtClean="0"/>
              <a:t>부유성 미궁 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경계의 미궁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3048000" y="2690336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 smtClean="0"/>
              <a:t>달리기, 퍼즐, 일반 전투, 보스 전투 총 4가지로 구성되어 있으며 캐릭터의 성장과 플레이어의 컨트롤 성장을 기대 할 수 있음.</a:t>
            </a:r>
          </a:p>
          <a:p>
            <a:r>
              <a:rPr lang="ko-KR" altLang="en-US" dirty="0" smtClean="0"/>
              <a:t>	     -&gt; 보상은 캐릭터 성장에 관련된 물품들 </a:t>
            </a:r>
            <a:r>
              <a:rPr lang="ko-KR" altLang="en-US" dirty="0" err="1" smtClean="0"/>
              <a:t>강화용</a:t>
            </a:r>
            <a:r>
              <a:rPr lang="ko-KR" altLang="en-US" dirty="0" smtClean="0"/>
              <a:t> 망치, 경험치, 골드, 히어로 크리스탈 등등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048000" y="515506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 smtClean="0"/>
              <a:t>부유성 미궁을 베이스로 난이도가 더욱 강화된 형태, 부유성 미궁에는 없던 속성 제한이 생겨 속성 </a:t>
            </a:r>
            <a:r>
              <a:rPr lang="ko-KR" altLang="en-US" dirty="0" err="1" smtClean="0"/>
              <a:t>덱</a:t>
            </a:r>
            <a:r>
              <a:rPr lang="ko-KR" altLang="en-US" dirty="0" smtClean="0"/>
              <a:t> 성장을 강제</a:t>
            </a:r>
          </a:p>
          <a:p>
            <a:r>
              <a:rPr lang="ko-KR" altLang="en-US" dirty="0" smtClean="0"/>
              <a:t>	     -&gt; 보상은 </a:t>
            </a:r>
            <a:r>
              <a:rPr lang="ko-KR" altLang="en-US" dirty="0" err="1" smtClean="0"/>
              <a:t>인게임</a:t>
            </a:r>
            <a:r>
              <a:rPr lang="ko-KR" altLang="en-US" dirty="0" smtClean="0"/>
              <a:t> 재화들, 코스튬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13785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695</Words>
  <Application>Microsoft Office PowerPoint</Application>
  <PresentationFormat>와이드스크린</PresentationFormat>
  <Paragraphs>63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Atents</dc:creator>
  <cp:lastModifiedBy>Atents</cp:lastModifiedBy>
  <cp:revision>5</cp:revision>
  <dcterms:created xsi:type="dcterms:W3CDTF">2021-04-15T02:12:24Z</dcterms:created>
  <dcterms:modified xsi:type="dcterms:W3CDTF">2021-04-15T03:59:24Z</dcterms:modified>
</cp:coreProperties>
</file>