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0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709515-9060-42D4-A650-FD99DE9B4AD1}"/>
              </a:ext>
            </a:extLst>
          </p:cNvPr>
          <p:cNvGrpSpPr/>
          <p:nvPr/>
        </p:nvGrpSpPr>
        <p:grpSpPr>
          <a:xfrm>
            <a:off x="1134433" y="-219075"/>
            <a:ext cx="9942183" cy="7296150"/>
            <a:chOff x="1134433" y="-219075"/>
            <a:chExt cx="9942183" cy="729615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0BCDF71-5A47-4C91-920E-8D54D40023C1}"/>
                </a:ext>
              </a:extLst>
            </p:cNvPr>
            <p:cNvSpPr/>
            <p:nvPr/>
          </p:nvSpPr>
          <p:spPr>
            <a:xfrm>
              <a:off x="1134433" y="1"/>
              <a:ext cx="9942183" cy="6857999"/>
            </a:xfrm>
            <a:custGeom>
              <a:avLst/>
              <a:gdLst>
                <a:gd name="connsiteX0" fmla="*/ 3429000 w 9942183"/>
                <a:gd name="connsiteY0" fmla="*/ 0 h 6857999"/>
                <a:gd name="connsiteX1" fmla="*/ 6513184 w 9942183"/>
                <a:gd name="connsiteY1" fmla="*/ 0 h 6857999"/>
                <a:gd name="connsiteX2" fmla="*/ 9942183 w 9942183"/>
                <a:gd name="connsiteY2" fmla="*/ 3429000 h 6857999"/>
                <a:gd name="connsiteX3" fmla="*/ 6513184 w 9942183"/>
                <a:gd name="connsiteY3" fmla="*/ 6857999 h 6857999"/>
                <a:gd name="connsiteX4" fmla="*/ 3429000 w 9942183"/>
                <a:gd name="connsiteY4" fmla="*/ 6857999 h 6857999"/>
                <a:gd name="connsiteX5" fmla="*/ 0 w 9942183"/>
                <a:gd name="connsiteY5" fmla="*/ 342900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2183" h="6857999">
                  <a:moveTo>
                    <a:pt x="3429000" y="0"/>
                  </a:moveTo>
                  <a:lnTo>
                    <a:pt x="6513184" y="0"/>
                  </a:lnTo>
                  <a:lnTo>
                    <a:pt x="9942183" y="3429000"/>
                  </a:lnTo>
                  <a:lnTo>
                    <a:pt x="6513184" y="6857999"/>
                  </a:lnTo>
                  <a:lnTo>
                    <a:pt x="3429000" y="6857999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9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신규 캐릭터 기획</a:t>
              </a: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1FA05B2-AADD-48CC-BBBB-6C43013468B7}"/>
                </a:ext>
              </a:extLst>
            </p:cNvPr>
            <p:cNvSpPr/>
            <p:nvPr/>
          </p:nvSpPr>
          <p:spPr>
            <a:xfrm rot="2700000">
              <a:off x="2447924" y="-219075"/>
              <a:ext cx="7296150" cy="7296150"/>
            </a:xfrm>
            <a:custGeom>
              <a:avLst/>
              <a:gdLst>
                <a:gd name="connsiteX0" fmla="*/ 2408361 w 7296150"/>
                <a:gd name="connsiteY0" fmla="*/ 38451 h 7296150"/>
                <a:gd name="connsiteX1" fmla="*/ 2446812 w 7296150"/>
                <a:gd name="connsiteY1" fmla="*/ 0 h 7296150"/>
                <a:gd name="connsiteX2" fmla="*/ 7296150 w 7296150"/>
                <a:gd name="connsiteY2" fmla="*/ 0 h 7296150"/>
                <a:gd name="connsiteX3" fmla="*/ 7296150 w 7296150"/>
                <a:gd name="connsiteY3" fmla="*/ 4849338 h 7296150"/>
                <a:gd name="connsiteX4" fmla="*/ 7257699 w 7296150"/>
                <a:gd name="connsiteY4" fmla="*/ 4887789 h 7296150"/>
                <a:gd name="connsiteX5" fmla="*/ 7257699 w 7296150"/>
                <a:gd name="connsiteY5" fmla="*/ 38451 h 7296150"/>
                <a:gd name="connsiteX6" fmla="*/ 0 w 7296150"/>
                <a:gd name="connsiteY6" fmla="*/ 2446812 h 7296150"/>
                <a:gd name="connsiteX7" fmla="*/ 38451 w 7296150"/>
                <a:gd name="connsiteY7" fmla="*/ 2408361 h 7296150"/>
                <a:gd name="connsiteX8" fmla="*/ 38451 w 7296150"/>
                <a:gd name="connsiteY8" fmla="*/ 7257699 h 7296150"/>
                <a:gd name="connsiteX9" fmla="*/ 4887789 w 7296150"/>
                <a:gd name="connsiteY9" fmla="*/ 7257699 h 7296150"/>
                <a:gd name="connsiteX10" fmla="*/ 4849338 w 7296150"/>
                <a:gd name="connsiteY10" fmla="*/ 7296150 h 7296150"/>
                <a:gd name="connsiteX11" fmla="*/ 0 w 7296150"/>
                <a:gd name="connsiteY11" fmla="*/ 7296150 h 729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96150" h="7296150">
                  <a:moveTo>
                    <a:pt x="2408361" y="38451"/>
                  </a:moveTo>
                  <a:lnTo>
                    <a:pt x="2446812" y="0"/>
                  </a:lnTo>
                  <a:lnTo>
                    <a:pt x="7296150" y="0"/>
                  </a:lnTo>
                  <a:lnTo>
                    <a:pt x="7296150" y="4849338"/>
                  </a:lnTo>
                  <a:lnTo>
                    <a:pt x="7257699" y="4887789"/>
                  </a:lnTo>
                  <a:lnTo>
                    <a:pt x="7257699" y="38451"/>
                  </a:lnTo>
                  <a:close/>
                  <a:moveTo>
                    <a:pt x="0" y="2446812"/>
                  </a:moveTo>
                  <a:lnTo>
                    <a:pt x="38451" y="2408361"/>
                  </a:lnTo>
                  <a:lnTo>
                    <a:pt x="38451" y="7257699"/>
                  </a:lnTo>
                  <a:lnTo>
                    <a:pt x="4887789" y="7257699"/>
                  </a:lnTo>
                  <a:lnTo>
                    <a:pt x="4849338" y="7296150"/>
                  </a:lnTo>
                  <a:lnTo>
                    <a:pt x="0" y="72961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2" descr="게임성과 BM모델이 반비례! - 가디언 테일즈">
            <a:extLst>
              <a:ext uri="{FF2B5EF4-FFF2-40B4-BE49-F238E27FC236}">
                <a16:creationId xmlns:a16="http://schemas.microsoft.com/office/drawing/2014/main" id="{201A3E77-D572-487A-8113-D321C59D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4" y="261938"/>
            <a:ext cx="4762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4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1C33DD-15F7-459C-9014-7CE8414987AE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A0CE-5EE3-49A9-A067-F6191896CEF4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공격 모션</a:t>
            </a:r>
          </a:p>
        </p:txBody>
      </p:sp>
    </p:spTree>
    <p:extLst>
      <p:ext uri="{BB962C8B-B14F-4D97-AF65-F5344CB8AC3E}">
        <p14:creationId xmlns:p14="http://schemas.microsoft.com/office/powerpoint/2010/main" val="259371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BE0E9-4253-4EAD-A307-A1903F418235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FD440-C732-4119-97D8-5E3691D31A9E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전용 무기</a:t>
            </a:r>
          </a:p>
        </p:txBody>
      </p:sp>
    </p:spTree>
    <p:extLst>
      <p:ext uri="{BB962C8B-B14F-4D97-AF65-F5344CB8AC3E}">
        <p14:creationId xmlns:p14="http://schemas.microsoft.com/office/powerpoint/2010/main" val="2835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BA5C2E-0C1C-45EB-B8FF-CC3E487966E1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F0CEF-A2C1-4969-9180-27978FE1DAF8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총평</a:t>
            </a:r>
          </a:p>
        </p:txBody>
      </p:sp>
    </p:spTree>
    <p:extLst>
      <p:ext uri="{BB962C8B-B14F-4D97-AF65-F5344CB8AC3E}">
        <p14:creationId xmlns:p14="http://schemas.microsoft.com/office/powerpoint/2010/main" val="8655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14802"/>
              </p:ext>
            </p:extLst>
          </p:nvPr>
        </p:nvGraphicFramePr>
        <p:xfrm>
          <a:off x="1533493" y="1486256"/>
          <a:ext cx="9125014" cy="194274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94759">
                  <a:extLst>
                    <a:ext uri="{9D8B030D-6E8A-4147-A177-3AD203B41FA5}">
                      <a16:colId xmlns:a16="http://schemas.microsoft.com/office/drawing/2014/main" val="38692516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5865764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4258057940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3842549266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582070661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715297955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292863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251784307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16888873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447500834"/>
                    </a:ext>
                  </a:extLst>
                </a:gridCol>
              </a:tblGrid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833176411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0720724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73490792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83886156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679422010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암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954085656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광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89003758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합</a:t>
                      </a: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2783751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87881" y="4161693"/>
            <a:ext cx="6016239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성은 속성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포지션 별로 어느정도 균형이 맞지만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태생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성은 균형이 맞지 않는 상태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화 속성과 지 속성이 포지션 불균형이 심함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7E1510-2AE8-4E2D-BF68-0789DA47A682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91F65-E84C-4747-80CD-7440D3EDD56B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유니크 영웅 풀 분석</a:t>
            </a:r>
          </a:p>
        </p:txBody>
      </p:sp>
    </p:spTree>
    <p:extLst>
      <p:ext uri="{BB962C8B-B14F-4D97-AF65-F5344CB8AC3E}">
        <p14:creationId xmlns:p14="http://schemas.microsoft.com/office/powerpoint/2010/main" val="38732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5977" y="6110245"/>
            <a:ext cx="57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태생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 캐릭터의 출시 속성 패턴 분석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38" y="1047254"/>
            <a:ext cx="4728721" cy="47634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2DF311-4F95-4701-BB45-7F2BB532E236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802DF-13D7-4FF0-9667-D4677025A7B4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업데이트 순서 분석</a:t>
            </a:r>
          </a:p>
        </p:txBody>
      </p:sp>
    </p:spTree>
    <p:extLst>
      <p:ext uri="{BB962C8B-B14F-4D97-AF65-F5344CB8AC3E}">
        <p14:creationId xmlns:p14="http://schemas.microsoft.com/office/powerpoint/2010/main" val="47072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3655" y="1578250"/>
            <a:ext cx="1447799" cy="14477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81625" y="1549061"/>
            <a:ext cx="1447799" cy="14477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83169" y="1562578"/>
            <a:ext cx="1447799" cy="14477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4160" y="3606324"/>
            <a:ext cx="154678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딜탱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2130" y="3606324"/>
            <a:ext cx="154678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반사탱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4401" y="3606323"/>
            <a:ext cx="154678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힐탱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9210" y="5293138"/>
            <a:ext cx="687357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탱커중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탱커 포지션은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탱커가 출시 된다면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아레나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방덱에서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기용이 많이 될 것으로 예상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6EEADC-2AE8-4DBB-AA79-2002E0F5157A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33774-8942-45E7-AC99-E4F43A4DA818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탱커 군 분석</a:t>
            </a:r>
          </a:p>
        </p:txBody>
      </p:sp>
    </p:spTree>
    <p:extLst>
      <p:ext uri="{BB962C8B-B14F-4D97-AF65-F5344CB8AC3E}">
        <p14:creationId xmlns:p14="http://schemas.microsoft.com/office/powerpoint/2010/main" val="248867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9617"/>
            <a:ext cx="4763165" cy="2676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125" y="1606680"/>
            <a:ext cx="3486684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육체적으로 강력해 보이는 외모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엄청난 근육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동료들에게는 상냥하고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재미있으며 믿을 수 있는 동료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근육 자랑하는 것을 좋아함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보디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빌더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포즈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상체는 탈의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하의는 군복을 입고 있는 형태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6" name="Picture 4" descr="Imat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54" y="3833999"/>
            <a:ext cx="3685255" cy="276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B7EA2-24C3-436B-AAB5-82C2546290E5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A022F-1E32-4CA0-AFB5-9913C7C5063B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외형 모티브</a:t>
            </a:r>
          </a:p>
        </p:txBody>
      </p:sp>
    </p:spTree>
    <p:extLst>
      <p:ext uri="{BB962C8B-B14F-4D97-AF65-F5344CB8AC3E}">
        <p14:creationId xmlns:p14="http://schemas.microsoft.com/office/powerpoint/2010/main" val="80280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chigo Kurosa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15" y="1657029"/>
            <a:ext cx="2866000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125" y="1606680"/>
            <a:ext cx="348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동료를 지키기 위해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무모할 정도로 모든 것을 포기 할 수 있는 성격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5A8FF6-AA21-4BA8-8F89-1FE77AC6D819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30C3-C731-4072-B98F-038B75791591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성격 모티브</a:t>
            </a:r>
          </a:p>
        </p:txBody>
      </p:sp>
    </p:spTree>
    <p:extLst>
      <p:ext uri="{BB962C8B-B14F-4D97-AF65-F5344CB8AC3E}">
        <p14:creationId xmlns:p14="http://schemas.microsoft.com/office/powerpoint/2010/main" val="20279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EF37EE-5B1C-48D2-A856-D1B701573D11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9A88F-319D-444E-815E-5080FB8C0D16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외형</a:t>
            </a:r>
          </a:p>
        </p:txBody>
      </p:sp>
    </p:spTree>
    <p:extLst>
      <p:ext uri="{BB962C8B-B14F-4D97-AF65-F5344CB8AC3E}">
        <p14:creationId xmlns:p14="http://schemas.microsoft.com/office/powerpoint/2010/main" val="79958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323" y="1495514"/>
            <a:ext cx="4195985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태어나자마자 버려져 전쟁터에서 자란 그는 전장이 집이었고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동료들이 가족이었다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가혹한 전장에서 살아남는 동료들은 극소수였고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극소수의 동료들 마저 반복되는 전장 속에서 죽어갔다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상황에 정신적으로 지쳐버린 그는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나도 이제 제발 동료 곁으로 가고 싶어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할 때 적군이 사용한 폭격에 휘말리게 되었고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눈을 감았다 떴을 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그는 라 제국의 한 전장에 있었다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D9335-50FA-405A-A6CE-4E67FBB4D783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E6EFC-4A69-4FCC-8B2C-66F4CD58F98F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스토리</a:t>
            </a:r>
          </a:p>
        </p:txBody>
      </p:sp>
    </p:spTree>
    <p:extLst>
      <p:ext uri="{BB962C8B-B14F-4D97-AF65-F5344CB8AC3E}">
        <p14:creationId xmlns:p14="http://schemas.microsoft.com/office/powerpoint/2010/main" val="11452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2CF42-B24B-4AA9-8FA2-1F17BFC2A361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D18B9-0280-47ED-9E64-AE0287AAFC27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보유 능력</a:t>
            </a:r>
          </a:p>
        </p:txBody>
      </p:sp>
    </p:spTree>
    <p:extLst>
      <p:ext uri="{BB962C8B-B14F-4D97-AF65-F5344CB8AC3E}">
        <p14:creationId xmlns:p14="http://schemas.microsoft.com/office/powerpoint/2010/main" val="334344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317</Words>
  <Application>Microsoft Office PowerPoint</Application>
  <PresentationFormat>와이드스크린</PresentationFormat>
  <Paragraphs>130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조 성훈</cp:lastModifiedBy>
  <cp:revision>29</cp:revision>
  <dcterms:created xsi:type="dcterms:W3CDTF">2021-03-29T02:11:06Z</dcterms:created>
  <dcterms:modified xsi:type="dcterms:W3CDTF">2021-03-29T08:05:54Z</dcterms:modified>
</cp:coreProperties>
</file>