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EFF"/>
    <a:srgbClr val="1170F4"/>
    <a:srgbClr val="FEE054"/>
    <a:srgbClr val="D48324"/>
    <a:srgbClr val="FFFFFF"/>
    <a:srgbClr val="0C1122"/>
    <a:srgbClr val="00C3FF"/>
    <a:srgbClr val="681A16"/>
    <a:srgbClr val="8B9EB7"/>
    <a:srgbClr val="DE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C4ED-5D3A-4E7F-B48E-F3C9FFD4C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D4FF1-06F9-4866-B182-86B2CCD76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2004E-8C7A-400B-AD2A-903E8CC6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59BCF-69F4-4C6D-83BA-DF86E347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F8C91-054E-4DE1-97F2-53D0003A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9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15AA4-7103-4D5C-ABD9-E346A492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214BF-9FBD-4214-83DB-91C43BC44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72892-39C6-4B3D-B7F7-2D3135B6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CC52B-79D1-47B5-A7D5-C2FC0C4C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FC686-E9E4-412F-9980-1A80CC59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092FAA-5309-4D84-9F4F-3C36D4BAA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37E7C-3EBE-49B1-B968-EE5E2082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EAF9E-3531-4B8E-B423-03A587F2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9C5ED-8032-4F7A-8181-93DB2CC5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DC0B2-8D44-4F26-9F30-427DA17A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E8A6A-DB0E-465B-9FF9-23751405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2D12-CAF7-4A45-9318-FA126EA9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0FE4A-ADC9-41E8-8649-94471AC2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845F2-3286-484E-B5BC-40250025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7543-67B1-4C31-910C-4DC1A4A8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0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825DE-7D98-4D47-BECD-1B2DC6C5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A429E-5412-4C9D-BA43-B5BC93A4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531B4-C191-436D-B9DD-A12A14B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E3D70-5842-455B-861E-D2843D2D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A7A62-E9A5-4587-8B37-37FD72A3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4A0A-72EA-4A4F-9BFD-F15E368A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1E7B2-44DB-4BA0-AF69-D8E2DB5E1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A32AB-7122-454E-B48A-907669AC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3AB4D-24CF-4DCA-BAA4-D0E12F43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5E6EB-CBB7-4F04-ACCB-04C03AE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92A82-6076-4938-B2D4-4C74897D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E5B41-DFF9-417F-AF7F-B9064E84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E2922-6268-4576-B71B-1446ED80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0E8E6F-E236-44B8-9A6E-9D3D1AADC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961C9-E981-41B4-A5D8-3503EBD9A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AA12E-D3D6-4346-AFCE-F93DC02A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65CE64-4FFF-4CB0-977C-1F94EF76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CBECE6-4FE9-4987-8429-EC34353B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B2308-D2C8-49FE-BFF4-4773B63D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B3242-3590-43C5-BA52-6FD2741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0D43F2-FADE-4330-B17A-EABDEED4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16312A-A5F4-4DF1-A2AD-C0DD1FCD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C9718-1BAE-40F5-9B88-E8E2FD7C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5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6CD08-AB37-46A4-8245-E998B58B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1C2A01-A91A-42E9-BD3C-743626E5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10F60-A644-4C6A-94B3-B53ED53B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0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66805-C862-4A78-AF42-5365EA5B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2D1B-C1BD-4C01-921B-40089742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AE6B6B-3BA7-4952-92DC-370C4917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01401-8CDE-4224-914F-25DE7F01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75D63-3745-47E2-A695-F0FF8ACD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F70F1-07D6-47FB-ADB3-07F2FC62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2CBF-1DB3-4227-BC2C-9ECAEBC0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842635-2171-4E2E-BB1C-83ACBDFB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865E7A-3A12-4FB3-A804-A20B41A1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5C840-B9D6-4AB3-8316-4200028C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20870-56A9-4A1F-A157-EFCDA50F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EDEBD-AF93-4DA8-8966-5C67A83E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2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54891-7B0D-46F5-B33B-0A022F61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55BC4-B925-4030-9EF0-FB66A47F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DAA06-5272-4BE5-8018-FEDC29343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FF8A-7BA2-4C1D-8894-EFD0C9D89B6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96A66-38CF-469E-A216-B1C9EBE71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783D1-AD82-4EAD-A00C-0B78ADBC8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9B3E5A-3B89-492F-A88E-134CB18A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5" y="1716333"/>
            <a:ext cx="6470448" cy="36450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20C4BE-4523-4412-B53E-E22775298B41}"/>
              </a:ext>
            </a:extLst>
          </p:cNvPr>
          <p:cNvSpPr/>
          <p:nvPr/>
        </p:nvSpPr>
        <p:spPr>
          <a:xfrm>
            <a:off x="336430" y="539151"/>
            <a:ext cx="4666891" cy="57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7DF18-7350-4827-A635-BE0567537569}"/>
              </a:ext>
            </a:extLst>
          </p:cNvPr>
          <p:cNvSpPr/>
          <p:nvPr/>
        </p:nvSpPr>
        <p:spPr>
          <a:xfrm>
            <a:off x="5381420" y="1709279"/>
            <a:ext cx="6481313" cy="3652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019836-15B6-4C1B-86E1-A8065FB7633D}"/>
              </a:ext>
            </a:extLst>
          </p:cNvPr>
          <p:cNvSpPr/>
          <p:nvPr/>
        </p:nvSpPr>
        <p:spPr>
          <a:xfrm>
            <a:off x="6096000" y="1771650"/>
            <a:ext cx="885825" cy="247650"/>
          </a:xfrm>
          <a:prstGeom prst="parallelogram">
            <a:avLst/>
          </a:prstGeom>
          <a:solidFill>
            <a:srgbClr val="FED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dirty="0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900" dirty="0" err="1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메인화면</a:t>
            </a:r>
            <a:endParaRPr lang="ko-KR" altLang="en-US" sz="900" dirty="0">
              <a:solidFill>
                <a:srgbClr val="303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977C70E-0231-4A7E-847B-924363078512}"/>
              </a:ext>
            </a:extLst>
          </p:cNvPr>
          <p:cNvSpPr/>
          <p:nvPr/>
        </p:nvSpPr>
        <p:spPr>
          <a:xfrm>
            <a:off x="8541985" y="4927600"/>
            <a:ext cx="762000" cy="31115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303031"/>
                </a:solidFill>
              </a:rPr>
              <a:t>레벨 업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20328CD-65AB-498E-872E-E3F6F00DC60D}"/>
              </a:ext>
            </a:extLst>
          </p:cNvPr>
          <p:cNvSpPr/>
          <p:nvPr/>
        </p:nvSpPr>
        <p:spPr>
          <a:xfrm>
            <a:off x="9308299" y="4927600"/>
            <a:ext cx="762000" cy="311150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무기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00D7B2B8-DCE1-4ACC-8C8B-BA4EC06300FA}"/>
              </a:ext>
            </a:extLst>
          </p:cNvPr>
          <p:cNvSpPr/>
          <p:nvPr/>
        </p:nvSpPr>
        <p:spPr>
          <a:xfrm>
            <a:off x="10060235" y="4927600"/>
            <a:ext cx="762000" cy="311150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성흔</a:t>
            </a:r>
            <a:endParaRPr lang="ko-KR" altLang="en-US" sz="1400" b="1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1919669-241D-47EB-97D8-EB95924C7540}"/>
              </a:ext>
            </a:extLst>
          </p:cNvPr>
          <p:cNvSpPr/>
          <p:nvPr/>
        </p:nvSpPr>
        <p:spPr>
          <a:xfrm>
            <a:off x="10822235" y="4927600"/>
            <a:ext cx="762000" cy="311150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C645F3-E78B-40DF-9625-1E51BDF5FC89}"/>
              </a:ext>
            </a:extLst>
          </p:cNvPr>
          <p:cNvGrpSpPr/>
          <p:nvPr/>
        </p:nvGrpSpPr>
        <p:grpSpPr>
          <a:xfrm>
            <a:off x="5335352" y="1764670"/>
            <a:ext cx="708262" cy="261610"/>
            <a:chOff x="5332922" y="1789924"/>
            <a:chExt cx="723900" cy="26161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39F9E9DD-A20D-40C1-907E-D5AE7F8F812F}"/>
                </a:ext>
              </a:extLst>
            </p:cNvPr>
            <p:cNvSpPr/>
            <p:nvPr/>
          </p:nvSpPr>
          <p:spPr>
            <a:xfrm>
              <a:off x="5332922" y="1789924"/>
              <a:ext cx="723900" cy="247650"/>
            </a:xfrm>
            <a:prstGeom prst="parallelogram">
              <a:avLst/>
            </a:prstGeom>
            <a:solidFill>
              <a:srgbClr val="FED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523B3-F590-4710-A8ED-4BA343F01A67}"/>
                </a:ext>
              </a:extLst>
            </p:cNvPr>
            <p:cNvSpPr txBox="1"/>
            <p:nvPr/>
          </p:nvSpPr>
          <p:spPr>
            <a:xfrm>
              <a:off x="5380007" y="1789924"/>
              <a:ext cx="5883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〈</a:t>
              </a:r>
              <a:r>
                <a:rPr lang="ko-KR" altLang="en-US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뒤로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C9DF912-656C-4E56-B0A2-FCA3940367AF}"/>
              </a:ext>
            </a:extLst>
          </p:cNvPr>
          <p:cNvSpPr/>
          <p:nvPr/>
        </p:nvSpPr>
        <p:spPr>
          <a:xfrm>
            <a:off x="5581650" y="2186015"/>
            <a:ext cx="442463" cy="442463"/>
          </a:xfrm>
          <a:prstGeom prst="ellipse">
            <a:avLst/>
          </a:prstGeom>
          <a:solidFill>
            <a:srgbClr val="BA87DF"/>
          </a:solidFill>
          <a:ln w="38100">
            <a:solidFill>
              <a:srgbClr val="A2A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2371B0-A3CB-4BA9-A54B-322ECA2B9F5B}"/>
              </a:ext>
            </a:extLst>
          </p:cNvPr>
          <p:cNvSpPr/>
          <p:nvPr/>
        </p:nvSpPr>
        <p:spPr>
          <a:xfrm>
            <a:off x="5581650" y="2877029"/>
            <a:ext cx="412540" cy="412540"/>
          </a:xfrm>
          <a:prstGeom prst="ellipse">
            <a:avLst/>
          </a:prstGeom>
          <a:solidFill>
            <a:srgbClr val="32C0F0"/>
          </a:solidFill>
          <a:ln w="38100">
            <a:solidFill>
              <a:srgbClr val="7C9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99DAFE-59EA-4A99-B359-67FD175C9C97}"/>
              </a:ext>
            </a:extLst>
          </p:cNvPr>
          <p:cNvSpPr/>
          <p:nvPr/>
        </p:nvSpPr>
        <p:spPr>
          <a:xfrm>
            <a:off x="10164689" y="4395788"/>
            <a:ext cx="589036" cy="26035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322D2C"/>
                </a:solidFill>
              </a:rPr>
              <a:t>획득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51956-87EB-4063-A24E-66789964F5E7}"/>
              </a:ext>
            </a:extLst>
          </p:cNvPr>
          <p:cNvSpPr/>
          <p:nvPr/>
        </p:nvSpPr>
        <p:spPr>
          <a:xfrm>
            <a:off x="10826358" y="4395788"/>
            <a:ext cx="810164" cy="26035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미리보기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6C3ED-B183-44A0-8AA5-9DFB19D1CF21}"/>
              </a:ext>
            </a:extLst>
          </p:cNvPr>
          <p:cNvSpPr/>
          <p:nvPr/>
        </p:nvSpPr>
        <p:spPr>
          <a:xfrm>
            <a:off x="8527704" y="2221110"/>
            <a:ext cx="3104702" cy="1104900"/>
          </a:xfrm>
          <a:prstGeom prst="rect">
            <a:avLst/>
          </a:prstGeom>
          <a:solidFill>
            <a:srgbClr val="3E6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841-ABD0-47A7-9811-2B4238E8923F}"/>
              </a:ext>
            </a:extLst>
          </p:cNvPr>
          <p:cNvSpPr txBox="1"/>
          <p:nvPr/>
        </p:nvSpPr>
        <p:spPr>
          <a:xfrm>
            <a:off x="8486909" y="2230062"/>
            <a:ext cx="144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chemeClr val="bg1"/>
                </a:solidFill>
              </a:rPr>
              <a:t>기본 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4FB9E-3750-4210-82C0-9C22CD4F18D9}"/>
              </a:ext>
            </a:extLst>
          </p:cNvPr>
          <p:cNvSpPr txBox="1"/>
          <p:nvPr/>
        </p:nvSpPr>
        <p:spPr>
          <a:xfrm>
            <a:off x="8481877" y="2431282"/>
            <a:ext cx="1455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i="1" dirty="0">
                <a:solidFill>
                  <a:srgbClr val="5C7A98"/>
                </a:solidFill>
              </a:rPr>
              <a:t>BASIC STATUS</a:t>
            </a:r>
            <a:endParaRPr lang="ko-KR" altLang="en-US" sz="600" i="1" dirty="0">
              <a:solidFill>
                <a:srgbClr val="5C7A9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CD986-3CBD-4DD8-A149-847D9432D59D}"/>
              </a:ext>
            </a:extLst>
          </p:cNvPr>
          <p:cNvSpPr txBox="1"/>
          <p:nvPr/>
        </p:nvSpPr>
        <p:spPr>
          <a:xfrm>
            <a:off x="8512519" y="2532141"/>
            <a:ext cx="63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C7FF"/>
                </a:solidFill>
              </a:rPr>
              <a:t>HP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F71A7-8DF3-4125-BDFA-CE191F945B87}"/>
              </a:ext>
            </a:extLst>
          </p:cNvPr>
          <p:cNvSpPr txBox="1"/>
          <p:nvPr/>
        </p:nvSpPr>
        <p:spPr>
          <a:xfrm>
            <a:off x="8512519" y="2785722"/>
            <a:ext cx="63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C7FF"/>
                </a:solidFill>
              </a:rPr>
              <a:t>공격력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E648D-6B6C-4190-A407-5AA2474F2EB4}"/>
              </a:ext>
            </a:extLst>
          </p:cNvPr>
          <p:cNvSpPr txBox="1"/>
          <p:nvPr/>
        </p:nvSpPr>
        <p:spPr>
          <a:xfrm>
            <a:off x="8512519" y="3033339"/>
            <a:ext cx="63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C7FF"/>
                </a:solidFill>
              </a:rPr>
              <a:t>회심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2FD7B-32D2-4EB6-8251-E3723EFEBFD5}"/>
              </a:ext>
            </a:extLst>
          </p:cNvPr>
          <p:cNvSpPr txBox="1"/>
          <p:nvPr/>
        </p:nvSpPr>
        <p:spPr>
          <a:xfrm>
            <a:off x="10166950" y="2533229"/>
            <a:ext cx="63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C7FF"/>
                </a:solidFill>
              </a:rPr>
              <a:t>SP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3F772-F6C6-4D3D-9CC1-5DD6CADB193A}"/>
              </a:ext>
            </a:extLst>
          </p:cNvPr>
          <p:cNvSpPr txBox="1"/>
          <p:nvPr/>
        </p:nvSpPr>
        <p:spPr>
          <a:xfrm>
            <a:off x="10161835" y="2785722"/>
            <a:ext cx="63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C7FF"/>
                </a:solidFill>
              </a:rPr>
              <a:t>방어력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DA1BC-CCC2-4642-9953-AF83F39CFFCC}"/>
              </a:ext>
            </a:extLst>
          </p:cNvPr>
          <p:cNvGrpSpPr/>
          <p:nvPr/>
        </p:nvGrpSpPr>
        <p:grpSpPr>
          <a:xfrm>
            <a:off x="11487150" y="3156449"/>
            <a:ext cx="175179" cy="175179"/>
            <a:chOff x="10973639" y="3074687"/>
            <a:chExt cx="175179" cy="17517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165EE7-58AA-4321-8ED5-D2F724FC5AB4}"/>
                </a:ext>
              </a:extLst>
            </p:cNvPr>
            <p:cNvSpPr/>
            <p:nvPr/>
          </p:nvSpPr>
          <p:spPr>
            <a:xfrm>
              <a:off x="10973639" y="3074687"/>
              <a:ext cx="175179" cy="175179"/>
            </a:xfrm>
            <a:prstGeom prst="ellipse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3285D520-3299-4442-BF2F-7724396B10E3}"/>
                </a:ext>
              </a:extLst>
            </p:cNvPr>
            <p:cNvSpPr/>
            <p:nvPr/>
          </p:nvSpPr>
          <p:spPr>
            <a:xfrm>
              <a:off x="11050916" y="3110730"/>
              <a:ext cx="36000" cy="252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E34539FF-F2F7-4553-993A-721161ABE000}"/>
                </a:ext>
              </a:extLst>
            </p:cNvPr>
            <p:cNvSpPr/>
            <p:nvPr/>
          </p:nvSpPr>
          <p:spPr>
            <a:xfrm rot="242656">
              <a:off x="11035354" y="3155915"/>
              <a:ext cx="36000" cy="54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47CE0C5-3C0B-433E-88BA-759FC08B5692}"/>
              </a:ext>
            </a:extLst>
          </p:cNvPr>
          <p:cNvGrpSpPr/>
          <p:nvPr/>
        </p:nvGrpSpPr>
        <p:grpSpPr>
          <a:xfrm>
            <a:off x="11327768" y="2175226"/>
            <a:ext cx="219237" cy="369332"/>
            <a:chOff x="11327768" y="2175226"/>
            <a:chExt cx="219237" cy="369332"/>
          </a:xfrm>
        </p:grpSpPr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CE1A5C80-F4E0-470A-B106-39CE91956BD0}"/>
                </a:ext>
              </a:extLst>
            </p:cNvPr>
            <p:cNvSpPr/>
            <p:nvPr/>
          </p:nvSpPr>
          <p:spPr>
            <a:xfrm>
              <a:off x="11332369" y="2265052"/>
              <a:ext cx="214636" cy="211033"/>
            </a:xfrm>
            <a:prstGeom prst="star5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C0BDD1-0824-47F0-ACFA-6AEAA1CD3E7B}"/>
                </a:ext>
              </a:extLst>
            </p:cNvPr>
            <p:cNvSpPr txBox="1"/>
            <p:nvPr/>
          </p:nvSpPr>
          <p:spPr>
            <a:xfrm>
              <a:off x="11327768" y="2175226"/>
              <a:ext cx="11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031B5B5-FC73-4382-BF3D-168EB9B711B1}"/>
              </a:ext>
            </a:extLst>
          </p:cNvPr>
          <p:cNvSpPr txBox="1"/>
          <p:nvPr/>
        </p:nvSpPr>
        <p:spPr>
          <a:xfrm>
            <a:off x="9437487" y="2532141"/>
            <a:ext cx="490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>
                <a:solidFill>
                  <a:schemeClr val="bg1"/>
                </a:solidFill>
              </a:rPr>
              <a:t>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3F1F7-1913-44C9-ABFD-2B88A29F74B3}"/>
              </a:ext>
            </a:extLst>
          </p:cNvPr>
          <p:cNvSpPr txBox="1"/>
          <p:nvPr/>
        </p:nvSpPr>
        <p:spPr>
          <a:xfrm>
            <a:off x="9501782" y="2783588"/>
            <a:ext cx="430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926D0-D9F8-41F9-98A9-41943B8A379B}"/>
              </a:ext>
            </a:extLst>
          </p:cNvPr>
          <p:cNvSpPr txBox="1"/>
          <p:nvPr/>
        </p:nvSpPr>
        <p:spPr>
          <a:xfrm>
            <a:off x="9501782" y="3018456"/>
            <a:ext cx="430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>
                <a:solidFill>
                  <a:schemeClr val="bg1"/>
                </a:solidFill>
              </a:rPr>
              <a:t>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3C26-5710-4C4C-904D-FF27CEDB84A4}"/>
              </a:ext>
            </a:extLst>
          </p:cNvPr>
          <p:cNvSpPr txBox="1"/>
          <p:nvPr/>
        </p:nvSpPr>
        <p:spPr>
          <a:xfrm>
            <a:off x="11102355" y="2536441"/>
            <a:ext cx="490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87F64-5730-481B-AE49-77FCED2659F4}"/>
              </a:ext>
            </a:extLst>
          </p:cNvPr>
          <p:cNvSpPr txBox="1"/>
          <p:nvPr/>
        </p:nvSpPr>
        <p:spPr>
          <a:xfrm>
            <a:off x="11102355" y="2776801"/>
            <a:ext cx="490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380F9B-7E92-4B90-9D2A-95FB8B500B25}"/>
              </a:ext>
            </a:extLst>
          </p:cNvPr>
          <p:cNvSpPr/>
          <p:nvPr/>
        </p:nvSpPr>
        <p:spPr>
          <a:xfrm>
            <a:off x="8529215" y="3392021"/>
            <a:ext cx="3107307" cy="293693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54B12-1F57-4D25-AF67-3CB519759916}"/>
              </a:ext>
            </a:extLst>
          </p:cNvPr>
          <p:cNvSpPr txBox="1"/>
          <p:nvPr/>
        </p:nvSpPr>
        <p:spPr>
          <a:xfrm>
            <a:off x="8512519" y="3415961"/>
            <a:ext cx="476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00C7FF"/>
                </a:solidFill>
              </a:rPr>
              <a:t>EXP</a:t>
            </a:r>
            <a:endParaRPr lang="ko-KR" altLang="en-US" sz="1100" b="1" dirty="0">
              <a:solidFill>
                <a:srgbClr val="00C7FF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11C5CA-157F-41F4-85BD-0C197407B105}"/>
              </a:ext>
            </a:extLst>
          </p:cNvPr>
          <p:cNvCxnSpPr/>
          <p:nvPr/>
        </p:nvCxnSpPr>
        <p:spPr>
          <a:xfrm flipH="1">
            <a:off x="9027888" y="3440635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54C01-0C94-4762-96AA-8C634BE92CF3}"/>
              </a:ext>
            </a:extLst>
          </p:cNvPr>
          <p:cNvSpPr txBox="1"/>
          <p:nvPr/>
        </p:nvSpPr>
        <p:spPr>
          <a:xfrm>
            <a:off x="9197797" y="3366086"/>
            <a:ext cx="177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>
                <a:solidFill>
                  <a:schemeClr val="bg1"/>
                </a:solidFill>
              </a:rPr>
              <a:t>9999 / 9999</a:t>
            </a:r>
            <a:endParaRPr lang="ko-KR" altLang="en-US" sz="1100" b="1" i="1" dirty="0">
              <a:solidFill>
                <a:schemeClr val="bg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08A7653B-9C80-412F-B64D-402057CD0CA4}"/>
              </a:ext>
            </a:extLst>
          </p:cNvPr>
          <p:cNvSpPr/>
          <p:nvPr/>
        </p:nvSpPr>
        <p:spPr>
          <a:xfrm>
            <a:off x="9172382" y="3595859"/>
            <a:ext cx="2315368" cy="45719"/>
          </a:xfrm>
          <a:prstGeom prst="parallelogram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0D5948-37F6-480C-B49C-38ACECEC605B}"/>
              </a:ext>
            </a:extLst>
          </p:cNvPr>
          <p:cNvSpPr/>
          <p:nvPr/>
        </p:nvSpPr>
        <p:spPr>
          <a:xfrm>
            <a:off x="10848975" y="3732383"/>
            <a:ext cx="787547" cy="260350"/>
          </a:xfrm>
          <a:prstGeom prst="roundRect">
            <a:avLst/>
          </a:prstGeom>
          <a:solidFill>
            <a:srgbClr val="74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레벨 업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EB3D2-117A-47B8-8FBD-6FF50C0DAEAE}"/>
              </a:ext>
            </a:extLst>
          </p:cNvPr>
          <p:cNvSpPr/>
          <p:nvPr/>
        </p:nvSpPr>
        <p:spPr>
          <a:xfrm>
            <a:off x="8529215" y="4060460"/>
            <a:ext cx="3107307" cy="293693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BE680C-7A4B-4FED-9BDF-0568AA95955E}"/>
              </a:ext>
            </a:extLst>
          </p:cNvPr>
          <p:cNvGrpSpPr/>
          <p:nvPr/>
        </p:nvGrpSpPr>
        <p:grpSpPr>
          <a:xfrm>
            <a:off x="9194366" y="4000841"/>
            <a:ext cx="219237" cy="369332"/>
            <a:chOff x="11327768" y="2175226"/>
            <a:chExt cx="219237" cy="369332"/>
          </a:xfrm>
        </p:grpSpPr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7B9B6F3B-7A11-4D75-ABC0-5A5E3724A5F7}"/>
                </a:ext>
              </a:extLst>
            </p:cNvPr>
            <p:cNvSpPr/>
            <p:nvPr/>
          </p:nvSpPr>
          <p:spPr>
            <a:xfrm>
              <a:off x="11332369" y="2265052"/>
              <a:ext cx="214636" cy="211033"/>
            </a:xfrm>
            <a:prstGeom prst="star5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D4BAA-250D-4F88-89DE-B4A98A160D3F}"/>
                </a:ext>
              </a:extLst>
            </p:cNvPr>
            <p:cNvSpPr txBox="1"/>
            <p:nvPr/>
          </p:nvSpPr>
          <p:spPr>
            <a:xfrm>
              <a:off x="11327768" y="2175226"/>
              <a:ext cx="11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E82FE8C-FEAE-499F-BDFB-52A2DD518BC5}"/>
              </a:ext>
            </a:extLst>
          </p:cNvPr>
          <p:cNvSpPr txBox="1"/>
          <p:nvPr/>
        </p:nvSpPr>
        <p:spPr>
          <a:xfrm>
            <a:off x="8512519" y="4100193"/>
            <a:ext cx="631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C7FF"/>
                </a:solidFill>
              </a:rPr>
              <a:t>랭크 업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A9D9D1-5C37-48F5-AF73-53F44AB858A8}"/>
              </a:ext>
            </a:extLst>
          </p:cNvPr>
          <p:cNvCxnSpPr/>
          <p:nvPr/>
        </p:nvCxnSpPr>
        <p:spPr>
          <a:xfrm flipH="1">
            <a:off x="9015627" y="4091566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별: 꼭짓점 4개 67">
            <a:extLst>
              <a:ext uri="{FF2B5EF4-FFF2-40B4-BE49-F238E27FC236}">
                <a16:creationId xmlns:a16="http://schemas.microsoft.com/office/drawing/2014/main" id="{4D3663D1-BD32-4439-9BA9-83676E998A5E}"/>
              </a:ext>
            </a:extLst>
          </p:cNvPr>
          <p:cNvSpPr/>
          <p:nvPr/>
        </p:nvSpPr>
        <p:spPr>
          <a:xfrm rot="905770">
            <a:off x="9492498" y="4157454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별: 꼭짓점 4개 68">
            <a:extLst>
              <a:ext uri="{FF2B5EF4-FFF2-40B4-BE49-F238E27FC236}">
                <a16:creationId xmlns:a16="http://schemas.microsoft.com/office/drawing/2014/main" id="{B6C5D24F-4981-442F-B450-AD6838A0457A}"/>
              </a:ext>
            </a:extLst>
          </p:cNvPr>
          <p:cNvSpPr/>
          <p:nvPr/>
        </p:nvSpPr>
        <p:spPr>
          <a:xfrm rot="905770">
            <a:off x="9645896" y="4147576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2F98144-5FEE-47CF-894C-B34BF0B18703}"/>
              </a:ext>
            </a:extLst>
          </p:cNvPr>
          <p:cNvCxnSpPr/>
          <p:nvPr/>
        </p:nvCxnSpPr>
        <p:spPr>
          <a:xfrm flipH="1">
            <a:off x="10850338" y="4108775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B533D3-9F81-4137-B4E3-606716B28014}"/>
              </a:ext>
            </a:extLst>
          </p:cNvPr>
          <p:cNvSpPr txBox="1"/>
          <p:nvPr/>
        </p:nvSpPr>
        <p:spPr>
          <a:xfrm>
            <a:off x="10330067" y="4092010"/>
            <a:ext cx="46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C7FF"/>
                </a:solidFill>
              </a:rPr>
              <a:t>조각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67BB5-7FA5-4D4D-A580-3FC1797043EE}"/>
              </a:ext>
            </a:extLst>
          </p:cNvPr>
          <p:cNvSpPr txBox="1"/>
          <p:nvPr/>
        </p:nvSpPr>
        <p:spPr>
          <a:xfrm>
            <a:off x="11062830" y="4088336"/>
            <a:ext cx="68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i="1" dirty="0">
                <a:solidFill>
                  <a:schemeClr val="bg1"/>
                </a:solidFill>
              </a:rPr>
              <a:t>10/10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A8DEB97-5F31-4F4B-9543-00287913F56C}"/>
              </a:ext>
            </a:extLst>
          </p:cNvPr>
          <p:cNvCxnSpPr>
            <a:cxnSpLocks/>
          </p:cNvCxnSpPr>
          <p:nvPr/>
        </p:nvCxnSpPr>
        <p:spPr>
          <a:xfrm>
            <a:off x="8567202" y="2986829"/>
            <a:ext cx="1313183" cy="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F48BCD3-3BC5-43E5-8616-248782D46DE2}"/>
              </a:ext>
            </a:extLst>
          </p:cNvPr>
          <p:cNvCxnSpPr>
            <a:cxnSpLocks/>
          </p:cNvCxnSpPr>
          <p:nvPr/>
        </p:nvCxnSpPr>
        <p:spPr>
          <a:xfrm>
            <a:off x="8581472" y="3230600"/>
            <a:ext cx="1313183" cy="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1B62D79-119A-42EE-A871-5B1E579BD4B0}"/>
              </a:ext>
            </a:extLst>
          </p:cNvPr>
          <p:cNvCxnSpPr>
            <a:cxnSpLocks/>
          </p:cNvCxnSpPr>
          <p:nvPr/>
        </p:nvCxnSpPr>
        <p:spPr>
          <a:xfrm>
            <a:off x="8561421" y="2744685"/>
            <a:ext cx="1313183" cy="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2766D40-D350-4E66-AA3E-3BE619456C6E}"/>
              </a:ext>
            </a:extLst>
          </p:cNvPr>
          <p:cNvCxnSpPr>
            <a:cxnSpLocks/>
          </p:cNvCxnSpPr>
          <p:nvPr/>
        </p:nvCxnSpPr>
        <p:spPr>
          <a:xfrm>
            <a:off x="10251244" y="2743981"/>
            <a:ext cx="1313183" cy="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A75CAAE-330C-4AF3-B1A9-07870D638A55}"/>
              </a:ext>
            </a:extLst>
          </p:cNvPr>
          <p:cNvCxnSpPr>
            <a:cxnSpLocks/>
          </p:cNvCxnSpPr>
          <p:nvPr/>
        </p:nvCxnSpPr>
        <p:spPr>
          <a:xfrm>
            <a:off x="10254504" y="2989569"/>
            <a:ext cx="1313183" cy="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9347-A814-40C3-84AA-232F0E9567DA}"/>
              </a:ext>
            </a:extLst>
          </p:cNvPr>
          <p:cNvSpPr/>
          <p:nvPr/>
        </p:nvSpPr>
        <p:spPr>
          <a:xfrm>
            <a:off x="5581650" y="4773562"/>
            <a:ext cx="2513403" cy="483392"/>
          </a:xfrm>
          <a:prstGeom prst="rect">
            <a:avLst/>
          </a:prstGeom>
          <a:solidFill>
            <a:srgbClr val="2F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8B79A2D9-93FF-48FE-A0B6-F8D0A89A1726}"/>
              </a:ext>
            </a:extLst>
          </p:cNvPr>
          <p:cNvSpPr/>
          <p:nvPr/>
        </p:nvSpPr>
        <p:spPr>
          <a:xfrm rot="16200000">
            <a:off x="5642777" y="4858205"/>
            <a:ext cx="384022" cy="331053"/>
          </a:xfrm>
          <a:prstGeom prst="hexagon">
            <a:avLst/>
          </a:prstGeom>
          <a:solidFill>
            <a:srgbClr val="5A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630-13C7-41CA-984A-992EBC51B6E9}"/>
              </a:ext>
            </a:extLst>
          </p:cNvPr>
          <p:cNvSpPr txBox="1"/>
          <p:nvPr/>
        </p:nvSpPr>
        <p:spPr>
          <a:xfrm>
            <a:off x="5970733" y="4806755"/>
            <a:ext cx="1584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i="1" dirty="0">
                <a:solidFill>
                  <a:schemeClr val="bg1"/>
                </a:solidFill>
              </a:rPr>
              <a:t>뇌전 여왕의 귀신 갑주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A8654-9B98-418F-B2F3-86002272B38F}"/>
              </a:ext>
            </a:extLst>
          </p:cNvPr>
          <p:cNvSpPr/>
          <p:nvPr/>
        </p:nvSpPr>
        <p:spPr>
          <a:xfrm>
            <a:off x="6067425" y="5007769"/>
            <a:ext cx="222144" cy="207974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88B987C-F3BE-4CAB-AF78-5B39E5DB7795}"/>
              </a:ext>
            </a:extLst>
          </p:cNvPr>
          <p:cNvSpPr/>
          <p:nvPr/>
        </p:nvSpPr>
        <p:spPr>
          <a:xfrm>
            <a:off x="6301787" y="5007769"/>
            <a:ext cx="222144" cy="207974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8C9BA-8F03-4D43-9ACC-2FE610E5CCC1}"/>
              </a:ext>
            </a:extLst>
          </p:cNvPr>
          <p:cNvSpPr txBox="1"/>
          <p:nvPr/>
        </p:nvSpPr>
        <p:spPr>
          <a:xfrm>
            <a:off x="7574621" y="4795589"/>
            <a:ext cx="578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schemeClr val="bg1"/>
                </a:solidFill>
              </a:rPr>
              <a:t>LV.31</a:t>
            </a:r>
            <a:endParaRPr lang="ko-KR" altLang="en-US" sz="11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E6334-CC7E-430F-8F07-DF20FF698F19}"/>
              </a:ext>
            </a:extLst>
          </p:cNvPr>
          <p:cNvSpPr txBox="1"/>
          <p:nvPr/>
        </p:nvSpPr>
        <p:spPr>
          <a:xfrm>
            <a:off x="7175854" y="5015258"/>
            <a:ext cx="604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i="1" dirty="0">
                <a:solidFill>
                  <a:srgbClr val="23ADDD"/>
                </a:solidFill>
              </a:rPr>
              <a:t>전투력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CA0E4-D429-4A47-94D9-835A43306C30}"/>
              </a:ext>
            </a:extLst>
          </p:cNvPr>
          <p:cNvSpPr txBox="1"/>
          <p:nvPr/>
        </p:nvSpPr>
        <p:spPr>
          <a:xfrm>
            <a:off x="7640726" y="5000902"/>
            <a:ext cx="512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0F33F8-7115-43CF-9E39-BC47E84E6324}"/>
              </a:ext>
            </a:extLst>
          </p:cNvPr>
          <p:cNvGrpSpPr/>
          <p:nvPr/>
        </p:nvGrpSpPr>
        <p:grpSpPr>
          <a:xfrm>
            <a:off x="8136061" y="2249538"/>
            <a:ext cx="220708" cy="220708"/>
            <a:chOff x="7761760" y="2476085"/>
            <a:chExt cx="220708" cy="2207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29A47F-2E9D-438C-AC6D-AC2B1E14DAD7}"/>
                </a:ext>
              </a:extLst>
            </p:cNvPr>
            <p:cNvSpPr/>
            <p:nvPr/>
          </p:nvSpPr>
          <p:spPr>
            <a:xfrm>
              <a:off x="7761760" y="2476085"/>
              <a:ext cx="220708" cy="220708"/>
            </a:xfrm>
            <a:prstGeom prst="ellipse">
              <a:avLst/>
            </a:prstGeom>
            <a:solidFill>
              <a:srgbClr val="00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33415-44F4-477F-A164-4801596CA993}"/>
                </a:ext>
              </a:extLst>
            </p:cNvPr>
            <p:cNvSpPr/>
            <p:nvPr/>
          </p:nvSpPr>
          <p:spPr>
            <a:xfrm>
              <a:off x="7851199" y="25378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2F98BE4-BC3A-43F4-8054-BC68E02AC9FE}"/>
                </a:ext>
              </a:extLst>
            </p:cNvPr>
            <p:cNvSpPr/>
            <p:nvPr/>
          </p:nvSpPr>
          <p:spPr>
            <a:xfrm rot="10800000">
              <a:off x="7831882" y="2593671"/>
              <a:ext cx="80463" cy="7342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B29A700C-3D9B-4B05-94CB-6F234B3C03F5}"/>
              </a:ext>
            </a:extLst>
          </p:cNvPr>
          <p:cNvSpPr/>
          <p:nvPr/>
        </p:nvSpPr>
        <p:spPr>
          <a:xfrm>
            <a:off x="8446208" y="2155031"/>
            <a:ext cx="3269543" cy="2566988"/>
          </a:xfrm>
          <a:prstGeom prst="frame">
            <a:avLst>
              <a:gd name="adj1" fmla="val 170"/>
            </a:avLst>
          </a:prstGeom>
          <a:ln>
            <a:solidFill>
              <a:srgbClr val="29D2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0F046062-A989-46C1-9682-215D37103547}"/>
              </a:ext>
            </a:extLst>
          </p:cNvPr>
          <p:cNvSpPr/>
          <p:nvPr/>
        </p:nvSpPr>
        <p:spPr>
          <a:xfrm rot="725954">
            <a:off x="8443965" y="4861048"/>
            <a:ext cx="185566" cy="432000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637C25B2-7FF6-4769-85E0-5C9446A74CC3}"/>
              </a:ext>
            </a:extLst>
          </p:cNvPr>
          <p:cNvSpPr/>
          <p:nvPr/>
        </p:nvSpPr>
        <p:spPr>
          <a:xfrm rot="720000">
            <a:off x="11515145" y="4874038"/>
            <a:ext cx="187200" cy="43124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5DC03-02D2-4ABE-B57E-5A059E9F0E1E}"/>
              </a:ext>
            </a:extLst>
          </p:cNvPr>
          <p:cNvSpPr txBox="1"/>
          <p:nvPr/>
        </p:nvSpPr>
        <p:spPr>
          <a:xfrm>
            <a:off x="5595068" y="2615948"/>
            <a:ext cx="6945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i="1" dirty="0">
                <a:solidFill>
                  <a:schemeClr val="bg1"/>
                </a:solidFill>
              </a:rPr>
              <a:t>코스튬 변경</a:t>
            </a:r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15E17EF7-9FF3-4D4C-B35F-F4423DB9C9FB}"/>
              </a:ext>
            </a:extLst>
          </p:cNvPr>
          <p:cNvSpPr/>
          <p:nvPr/>
        </p:nvSpPr>
        <p:spPr>
          <a:xfrm>
            <a:off x="6207919" y="2669381"/>
            <a:ext cx="92516" cy="10742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4개 83">
            <a:extLst>
              <a:ext uri="{FF2B5EF4-FFF2-40B4-BE49-F238E27FC236}">
                <a16:creationId xmlns:a16="http://schemas.microsoft.com/office/drawing/2014/main" id="{741DBA0C-8959-40F4-A5E9-9A0A4DA18022}"/>
              </a:ext>
            </a:extLst>
          </p:cNvPr>
          <p:cNvSpPr/>
          <p:nvPr/>
        </p:nvSpPr>
        <p:spPr>
          <a:xfrm>
            <a:off x="5613397" y="2692909"/>
            <a:ext cx="49530" cy="7460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C7B1C-1115-4F84-B3C7-9B0D079646DC}"/>
              </a:ext>
            </a:extLst>
          </p:cNvPr>
          <p:cNvSpPr txBox="1"/>
          <p:nvPr/>
        </p:nvSpPr>
        <p:spPr>
          <a:xfrm>
            <a:off x="5620720" y="3258364"/>
            <a:ext cx="633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chemeClr val="bg1"/>
                </a:solidFill>
              </a:rPr>
              <a:t>세로 화면</a:t>
            </a:r>
          </a:p>
        </p:txBody>
      </p:sp>
      <p:sp>
        <p:nvSpPr>
          <p:cNvPr id="85" name="별: 꼭짓점 4개 84">
            <a:extLst>
              <a:ext uri="{FF2B5EF4-FFF2-40B4-BE49-F238E27FC236}">
                <a16:creationId xmlns:a16="http://schemas.microsoft.com/office/drawing/2014/main" id="{5096954F-DD59-44B7-961F-16FFD9AA49AC}"/>
              </a:ext>
            </a:extLst>
          </p:cNvPr>
          <p:cNvSpPr/>
          <p:nvPr/>
        </p:nvSpPr>
        <p:spPr>
          <a:xfrm>
            <a:off x="6161661" y="3319054"/>
            <a:ext cx="92516" cy="90013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4개 85">
            <a:extLst>
              <a:ext uri="{FF2B5EF4-FFF2-40B4-BE49-F238E27FC236}">
                <a16:creationId xmlns:a16="http://schemas.microsoft.com/office/drawing/2014/main" id="{E01AC8EC-1D97-4EE6-A7BA-68E4F8BCAA2D}"/>
              </a:ext>
            </a:extLst>
          </p:cNvPr>
          <p:cNvSpPr/>
          <p:nvPr/>
        </p:nvSpPr>
        <p:spPr>
          <a:xfrm>
            <a:off x="5662927" y="3344143"/>
            <a:ext cx="47351" cy="64924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1798B-0076-4213-BB39-50768BAD75F0}"/>
              </a:ext>
            </a:extLst>
          </p:cNvPr>
          <p:cNvCxnSpPr>
            <a:cxnSpLocks/>
          </p:cNvCxnSpPr>
          <p:nvPr/>
        </p:nvCxnSpPr>
        <p:spPr>
          <a:xfrm>
            <a:off x="5602212" y="2784939"/>
            <a:ext cx="694501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B6D94A-B188-4D9A-9315-1A1AE9F6449F}"/>
              </a:ext>
            </a:extLst>
          </p:cNvPr>
          <p:cNvCxnSpPr>
            <a:cxnSpLocks/>
          </p:cNvCxnSpPr>
          <p:nvPr/>
        </p:nvCxnSpPr>
        <p:spPr>
          <a:xfrm>
            <a:off x="5651067" y="3429000"/>
            <a:ext cx="61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D46B98B-FBDB-492F-84E4-22F1CE811274}"/>
              </a:ext>
            </a:extLst>
          </p:cNvPr>
          <p:cNvCxnSpPr>
            <a:cxnSpLocks/>
          </p:cNvCxnSpPr>
          <p:nvPr/>
        </p:nvCxnSpPr>
        <p:spPr>
          <a:xfrm>
            <a:off x="7681063" y="2223533"/>
            <a:ext cx="43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A371E4D-DD30-4327-BF63-8B1A3C1CE116}"/>
              </a:ext>
            </a:extLst>
          </p:cNvPr>
          <p:cNvSpPr txBox="1"/>
          <p:nvPr/>
        </p:nvSpPr>
        <p:spPr>
          <a:xfrm>
            <a:off x="7560022" y="2191773"/>
            <a:ext cx="88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chemeClr val="bg1"/>
                </a:solidFill>
              </a:rPr>
              <a:t>진영 추천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6C5E50-0FB0-410D-8630-DC897D2854EC}"/>
              </a:ext>
            </a:extLst>
          </p:cNvPr>
          <p:cNvSpPr/>
          <p:nvPr/>
        </p:nvSpPr>
        <p:spPr>
          <a:xfrm>
            <a:off x="8481877" y="1839068"/>
            <a:ext cx="905011" cy="130443"/>
          </a:xfrm>
          <a:prstGeom prst="rect">
            <a:avLst/>
          </a:prstGeom>
          <a:solidFill>
            <a:srgbClr val="68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8A6713F-661E-4FDD-94DF-DD33D9CE7116}"/>
              </a:ext>
            </a:extLst>
          </p:cNvPr>
          <p:cNvSpPr/>
          <p:nvPr/>
        </p:nvSpPr>
        <p:spPr>
          <a:xfrm rot="1614635">
            <a:off x="8549846" y="1795358"/>
            <a:ext cx="112500" cy="191854"/>
          </a:xfrm>
          <a:prstGeom prst="can">
            <a:avLst/>
          </a:prstGeom>
          <a:solidFill>
            <a:srgbClr val="8B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F37250-BD98-4DC8-A0D3-9806697DFA16}"/>
              </a:ext>
            </a:extLst>
          </p:cNvPr>
          <p:cNvGrpSpPr/>
          <p:nvPr/>
        </p:nvGrpSpPr>
        <p:grpSpPr>
          <a:xfrm>
            <a:off x="9326635" y="1812771"/>
            <a:ext cx="172112" cy="199649"/>
            <a:chOff x="9262754" y="1401170"/>
            <a:chExt cx="172112" cy="199649"/>
          </a:xfrm>
        </p:grpSpPr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F7E98C25-0705-4821-BE79-49BDCBF37BC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더하기 기호 101">
              <a:extLst>
                <a:ext uri="{FF2B5EF4-FFF2-40B4-BE49-F238E27FC236}">
                  <a16:creationId xmlns:a16="http://schemas.microsoft.com/office/drawing/2014/main" id="{94B98B09-ED9E-4155-A142-DCEA072F3786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CD17B-B079-4B9E-ACCD-44F903209AD9}"/>
              </a:ext>
            </a:extLst>
          </p:cNvPr>
          <p:cNvSpPr txBox="1"/>
          <p:nvPr/>
        </p:nvSpPr>
        <p:spPr>
          <a:xfrm>
            <a:off x="8738075" y="1812444"/>
            <a:ext cx="528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999/999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1ACD70-B6AC-43E6-8EC0-C580E9B94BE7}"/>
              </a:ext>
            </a:extLst>
          </p:cNvPr>
          <p:cNvSpPr/>
          <p:nvPr/>
        </p:nvSpPr>
        <p:spPr>
          <a:xfrm>
            <a:off x="9656681" y="1837215"/>
            <a:ext cx="905011" cy="130443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48D7D6-7427-4FE7-BDAD-88DFC42BBA9D}"/>
              </a:ext>
            </a:extLst>
          </p:cNvPr>
          <p:cNvGrpSpPr/>
          <p:nvPr/>
        </p:nvGrpSpPr>
        <p:grpSpPr>
          <a:xfrm>
            <a:off x="10438339" y="1810573"/>
            <a:ext cx="172112" cy="199649"/>
            <a:chOff x="9262754" y="1401170"/>
            <a:chExt cx="172112" cy="199649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D2DB07ED-EAB1-42C7-9A53-24A621A5F70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더하기 기호 109">
              <a:extLst>
                <a:ext uri="{FF2B5EF4-FFF2-40B4-BE49-F238E27FC236}">
                  <a16:creationId xmlns:a16="http://schemas.microsoft.com/office/drawing/2014/main" id="{AC1540E6-83CA-40B3-88FA-244A953D5D3B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육각형 110">
            <a:extLst>
              <a:ext uri="{FF2B5EF4-FFF2-40B4-BE49-F238E27FC236}">
                <a16:creationId xmlns:a16="http://schemas.microsoft.com/office/drawing/2014/main" id="{0DA6C97A-76B8-4C55-A3B0-3C1CCEF9766F}"/>
              </a:ext>
            </a:extLst>
          </p:cNvPr>
          <p:cNvSpPr/>
          <p:nvPr/>
        </p:nvSpPr>
        <p:spPr>
          <a:xfrm rot="17482815">
            <a:off x="9635995" y="1828299"/>
            <a:ext cx="176728" cy="123394"/>
          </a:xfrm>
          <a:prstGeom prst="hexagon">
            <a:avLst/>
          </a:prstGeom>
          <a:solidFill>
            <a:srgbClr val="FEE054"/>
          </a:solidFill>
          <a:ln>
            <a:solidFill>
              <a:srgbClr val="D48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7CEB5-E4AB-45EF-B1C1-767B467E510F}"/>
              </a:ext>
            </a:extLst>
          </p:cNvPr>
          <p:cNvSpPr txBox="1"/>
          <p:nvPr/>
        </p:nvSpPr>
        <p:spPr>
          <a:xfrm>
            <a:off x="9743129" y="1780285"/>
            <a:ext cx="712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514F12-8DF2-40D8-905B-89B180F6D6FC}"/>
              </a:ext>
            </a:extLst>
          </p:cNvPr>
          <p:cNvSpPr/>
          <p:nvPr/>
        </p:nvSpPr>
        <p:spPr>
          <a:xfrm>
            <a:off x="10750729" y="1848911"/>
            <a:ext cx="905011" cy="130443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EFE701-4FBD-400F-B10D-7439D8451CD7}"/>
              </a:ext>
            </a:extLst>
          </p:cNvPr>
          <p:cNvGrpSpPr/>
          <p:nvPr/>
        </p:nvGrpSpPr>
        <p:grpSpPr>
          <a:xfrm>
            <a:off x="11543639" y="1807609"/>
            <a:ext cx="172112" cy="199649"/>
            <a:chOff x="9262754" y="1401170"/>
            <a:chExt cx="172112" cy="199649"/>
          </a:xfrm>
        </p:grpSpPr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792E86B3-C7CE-4D98-96B2-18058BE8001B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더하기 기호 114">
              <a:extLst>
                <a:ext uri="{FF2B5EF4-FFF2-40B4-BE49-F238E27FC236}">
                  <a16:creationId xmlns:a16="http://schemas.microsoft.com/office/drawing/2014/main" id="{0F9A4C1B-DEC3-444E-93DD-0CD7B30E7C1D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육각형 116">
            <a:extLst>
              <a:ext uri="{FF2B5EF4-FFF2-40B4-BE49-F238E27FC236}">
                <a16:creationId xmlns:a16="http://schemas.microsoft.com/office/drawing/2014/main" id="{973651BC-59A5-4167-89DC-0D87552AD85A}"/>
              </a:ext>
            </a:extLst>
          </p:cNvPr>
          <p:cNvSpPr/>
          <p:nvPr/>
        </p:nvSpPr>
        <p:spPr>
          <a:xfrm rot="17402925">
            <a:off x="10730255" y="1844068"/>
            <a:ext cx="207534" cy="106443"/>
          </a:xfrm>
          <a:prstGeom prst="hexagon">
            <a:avLst/>
          </a:prstGeom>
          <a:solidFill>
            <a:srgbClr val="1170F4"/>
          </a:solidFill>
          <a:ln>
            <a:solidFill>
              <a:srgbClr val="B9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91A287-8057-4437-9B66-C4A2FD2BB790}"/>
              </a:ext>
            </a:extLst>
          </p:cNvPr>
          <p:cNvSpPr txBox="1"/>
          <p:nvPr/>
        </p:nvSpPr>
        <p:spPr>
          <a:xfrm>
            <a:off x="10871156" y="1789750"/>
            <a:ext cx="712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9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55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성훈</dc:creator>
  <cp:lastModifiedBy>조 성훈</cp:lastModifiedBy>
  <cp:revision>20</cp:revision>
  <dcterms:created xsi:type="dcterms:W3CDTF">2020-12-10T02:49:07Z</dcterms:created>
  <dcterms:modified xsi:type="dcterms:W3CDTF">2020-12-11T01:45:33Z</dcterms:modified>
</cp:coreProperties>
</file>