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8" r:id="rId4"/>
    <p:sldId id="279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9FEFF"/>
    <a:srgbClr val="1170F4"/>
    <a:srgbClr val="FEE054"/>
    <a:srgbClr val="D48324"/>
    <a:srgbClr val="FFFFFF"/>
    <a:srgbClr val="0C1122"/>
    <a:srgbClr val="00C3FF"/>
    <a:srgbClr val="681A16"/>
    <a:srgbClr val="8B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74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C4ED-5D3A-4E7F-B48E-F3C9FFD4C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D4FF1-06F9-4866-B182-86B2CCD76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2004E-8C7A-400B-AD2A-903E8CC6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59BCF-69F4-4C6D-83BA-DF86E347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F8C91-054E-4DE1-97F2-53D0003A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9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15AA4-7103-4D5C-ABD9-E346A492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214BF-9FBD-4214-83DB-91C43BC44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72892-39C6-4B3D-B7F7-2D3135B6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CC52B-79D1-47B5-A7D5-C2FC0C4C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FC686-E9E4-412F-9980-1A80CC59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092FAA-5309-4D84-9F4F-3C36D4BAA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37E7C-3EBE-49B1-B968-EE5E2082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EAF9E-3531-4B8E-B423-03A587F2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9C5ED-8032-4F7A-8181-93DB2CC5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DC0B2-8D44-4F26-9F30-427DA17A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E8A6A-DB0E-465B-9FF9-23751405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B2D12-CAF7-4A45-9318-FA126EA9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0FE4A-ADC9-41E8-8649-94471AC2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845F2-3286-484E-B5BC-40250025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7543-67B1-4C31-910C-4DC1A4A8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0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825DE-7D98-4D47-BECD-1B2DC6C5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A429E-5412-4C9D-BA43-B5BC93A4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531B4-C191-436D-B9DD-A12A14B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E3D70-5842-455B-861E-D2843D2D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A7A62-E9A5-4587-8B37-37FD72A3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44A0A-72EA-4A4F-9BFD-F15E368A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1E7B2-44DB-4BA0-AF69-D8E2DB5E1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A32AB-7122-454E-B48A-907669AC4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3AB4D-24CF-4DCA-BAA4-D0E12F43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5E6EB-CBB7-4F04-ACCB-04C03AE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92A82-6076-4938-B2D4-4C74897D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E5B41-DFF9-417F-AF7F-B9064E84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E2922-6268-4576-B71B-1446ED80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0E8E6F-E236-44B8-9A6E-9D3D1AADC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961C9-E981-41B4-A5D8-3503EBD9A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0AA12E-D3D6-4346-AFCE-F93DC02A7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65CE64-4FFF-4CB0-977C-1F94EF76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CBECE6-4FE9-4987-8429-EC34353B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B2308-D2C8-49FE-BFF4-4773B63D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4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B3242-3590-43C5-BA52-6FD2741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0D43F2-FADE-4330-B17A-EABDEED4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16312A-A5F4-4DF1-A2AD-C0DD1FCD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C9718-1BAE-40F5-9B88-E8E2FD7C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5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96CD08-AB37-46A4-8245-E998B58B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1C2A01-A91A-42E9-BD3C-743626E5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10F60-A644-4C6A-94B3-B53ED53B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0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66805-C862-4A78-AF42-5365EA5B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2D1B-C1BD-4C01-921B-40089742D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AE6B6B-3BA7-4952-92DC-370C4917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01401-8CDE-4224-914F-25DE7F01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75D63-3745-47E2-A695-F0FF8ACD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F70F1-07D6-47FB-ADB3-07F2FC62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62CBF-1DB3-4227-BC2C-9ECAEBC0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842635-2171-4E2E-BB1C-83ACBDFB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865E7A-3A12-4FB3-A804-A20B41A1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5C840-B9D6-4AB3-8316-4200028C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20870-56A9-4A1F-A157-EFCDA50F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EDEBD-AF93-4DA8-8966-5C67A83E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2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754891-7B0D-46F5-B33B-0A022F61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55BC4-B925-4030-9EF0-FB66A47F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DAA06-5272-4BE5-8018-FEDC29343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FF8A-7BA2-4C1D-8894-EFD0C9D89B6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96A66-38CF-469E-A216-B1C9EBE71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783D1-AD82-4EAD-A00C-0B78ADBC8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77D4-8E35-4FAA-818A-5F4C965F8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67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D60DD62C-DA58-433D-9C68-E4AB5013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29" y="1262880"/>
            <a:ext cx="6464186" cy="3063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20C4BE-4523-4412-B53E-E22775298B41}"/>
              </a:ext>
            </a:extLst>
          </p:cNvPr>
          <p:cNvSpPr/>
          <p:nvPr/>
        </p:nvSpPr>
        <p:spPr>
          <a:xfrm>
            <a:off x="336430" y="1257985"/>
            <a:ext cx="4666891" cy="5206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1. </a:t>
            </a:r>
            <a:r>
              <a:rPr lang="ko-KR" altLang="en-US" sz="1000" b="1" dirty="0"/>
              <a:t>뒤로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이전 메뉴 화면으로 이동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2. </a:t>
            </a:r>
            <a:r>
              <a:rPr lang="ko-KR" altLang="en-US" sz="1000" b="1" dirty="0"/>
              <a:t>메인 화면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메인 화면으로 이동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3. </a:t>
            </a:r>
            <a:r>
              <a:rPr lang="ko-KR" altLang="en-US" sz="1000" b="1" dirty="0"/>
              <a:t>체력 정보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사용 가능 체력 </a:t>
            </a:r>
            <a:r>
              <a:rPr lang="en-US" altLang="ko-KR" sz="1000" dirty="0"/>
              <a:t>/ </a:t>
            </a:r>
            <a:r>
              <a:rPr lang="ko-KR" altLang="en-US" sz="1000" dirty="0"/>
              <a:t>계정 레벨 최대 체력 정보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체력 보충 팝업 창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각 숫자 </a:t>
            </a:r>
            <a:r>
              <a:rPr lang="en-US" altLang="ko-KR" sz="1000" dirty="0"/>
              <a:t>3</a:t>
            </a:r>
            <a:r>
              <a:rPr lang="ko-KR" altLang="en-US" sz="1000" dirty="0"/>
              <a:t>자리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계정 레벨 최대 체력 초과 시 </a:t>
            </a:r>
            <a:r>
              <a:rPr lang="en-US" altLang="ko-KR" sz="1000" dirty="0"/>
              <a:t>MAX</a:t>
            </a:r>
            <a:r>
              <a:rPr lang="ko-KR" altLang="en-US" sz="1000" dirty="0"/>
              <a:t>로 출력</a:t>
            </a:r>
            <a:r>
              <a:rPr lang="en-US" altLang="ko-KR" sz="1000" dirty="0"/>
              <a:t>, </a:t>
            </a:r>
            <a:r>
              <a:rPr lang="ko-KR" altLang="en-US" sz="1000" dirty="0"/>
              <a:t>더 이상 누적되지 않는다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4. </a:t>
            </a:r>
            <a:r>
              <a:rPr lang="ko-KR" altLang="en-US" sz="1000" b="1" dirty="0"/>
              <a:t>골드 정보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유저의 보유중인 골드 정보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골드 충전 팝업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최대 숫자 </a:t>
            </a:r>
            <a:r>
              <a:rPr lang="en-US" altLang="ko-KR" sz="1000" dirty="0"/>
              <a:t>9</a:t>
            </a:r>
            <a:r>
              <a:rPr lang="ko-KR" altLang="en-US" sz="1000" dirty="0"/>
              <a:t>자리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- 9</a:t>
            </a:r>
            <a:r>
              <a:rPr lang="ko-KR" altLang="en-US" sz="1000" dirty="0"/>
              <a:t>자리 도달 시 </a:t>
            </a:r>
            <a:r>
              <a:rPr lang="en-US" altLang="ko-KR" sz="1000" dirty="0"/>
              <a:t>MAX</a:t>
            </a:r>
            <a:r>
              <a:rPr lang="ko-KR" altLang="en-US" sz="1000" dirty="0"/>
              <a:t> 아이콘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MAX </a:t>
            </a:r>
            <a:r>
              <a:rPr lang="ko-KR" altLang="en-US" sz="1000" dirty="0"/>
              <a:t>도달 시 더 이상 골드 획득 불가</a:t>
            </a:r>
            <a:endParaRPr lang="en-US" altLang="ko-KR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7DF18-7350-4827-A635-BE0567537569}"/>
              </a:ext>
            </a:extLst>
          </p:cNvPr>
          <p:cNvSpPr/>
          <p:nvPr/>
        </p:nvSpPr>
        <p:spPr>
          <a:xfrm>
            <a:off x="5374258" y="1257985"/>
            <a:ext cx="6463058" cy="3063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1019836-15B6-4C1B-86E1-A8065FB7633D}"/>
              </a:ext>
            </a:extLst>
          </p:cNvPr>
          <p:cNvSpPr/>
          <p:nvPr/>
        </p:nvSpPr>
        <p:spPr>
          <a:xfrm>
            <a:off x="6232004" y="1323567"/>
            <a:ext cx="777078" cy="197216"/>
          </a:xfrm>
          <a:prstGeom prst="parallelogram">
            <a:avLst/>
          </a:prstGeom>
          <a:solidFill>
            <a:srgbClr val="FED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just"/>
            <a:r>
              <a:rPr lang="ko-KR" altLang="en-US" sz="900" dirty="0">
                <a:solidFill>
                  <a:srgbClr val="303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메인 화면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5977C70E-0231-4A7E-847B-924363078512}"/>
              </a:ext>
            </a:extLst>
          </p:cNvPr>
          <p:cNvSpPr/>
          <p:nvPr/>
        </p:nvSpPr>
        <p:spPr>
          <a:xfrm>
            <a:off x="8829014" y="3978590"/>
            <a:ext cx="572152" cy="217060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303031"/>
                </a:solidFill>
              </a:rPr>
              <a:t>레벨 업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20328CD-65AB-498E-872E-E3F6F00DC60D}"/>
              </a:ext>
            </a:extLst>
          </p:cNvPr>
          <p:cNvSpPr/>
          <p:nvPr/>
        </p:nvSpPr>
        <p:spPr>
          <a:xfrm>
            <a:off x="9479752" y="3980376"/>
            <a:ext cx="570751" cy="222039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무기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00D7B2B8-DCE1-4ACC-8C8B-BA4EC06300FA}"/>
              </a:ext>
            </a:extLst>
          </p:cNvPr>
          <p:cNvSpPr/>
          <p:nvPr/>
        </p:nvSpPr>
        <p:spPr>
          <a:xfrm>
            <a:off x="10118241" y="3980377"/>
            <a:ext cx="595738" cy="216912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성흔</a:t>
            </a:r>
            <a:endParaRPr lang="ko-KR" altLang="en-US" b="1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B1919669-241D-47EB-97D8-EB95924C7540}"/>
              </a:ext>
            </a:extLst>
          </p:cNvPr>
          <p:cNvSpPr/>
          <p:nvPr/>
        </p:nvSpPr>
        <p:spPr>
          <a:xfrm>
            <a:off x="10761851" y="3980376"/>
            <a:ext cx="562281" cy="215273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스킬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C645F3-E78B-40DF-9625-1E51BDF5FC89}"/>
              </a:ext>
            </a:extLst>
          </p:cNvPr>
          <p:cNvGrpSpPr/>
          <p:nvPr/>
        </p:nvGrpSpPr>
        <p:grpSpPr>
          <a:xfrm>
            <a:off x="5514830" y="1309911"/>
            <a:ext cx="678426" cy="214219"/>
            <a:chOff x="5332922" y="1789924"/>
            <a:chExt cx="723900" cy="26161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39F9E9DD-A20D-40C1-907E-D5AE7F8F812F}"/>
                </a:ext>
              </a:extLst>
            </p:cNvPr>
            <p:cNvSpPr/>
            <p:nvPr/>
          </p:nvSpPr>
          <p:spPr>
            <a:xfrm>
              <a:off x="5332922" y="1789924"/>
              <a:ext cx="723900" cy="247650"/>
            </a:xfrm>
            <a:prstGeom prst="parallelogram">
              <a:avLst/>
            </a:prstGeom>
            <a:solidFill>
              <a:srgbClr val="FED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523B3-F590-4710-A8ED-4BA343F01A67}"/>
                </a:ext>
              </a:extLst>
            </p:cNvPr>
            <p:cNvSpPr txBox="1"/>
            <p:nvPr/>
          </p:nvSpPr>
          <p:spPr>
            <a:xfrm>
              <a:off x="5380007" y="1789924"/>
              <a:ext cx="58839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〈</a:t>
              </a:r>
              <a:r>
                <a:rPr lang="ko-KR" altLang="en-US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뒤로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6C9DF912-656C-4E56-B0A2-FCA3940367AF}"/>
              </a:ext>
            </a:extLst>
          </p:cNvPr>
          <p:cNvSpPr/>
          <p:nvPr/>
        </p:nvSpPr>
        <p:spPr>
          <a:xfrm>
            <a:off x="5822939" y="1724782"/>
            <a:ext cx="290623" cy="290623"/>
          </a:xfrm>
          <a:prstGeom prst="ellipse">
            <a:avLst/>
          </a:prstGeom>
          <a:solidFill>
            <a:srgbClr val="BA87DF"/>
          </a:solidFill>
          <a:ln w="38100">
            <a:solidFill>
              <a:srgbClr val="A2A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2371B0-A3CB-4BA9-A54B-322ECA2B9F5B}"/>
              </a:ext>
            </a:extLst>
          </p:cNvPr>
          <p:cNvSpPr/>
          <p:nvPr/>
        </p:nvSpPr>
        <p:spPr>
          <a:xfrm>
            <a:off x="5820860" y="2268796"/>
            <a:ext cx="296117" cy="296117"/>
          </a:xfrm>
          <a:prstGeom prst="ellipse">
            <a:avLst/>
          </a:prstGeom>
          <a:solidFill>
            <a:srgbClr val="32C0F0"/>
          </a:solidFill>
          <a:ln w="38100">
            <a:solidFill>
              <a:srgbClr val="7C9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799DAFE-59EA-4A99-B359-67FD175C9C97}"/>
              </a:ext>
            </a:extLst>
          </p:cNvPr>
          <p:cNvSpPr/>
          <p:nvPr/>
        </p:nvSpPr>
        <p:spPr>
          <a:xfrm>
            <a:off x="10177282" y="3521953"/>
            <a:ext cx="471668" cy="213560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22D2C"/>
                </a:solidFill>
              </a:rPr>
              <a:t>획득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C51956-87EB-4063-A24E-66789964F5E7}"/>
              </a:ext>
            </a:extLst>
          </p:cNvPr>
          <p:cNvSpPr/>
          <p:nvPr/>
        </p:nvSpPr>
        <p:spPr>
          <a:xfrm>
            <a:off x="10738372" y="3519897"/>
            <a:ext cx="647715" cy="207279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322D2C"/>
                </a:solidFill>
              </a:rPr>
              <a:t>미리보기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B6C3ED-B183-44A0-8AA5-9DFB19D1CF21}"/>
              </a:ext>
            </a:extLst>
          </p:cNvPr>
          <p:cNvSpPr/>
          <p:nvPr/>
        </p:nvSpPr>
        <p:spPr>
          <a:xfrm>
            <a:off x="8779770" y="1696563"/>
            <a:ext cx="2608925" cy="913803"/>
          </a:xfrm>
          <a:prstGeom prst="rect">
            <a:avLst/>
          </a:prstGeom>
          <a:solidFill>
            <a:srgbClr val="3E6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841-ABD0-47A7-9811-2B4238E8923F}"/>
              </a:ext>
            </a:extLst>
          </p:cNvPr>
          <p:cNvSpPr txBox="1"/>
          <p:nvPr/>
        </p:nvSpPr>
        <p:spPr>
          <a:xfrm>
            <a:off x="8735245" y="1695900"/>
            <a:ext cx="144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schemeClr val="bg1"/>
                </a:solidFill>
              </a:rPr>
              <a:t>기본 속성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4FB9E-3750-4210-82C0-9C22CD4F18D9}"/>
              </a:ext>
            </a:extLst>
          </p:cNvPr>
          <p:cNvSpPr txBox="1"/>
          <p:nvPr/>
        </p:nvSpPr>
        <p:spPr>
          <a:xfrm>
            <a:off x="8735181" y="1844378"/>
            <a:ext cx="14553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i="1" dirty="0">
                <a:solidFill>
                  <a:srgbClr val="5C7A98"/>
                </a:solidFill>
              </a:rPr>
              <a:t>BASIC STATUS</a:t>
            </a:r>
            <a:endParaRPr lang="ko-KR" altLang="en-US" sz="500" i="1" dirty="0">
              <a:solidFill>
                <a:srgbClr val="5C7A9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CD986-3CBD-4DD8-A149-847D9432D59D}"/>
              </a:ext>
            </a:extLst>
          </p:cNvPr>
          <p:cNvSpPr txBox="1"/>
          <p:nvPr/>
        </p:nvSpPr>
        <p:spPr>
          <a:xfrm>
            <a:off x="8762573" y="1949319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HP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F71A7-8DF3-4125-BDFA-CE191F945B87}"/>
              </a:ext>
            </a:extLst>
          </p:cNvPr>
          <p:cNvSpPr txBox="1"/>
          <p:nvPr/>
        </p:nvSpPr>
        <p:spPr>
          <a:xfrm>
            <a:off x="8755366" y="2160068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공격력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E648D-6B6C-4190-A407-5AA2474F2EB4}"/>
              </a:ext>
            </a:extLst>
          </p:cNvPr>
          <p:cNvSpPr txBox="1"/>
          <p:nvPr/>
        </p:nvSpPr>
        <p:spPr>
          <a:xfrm>
            <a:off x="8755365" y="2365144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회심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2FD7B-32D2-4EB6-8251-E3723EFEBFD5}"/>
              </a:ext>
            </a:extLst>
          </p:cNvPr>
          <p:cNvSpPr txBox="1"/>
          <p:nvPr/>
        </p:nvSpPr>
        <p:spPr>
          <a:xfrm>
            <a:off x="10166158" y="1950826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SP</a:t>
            </a:r>
            <a:endParaRPr lang="ko-KR" altLang="en-US" sz="800" b="1" dirty="0">
              <a:solidFill>
                <a:srgbClr val="00C7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3F772-F6C6-4D3D-9CC1-5DD6CADB193A}"/>
              </a:ext>
            </a:extLst>
          </p:cNvPr>
          <p:cNvSpPr txBox="1"/>
          <p:nvPr/>
        </p:nvSpPr>
        <p:spPr>
          <a:xfrm>
            <a:off x="10159799" y="2157785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방어력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CDA1BC-CCC2-4642-9953-AF83F39CFFCC}"/>
              </a:ext>
            </a:extLst>
          </p:cNvPr>
          <p:cNvGrpSpPr/>
          <p:nvPr/>
        </p:nvGrpSpPr>
        <p:grpSpPr>
          <a:xfrm>
            <a:off x="11261122" y="2474061"/>
            <a:ext cx="165169" cy="159571"/>
            <a:chOff x="10973639" y="3074687"/>
            <a:chExt cx="175179" cy="17517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9165EE7-58AA-4321-8ED5-D2F724FC5AB4}"/>
                </a:ext>
              </a:extLst>
            </p:cNvPr>
            <p:cNvSpPr/>
            <p:nvPr/>
          </p:nvSpPr>
          <p:spPr>
            <a:xfrm>
              <a:off x="10973639" y="3074687"/>
              <a:ext cx="175179" cy="175179"/>
            </a:xfrm>
            <a:prstGeom prst="ellipse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3285D520-3299-4442-BF2F-7724396B10E3}"/>
                </a:ext>
              </a:extLst>
            </p:cNvPr>
            <p:cNvSpPr/>
            <p:nvPr/>
          </p:nvSpPr>
          <p:spPr>
            <a:xfrm>
              <a:off x="11050916" y="3110730"/>
              <a:ext cx="36000" cy="252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E34539FF-F2F7-4553-993A-721161ABE000}"/>
                </a:ext>
              </a:extLst>
            </p:cNvPr>
            <p:cNvSpPr/>
            <p:nvPr/>
          </p:nvSpPr>
          <p:spPr>
            <a:xfrm rot="242656">
              <a:off x="11035354" y="3155915"/>
              <a:ext cx="36000" cy="54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CE1A5C80-F4E0-470A-B106-39CE91956BD0}"/>
              </a:ext>
            </a:extLst>
          </p:cNvPr>
          <p:cNvSpPr/>
          <p:nvPr/>
        </p:nvSpPr>
        <p:spPr>
          <a:xfrm>
            <a:off x="11121621" y="1715430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31B5B5-FC73-4382-BF3D-168EB9B711B1}"/>
              </a:ext>
            </a:extLst>
          </p:cNvPr>
          <p:cNvSpPr txBox="1"/>
          <p:nvPr/>
        </p:nvSpPr>
        <p:spPr>
          <a:xfrm>
            <a:off x="9504860" y="1939595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3F1F7-1913-44C9-ABFD-2B88A29F74B3}"/>
              </a:ext>
            </a:extLst>
          </p:cNvPr>
          <p:cNvSpPr txBox="1"/>
          <p:nvPr/>
        </p:nvSpPr>
        <p:spPr>
          <a:xfrm>
            <a:off x="9553409" y="2138120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50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9926D0-D9F8-41F9-98A9-41943B8A379B}"/>
              </a:ext>
            </a:extLst>
          </p:cNvPr>
          <p:cNvSpPr txBox="1"/>
          <p:nvPr/>
        </p:nvSpPr>
        <p:spPr>
          <a:xfrm>
            <a:off x="9549957" y="2348573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3C26-5710-4C4C-904D-FF27CEDB84A4}"/>
              </a:ext>
            </a:extLst>
          </p:cNvPr>
          <p:cNvSpPr txBox="1"/>
          <p:nvPr/>
        </p:nvSpPr>
        <p:spPr>
          <a:xfrm>
            <a:off x="10900672" y="1942284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87F64-5730-481B-AE49-77FCED2659F4}"/>
              </a:ext>
            </a:extLst>
          </p:cNvPr>
          <p:cNvSpPr txBox="1"/>
          <p:nvPr/>
        </p:nvSpPr>
        <p:spPr>
          <a:xfrm>
            <a:off x="10897991" y="2144680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380F9B-7E92-4B90-9D2A-95FB8B500B25}"/>
              </a:ext>
            </a:extLst>
          </p:cNvPr>
          <p:cNvSpPr/>
          <p:nvPr/>
        </p:nvSpPr>
        <p:spPr>
          <a:xfrm>
            <a:off x="8782151" y="2670877"/>
            <a:ext cx="2606316" cy="248197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254B12-1F57-4D25-AF67-3CB519759916}"/>
              </a:ext>
            </a:extLst>
          </p:cNvPr>
          <p:cNvSpPr txBox="1"/>
          <p:nvPr/>
        </p:nvSpPr>
        <p:spPr>
          <a:xfrm>
            <a:off x="8779771" y="2684434"/>
            <a:ext cx="451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C7FF"/>
                </a:solidFill>
              </a:rPr>
              <a:t>EXP</a:t>
            </a:r>
            <a:endParaRPr lang="ko-KR" altLang="en-US" sz="1050" b="1" dirty="0">
              <a:solidFill>
                <a:srgbClr val="00C7FF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11C5CA-157F-41F4-85BD-0C197407B105}"/>
              </a:ext>
            </a:extLst>
          </p:cNvPr>
          <p:cNvCxnSpPr>
            <a:cxnSpLocks/>
          </p:cNvCxnSpPr>
          <p:nvPr/>
        </p:nvCxnSpPr>
        <p:spPr>
          <a:xfrm flipH="1">
            <a:off x="9179534" y="2706261"/>
            <a:ext cx="88304" cy="197098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854C01-0C94-4762-96AA-8C634BE92CF3}"/>
              </a:ext>
            </a:extLst>
          </p:cNvPr>
          <p:cNvSpPr txBox="1"/>
          <p:nvPr/>
        </p:nvSpPr>
        <p:spPr>
          <a:xfrm>
            <a:off x="9218842" y="2661992"/>
            <a:ext cx="177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chemeClr val="bg1"/>
                </a:solidFill>
              </a:rPr>
              <a:t>9999 / 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08A7653B-9C80-412F-B64D-402057CD0CA4}"/>
              </a:ext>
            </a:extLst>
          </p:cNvPr>
          <p:cNvSpPr/>
          <p:nvPr/>
        </p:nvSpPr>
        <p:spPr>
          <a:xfrm>
            <a:off x="9344025" y="2842074"/>
            <a:ext cx="1938338" cy="45719"/>
          </a:xfrm>
          <a:prstGeom prst="parallelogram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EB3D2-117A-47B8-8FBD-6FF50C0DAEAE}"/>
              </a:ext>
            </a:extLst>
          </p:cNvPr>
          <p:cNvSpPr/>
          <p:nvPr/>
        </p:nvSpPr>
        <p:spPr>
          <a:xfrm>
            <a:off x="8779770" y="3240457"/>
            <a:ext cx="2671360" cy="233834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0D5948-37F6-480C-B49C-38ACECEC605B}"/>
              </a:ext>
            </a:extLst>
          </p:cNvPr>
          <p:cNvSpPr/>
          <p:nvPr/>
        </p:nvSpPr>
        <p:spPr>
          <a:xfrm>
            <a:off x="10739698" y="2969117"/>
            <a:ext cx="657558" cy="218582"/>
          </a:xfrm>
          <a:prstGeom prst="roundRect">
            <a:avLst/>
          </a:prstGeom>
          <a:solidFill>
            <a:srgbClr val="74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22D2C"/>
                </a:solidFill>
              </a:rPr>
              <a:t>레벨 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82FE8C-FEAE-499F-BDFB-52A2DD518BC5}"/>
              </a:ext>
            </a:extLst>
          </p:cNvPr>
          <p:cNvSpPr txBox="1"/>
          <p:nvPr/>
        </p:nvSpPr>
        <p:spPr>
          <a:xfrm>
            <a:off x="8769684" y="3267258"/>
            <a:ext cx="631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00C7FF"/>
                </a:solidFill>
              </a:rPr>
              <a:t>랭크 업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BA9D9D1-5C37-48F5-AF73-53F44AB858A8}"/>
              </a:ext>
            </a:extLst>
          </p:cNvPr>
          <p:cNvCxnSpPr>
            <a:cxnSpLocks/>
          </p:cNvCxnSpPr>
          <p:nvPr/>
        </p:nvCxnSpPr>
        <p:spPr>
          <a:xfrm flipH="1">
            <a:off x="9212711" y="3287028"/>
            <a:ext cx="48616" cy="152989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별: 꼭짓점 4개 67">
            <a:extLst>
              <a:ext uri="{FF2B5EF4-FFF2-40B4-BE49-F238E27FC236}">
                <a16:creationId xmlns:a16="http://schemas.microsoft.com/office/drawing/2014/main" id="{4D3663D1-BD32-4439-9BA9-83676E998A5E}"/>
              </a:ext>
            </a:extLst>
          </p:cNvPr>
          <p:cNvSpPr/>
          <p:nvPr/>
        </p:nvSpPr>
        <p:spPr>
          <a:xfrm rot="905770">
            <a:off x="9570659" y="3304864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2F98144-5FEE-47CF-894C-B34BF0B18703}"/>
              </a:ext>
            </a:extLst>
          </p:cNvPr>
          <p:cNvCxnSpPr>
            <a:cxnSpLocks/>
          </p:cNvCxnSpPr>
          <p:nvPr/>
        </p:nvCxnSpPr>
        <p:spPr>
          <a:xfrm flipH="1">
            <a:off x="10746426" y="3234061"/>
            <a:ext cx="69850" cy="222250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B533D3-9F81-4137-B4E3-606716B28014}"/>
              </a:ext>
            </a:extLst>
          </p:cNvPr>
          <p:cNvSpPr txBox="1"/>
          <p:nvPr/>
        </p:nvSpPr>
        <p:spPr>
          <a:xfrm>
            <a:off x="10298601" y="3258847"/>
            <a:ext cx="46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조각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67BB5-7FA5-4D4D-A580-3FC1797043EE}"/>
              </a:ext>
            </a:extLst>
          </p:cNvPr>
          <p:cNvSpPr txBox="1"/>
          <p:nvPr/>
        </p:nvSpPr>
        <p:spPr>
          <a:xfrm>
            <a:off x="10915057" y="3249305"/>
            <a:ext cx="683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i="1" dirty="0">
                <a:solidFill>
                  <a:schemeClr val="bg1"/>
                </a:solidFill>
              </a:rPr>
              <a:t>10/10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1B62D79-119A-42EE-A871-5B1E579BD4B0}"/>
              </a:ext>
            </a:extLst>
          </p:cNvPr>
          <p:cNvCxnSpPr>
            <a:cxnSpLocks/>
          </p:cNvCxnSpPr>
          <p:nvPr/>
        </p:nvCxnSpPr>
        <p:spPr>
          <a:xfrm flipV="1">
            <a:off x="8845089" y="2129729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2766D40-D350-4E66-AA3E-3BE619456C6E}"/>
              </a:ext>
            </a:extLst>
          </p:cNvPr>
          <p:cNvCxnSpPr>
            <a:cxnSpLocks/>
          </p:cNvCxnSpPr>
          <p:nvPr/>
        </p:nvCxnSpPr>
        <p:spPr>
          <a:xfrm>
            <a:off x="10248175" y="2131048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D9347-A814-40C3-84AA-232F0E9567DA}"/>
              </a:ext>
            </a:extLst>
          </p:cNvPr>
          <p:cNvSpPr/>
          <p:nvPr/>
        </p:nvSpPr>
        <p:spPr>
          <a:xfrm>
            <a:off x="5799112" y="3837790"/>
            <a:ext cx="2094275" cy="417116"/>
          </a:xfrm>
          <a:prstGeom prst="rect">
            <a:avLst/>
          </a:prstGeom>
          <a:solidFill>
            <a:srgbClr val="2F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8B79A2D9-93FF-48FE-A0B6-F8D0A89A1726}"/>
              </a:ext>
            </a:extLst>
          </p:cNvPr>
          <p:cNvSpPr/>
          <p:nvPr/>
        </p:nvSpPr>
        <p:spPr>
          <a:xfrm rot="16200000">
            <a:off x="5826654" y="3896491"/>
            <a:ext cx="354438" cy="299716"/>
          </a:xfrm>
          <a:prstGeom prst="hexagon">
            <a:avLst/>
          </a:prstGeom>
          <a:solidFill>
            <a:srgbClr val="5A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8630-13C7-41CA-984A-992EBC51B6E9}"/>
              </a:ext>
            </a:extLst>
          </p:cNvPr>
          <p:cNvSpPr txBox="1"/>
          <p:nvPr/>
        </p:nvSpPr>
        <p:spPr>
          <a:xfrm>
            <a:off x="6100467" y="3849797"/>
            <a:ext cx="71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1">
                <a:solidFill>
                  <a:schemeClr val="bg1"/>
                </a:solidFill>
              </a:rPr>
              <a:t>체리 폭탄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A8654-9B98-418F-B2F3-86002272B38F}"/>
              </a:ext>
            </a:extLst>
          </p:cNvPr>
          <p:cNvSpPr/>
          <p:nvPr/>
        </p:nvSpPr>
        <p:spPr>
          <a:xfrm>
            <a:off x="6209825" y="4032841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8C9BA-8F03-4D43-9ACC-2FE610E5CCC1}"/>
              </a:ext>
            </a:extLst>
          </p:cNvPr>
          <p:cNvSpPr txBox="1"/>
          <p:nvPr/>
        </p:nvSpPr>
        <p:spPr>
          <a:xfrm>
            <a:off x="7456142" y="3835970"/>
            <a:ext cx="578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>
                <a:solidFill>
                  <a:schemeClr val="bg1"/>
                </a:solidFill>
              </a:rPr>
              <a:t>LV.31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E6334-CC7E-430F-8F07-DF20FF698F19}"/>
              </a:ext>
            </a:extLst>
          </p:cNvPr>
          <p:cNvSpPr txBox="1"/>
          <p:nvPr/>
        </p:nvSpPr>
        <p:spPr>
          <a:xfrm>
            <a:off x="7136023" y="4024186"/>
            <a:ext cx="604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dirty="0">
                <a:solidFill>
                  <a:srgbClr val="23ADDD"/>
                </a:solidFill>
              </a:rPr>
              <a:t>전투력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CA0E4-D429-4A47-94D9-835A43306C30}"/>
              </a:ext>
            </a:extLst>
          </p:cNvPr>
          <p:cNvSpPr txBox="1"/>
          <p:nvPr/>
        </p:nvSpPr>
        <p:spPr>
          <a:xfrm>
            <a:off x="7537309" y="4012755"/>
            <a:ext cx="512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9999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0F33F8-7115-43CF-9E39-BC47E84E6324}"/>
              </a:ext>
            </a:extLst>
          </p:cNvPr>
          <p:cNvGrpSpPr/>
          <p:nvPr/>
        </p:nvGrpSpPr>
        <p:grpSpPr>
          <a:xfrm>
            <a:off x="8460172" y="1727532"/>
            <a:ext cx="184666" cy="184666"/>
            <a:chOff x="7761760" y="2476085"/>
            <a:chExt cx="220708" cy="22070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29A47F-2E9D-438C-AC6D-AC2B1E14DAD7}"/>
                </a:ext>
              </a:extLst>
            </p:cNvPr>
            <p:cNvSpPr/>
            <p:nvPr/>
          </p:nvSpPr>
          <p:spPr>
            <a:xfrm>
              <a:off x="7761760" y="2476085"/>
              <a:ext cx="220708" cy="220708"/>
            </a:xfrm>
            <a:prstGeom prst="ellipse">
              <a:avLst/>
            </a:prstGeom>
            <a:solidFill>
              <a:srgbClr val="00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C433415-44F4-477F-A164-4801596CA993}"/>
                </a:ext>
              </a:extLst>
            </p:cNvPr>
            <p:cNvSpPr/>
            <p:nvPr/>
          </p:nvSpPr>
          <p:spPr>
            <a:xfrm>
              <a:off x="7851199" y="25378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12F98BE4-BC3A-43F4-8054-BC68E02AC9FE}"/>
                </a:ext>
              </a:extLst>
            </p:cNvPr>
            <p:cNvSpPr/>
            <p:nvPr/>
          </p:nvSpPr>
          <p:spPr>
            <a:xfrm rot="10800000">
              <a:off x="7831882" y="2593671"/>
              <a:ext cx="80463" cy="73422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액자 44">
            <a:extLst>
              <a:ext uri="{FF2B5EF4-FFF2-40B4-BE49-F238E27FC236}">
                <a16:creationId xmlns:a16="http://schemas.microsoft.com/office/drawing/2014/main" id="{B29A700C-3D9B-4B05-94CB-6F234B3C03F5}"/>
              </a:ext>
            </a:extLst>
          </p:cNvPr>
          <p:cNvSpPr/>
          <p:nvPr/>
        </p:nvSpPr>
        <p:spPr>
          <a:xfrm>
            <a:off x="8716563" y="1641151"/>
            <a:ext cx="2734569" cy="2151923"/>
          </a:xfrm>
          <a:prstGeom prst="frame">
            <a:avLst>
              <a:gd name="adj1" fmla="val 170"/>
            </a:avLst>
          </a:prstGeom>
          <a:ln>
            <a:solidFill>
              <a:srgbClr val="29D2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왼쪽 대괄호 53">
            <a:extLst>
              <a:ext uri="{FF2B5EF4-FFF2-40B4-BE49-F238E27FC236}">
                <a16:creationId xmlns:a16="http://schemas.microsoft.com/office/drawing/2014/main" id="{0F046062-A989-46C1-9682-215D37103547}"/>
              </a:ext>
            </a:extLst>
          </p:cNvPr>
          <p:cNvSpPr/>
          <p:nvPr/>
        </p:nvSpPr>
        <p:spPr>
          <a:xfrm rot="725954">
            <a:off x="8710789" y="3906846"/>
            <a:ext cx="93096" cy="375315"/>
          </a:xfrm>
          <a:prstGeom prst="lef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>
            <a:extLst>
              <a:ext uri="{FF2B5EF4-FFF2-40B4-BE49-F238E27FC236}">
                <a16:creationId xmlns:a16="http://schemas.microsoft.com/office/drawing/2014/main" id="{637C25B2-7FF6-4769-85E0-5C9446A74CC3}"/>
              </a:ext>
            </a:extLst>
          </p:cNvPr>
          <p:cNvSpPr/>
          <p:nvPr/>
        </p:nvSpPr>
        <p:spPr>
          <a:xfrm rot="720000">
            <a:off x="11387873" y="3925495"/>
            <a:ext cx="82391" cy="351620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B5DC03-02D2-4ABE-B57E-5A059E9F0E1E}"/>
              </a:ext>
            </a:extLst>
          </p:cNvPr>
          <p:cNvSpPr txBox="1"/>
          <p:nvPr/>
        </p:nvSpPr>
        <p:spPr>
          <a:xfrm>
            <a:off x="5799112" y="2016144"/>
            <a:ext cx="6945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코스튬 변경</a:t>
            </a:r>
          </a:p>
        </p:txBody>
      </p:sp>
      <p:sp>
        <p:nvSpPr>
          <p:cNvPr id="60" name="별: 꼭짓점 4개 59">
            <a:extLst>
              <a:ext uri="{FF2B5EF4-FFF2-40B4-BE49-F238E27FC236}">
                <a16:creationId xmlns:a16="http://schemas.microsoft.com/office/drawing/2014/main" id="{15E17EF7-9FF3-4D4C-B35F-F4423DB9C9FB}"/>
              </a:ext>
            </a:extLst>
          </p:cNvPr>
          <p:cNvSpPr/>
          <p:nvPr/>
        </p:nvSpPr>
        <p:spPr>
          <a:xfrm>
            <a:off x="6321611" y="2054767"/>
            <a:ext cx="92516" cy="10742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별: 꼭짓점 4개 83">
            <a:extLst>
              <a:ext uri="{FF2B5EF4-FFF2-40B4-BE49-F238E27FC236}">
                <a16:creationId xmlns:a16="http://schemas.microsoft.com/office/drawing/2014/main" id="{741DBA0C-8959-40F4-A5E9-9A0A4DA18022}"/>
              </a:ext>
            </a:extLst>
          </p:cNvPr>
          <p:cNvSpPr/>
          <p:nvPr/>
        </p:nvSpPr>
        <p:spPr>
          <a:xfrm>
            <a:off x="5820860" y="2071445"/>
            <a:ext cx="49530" cy="7460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C7B1C-1115-4F84-B3C7-9B0D079646DC}"/>
              </a:ext>
            </a:extLst>
          </p:cNvPr>
          <p:cNvSpPr txBox="1"/>
          <p:nvPr/>
        </p:nvSpPr>
        <p:spPr>
          <a:xfrm>
            <a:off x="5829633" y="2556896"/>
            <a:ext cx="6334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세로 화면</a:t>
            </a:r>
          </a:p>
        </p:txBody>
      </p:sp>
      <p:sp>
        <p:nvSpPr>
          <p:cNvPr id="85" name="별: 꼭짓점 4개 84">
            <a:extLst>
              <a:ext uri="{FF2B5EF4-FFF2-40B4-BE49-F238E27FC236}">
                <a16:creationId xmlns:a16="http://schemas.microsoft.com/office/drawing/2014/main" id="{5096954F-DD59-44B7-961F-16FFD9AA49AC}"/>
              </a:ext>
            </a:extLst>
          </p:cNvPr>
          <p:cNvSpPr/>
          <p:nvPr/>
        </p:nvSpPr>
        <p:spPr>
          <a:xfrm>
            <a:off x="6284403" y="2611928"/>
            <a:ext cx="92516" cy="90013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4개 85">
            <a:extLst>
              <a:ext uri="{FF2B5EF4-FFF2-40B4-BE49-F238E27FC236}">
                <a16:creationId xmlns:a16="http://schemas.microsoft.com/office/drawing/2014/main" id="{E01AC8EC-1D97-4EE6-A7BA-68E4F8BCAA2D}"/>
              </a:ext>
            </a:extLst>
          </p:cNvPr>
          <p:cNvSpPr/>
          <p:nvPr/>
        </p:nvSpPr>
        <p:spPr>
          <a:xfrm>
            <a:off x="5865055" y="2628148"/>
            <a:ext cx="47351" cy="64924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51798B-0076-4213-BB39-50768BAD75F0}"/>
              </a:ext>
            </a:extLst>
          </p:cNvPr>
          <p:cNvCxnSpPr>
            <a:cxnSpLocks/>
          </p:cNvCxnSpPr>
          <p:nvPr/>
        </p:nvCxnSpPr>
        <p:spPr>
          <a:xfrm>
            <a:off x="5859242" y="2162187"/>
            <a:ext cx="50862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2B6D94A-B188-4D9A-9315-1A1AE9F6449F}"/>
              </a:ext>
            </a:extLst>
          </p:cNvPr>
          <p:cNvCxnSpPr>
            <a:cxnSpLocks/>
          </p:cNvCxnSpPr>
          <p:nvPr/>
        </p:nvCxnSpPr>
        <p:spPr>
          <a:xfrm>
            <a:off x="5938472" y="2708996"/>
            <a:ext cx="42939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D46B98B-FBDB-492F-84E4-22F1CE811274}"/>
              </a:ext>
            </a:extLst>
          </p:cNvPr>
          <p:cNvCxnSpPr>
            <a:cxnSpLocks/>
          </p:cNvCxnSpPr>
          <p:nvPr/>
        </p:nvCxnSpPr>
        <p:spPr>
          <a:xfrm>
            <a:off x="8007045" y="1698094"/>
            <a:ext cx="432000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A371E4D-DD30-4327-BF63-8B1A3C1CE116}"/>
              </a:ext>
            </a:extLst>
          </p:cNvPr>
          <p:cNvSpPr txBox="1"/>
          <p:nvPr/>
        </p:nvSpPr>
        <p:spPr>
          <a:xfrm>
            <a:off x="7960654" y="1672154"/>
            <a:ext cx="5343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진영 추천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46C5E50-0FB0-410D-8630-DC897D2854EC}"/>
              </a:ext>
            </a:extLst>
          </p:cNvPr>
          <p:cNvSpPr/>
          <p:nvPr/>
        </p:nvSpPr>
        <p:spPr>
          <a:xfrm>
            <a:off x="8755366" y="1368244"/>
            <a:ext cx="758038" cy="107175"/>
          </a:xfrm>
          <a:prstGeom prst="rect">
            <a:avLst/>
          </a:prstGeom>
          <a:solidFill>
            <a:srgbClr val="681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원통형 97">
            <a:extLst>
              <a:ext uri="{FF2B5EF4-FFF2-40B4-BE49-F238E27FC236}">
                <a16:creationId xmlns:a16="http://schemas.microsoft.com/office/drawing/2014/main" id="{48A6713F-661E-4FDD-94DF-DD33D9CE7116}"/>
              </a:ext>
            </a:extLst>
          </p:cNvPr>
          <p:cNvSpPr/>
          <p:nvPr/>
        </p:nvSpPr>
        <p:spPr>
          <a:xfrm rot="1614635">
            <a:off x="8793218" y="1323527"/>
            <a:ext cx="97935" cy="187692"/>
          </a:xfrm>
          <a:prstGeom prst="can">
            <a:avLst/>
          </a:prstGeom>
          <a:solidFill>
            <a:srgbClr val="8B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F37250-BD98-4DC8-A0D3-9806697DFA16}"/>
              </a:ext>
            </a:extLst>
          </p:cNvPr>
          <p:cNvGrpSpPr/>
          <p:nvPr/>
        </p:nvGrpSpPr>
        <p:grpSpPr>
          <a:xfrm>
            <a:off x="9428942" y="1333742"/>
            <a:ext cx="152980" cy="177456"/>
            <a:chOff x="9262754" y="1401170"/>
            <a:chExt cx="172112" cy="199649"/>
          </a:xfrm>
        </p:grpSpPr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F7E98C25-0705-4821-BE79-49BDCBF37BC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더하기 기호 101">
              <a:extLst>
                <a:ext uri="{FF2B5EF4-FFF2-40B4-BE49-F238E27FC236}">
                  <a16:creationId xmlns:a16="http://schemas.microsoft.com/office/drawing/2014/main" id="{94B98B09-ED9E-4155-A142-DCEA072F3786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89CD17B-B079-4B9E-ACCD-44F903209AD9}"/>
              </a:ext>
            </a:extLst>
          </p:cNvPr>
          <p:cNvSpPr txBox="1"/>
          <p:nvPr/>
        </p:nvSpPr>
        <p:spPr>
          <a:xfrm>
            <a:off x="8884374" y="1325572"/>
            <a:ext cx="528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999/999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51ACD70-B6AC-43E6-8EC0-C580E9B94BE7}"/>
              </a:ext>
            </a:extLst>
          </p:cNvPr>
          <p:cNvSpPr/>
          <p:nvPr/>
        </p:nvSpPr>
        <p:spPr>
          <a:xfrm>
            <a:off x="9783984" y="1375039"/>
            <a:ext cx="687816" cy="96409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648D7D6-7427-4FE7-BDAD-88DFC42BBA9D}"/>
              </a:ext>
            </a:extLst>
          </p:cNvPr>
          <p:cNvGrpSpPr/>
          <p:nvPr/>
        </p:nvGrpSpPr>
        <p:grpSpPr>
          <a:xfrm>
            <a:off x="10378946" y="1347196"/>
            <a:ext cx="141381" cy="164002"/>
            <a:chOff x="9262754" y="1401170"/>
            <a:chExt cx="172112" cy="199649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D2DB07ED-EAB1-42C7-9A53-24A621A5F70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더하기 기호 109">
              <a:extLst>
                <a:ext uri="{FF2B5EF4-FFF2-40B4-BE49-F238E27FC236}">
                  <a16:creationId xmlns:a16="http://schemas.microsoft.com/office/drawing/2014/main" id="{AC1540E6-83CA-40B3-88FA-244A953D5D3B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육각형 110">
            <a:extLst>
              <a:ext uri="{FF2B5EF4-FFF2-40B4-BE49-F238E27FC236}">
                <a16:creationId xmlns:a16="http://schemas.microsoft.com/office/drawing/2014/main" id="{0DA6C97A-76B8-4C55-A3B0-3C1CCEF9766F}"/>
              </a:ext>
            </a:extLst>
          </p:cNvPr>
          <p:cNvSpPr/>
          <p:nvPr/>
        </p:nvSpPr>
        <p:spPr>
          <a:xfrm rot="17482815">
            <a:off x="9702173" y="1346981"/>
            <a:ext cx="176728" cy="123394"/>
          </a:xfrm>
          <a:prstGeom prst="hexagon">
            <a:avLst/>
          </a:prstGeom>
          <a:solidFill>
            <a:srgbClr val="FEE054"/>
          </a:solidFill>
          <a:ln>
            <a:solidFill>
              <a:srgbClr val="D48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A7CEB5-E4AB-45EF-B1C1-767B467E510F}"/>
              </a:ext>
            </a:extLst>
          </p:cNvPr>
          <p:cNvSpPr txBox="1"/>
          <p:nvPr/>
        </p:nvSpPr>
        <p:spPr>
          <a:xfrm>
            <a:off x="9797090" y="1309080"/>
            <a:ext cx="74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1514F12-8DF2-40D8-905B-89B180F6D6FC}"/>
              </a:ext>
            </a:extLst>
          </p:cNvPr>
          <p:cNvSpPr/>
          <p:nvPr/>
        </p:nvSpPr>
        <p:spPr>
          <a:xfrm>
            <a:off x="10713979" y="1365978"/>
            <a:ext cx="674717" cy="111850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AEFE701-4FBD-400F-B10D-7439D8451CD7}"/>
              </a:ext>
            </a:extLst>
          </p:cNvPr>
          <p:cNvGrpSpPr/>
          <p:nvPr/>
        </p:nvGrpSpPr>
        <p:grpSpPr>
          <a:xfrm>
            <a:off x="11313206" y="1339843"/>
            <a:ext cx="147721" cy="171355"/>
            <a:chOff x="9262754" y="1401170"/>
            <a:chExt cx="172112" cy="199649"/>
          </a:xfrm>
        </p:grpSpPr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792E86B3-C7CE-4D98-96B2-18058BE8001B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더하기 기호 114">
              <a:extLst>
                <a:ext uri="{FF2B5EF4-FFF2-40B4-BE49-F238E27FC236}">
                  <a16:creationId xmlns:a16="http://schemas.microsoft.com/office/drawing/2014/main" id="{0F9A4C1B-DEC3-444E-93DD-0CD7B30E7C1D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육각형 116">
            <a:extLst>
              <a:ext uri="{FF2B5EF4-FFF2-40B4-BE49-F238E27FC236}">
                <a16:creationId xmlns:a16="http://schemas.microsoft.com/office/drawing/2014/main" id="{973651BC-59A5-4167-89DC-0D87552AD85A}"/>
              </a:ext>
            </a:extLst>
          </p:cNvPr>
          <p:cNvSpPr/>
          <p:nvPr/>
        </p:nvSpPr>
        <p:spPr>
          <a:xfrm rot="17402925">
            <a:off x="10633141" y="1365224"/>
            <a:ext cx="180307" cy="92479"/>
          </a:xfrm>
          <a:prstGeom prst="hexagon">
            <a:avLst/>
          </a:prstGeom>
          <a:solidFill>
            <a:srgbClr val="1170F4"/>
          </a:solidFill>
          <a:ln>
            <a:solidFill>
              <a:srgbClr val="B9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91A287-8057-4437-9B66-C4A2FD2BB790}"/>
              </a:ext>
            </a:extLst>
          </p:cNvPr>
          <p:cNvSpPr txBox="1"/>
          <p:nvPr/>
        </p:nvSpPr>
        <p:spPr>
          <a:xfrm>
            <a:off x="10745035" y="1309080"/>
            <a:ext cx="7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7FBC4A-E63E-4E4E-8CF0-382BAF89047F}"/>
              </a:ext>
            </a:extLst>
          </p:cNvPr>
          <p:cNvSpPr/>
          <p:nvPr/>
        </p:nvSpPr>
        <p:spPr>
          <a:xfrm>
            <a:off x="5370541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C903834-2435-468C-9ABE-8F0D092A5E89}"/>
              </a:ext>
            </a:extLst>
          </p:cNvPr>
          <p:cNvSpPr/>
          <p:nvPr/>
        </p:nvSpPr>
        <p:spPr>
          <a:xfrm>
            <a:off x="6175503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E809713-F376-4178-A41E-6EEA125588CC}"/>
              </a:ext>
            </a:extLst>
          </p:cNvPr>
          <p:cNvSpPr/>
          <p:nvPr/>
        </p:nvSpPr>
        <p:spPr>
          <a:xfrm>
            <a:off x="8621679" y="115699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EA0A9B3-47B9-4707-9F08-6D5B9751F0CC}"/>
              </a:ext>
            </a:extLst>
          </p:cNvPr>
          <p:cNvSpPr/>
          <p:nvPr/>
        </p:nvSpPr>
        <p:spPr>
          <a:xfrm>
            <a:off x="9586010" y="1149174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9DC697-7F36-47B5-BD5B-F67F14C862F1}"/>
              </a:ext>
            </a:extLst>
          </p:cNvPr>
          <p:cNvSpPr/>
          <p:nvPr/>
        </p:nvSpPr>
        <p:spPr>
          <a:xfrm>
            <a:off x="10620135" y="11514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29D958-5552-4F3C-8F3F-62F92FD03F99}"/>
              </a:ext>
            </a:extLst>
          </p:cNvPr>
          <p:cNvSpPr/>
          <p:nvPr/>
        </p:nvSpPr>
        <p:spPr>
          <a:xfrm>
            <a:off x="5656336" y="160645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D9E59FE-0D91-4C64-8BD6-36F15B7E6103}"/>
              </a:ext>
            </a:extLst>
          </p:cNvPr>
          <p:cNvSpPr/>
          <p:nvPr/>
        </p:nvSpPr>
        <p:spPr>
          <a:xfrm>
            <a:off x="5654257" y="21410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992377C-2FBA-4BB9-A70A-583A7C0A3CE1}"/>
              </a:ext>
            </a:extLst>
          </p:cNvPr>
          <p:cNvSpPr/>
          <p:nvPr/>
        </p:nvSpPr>
        <p:spPr>
          <a:xfrm>
            <a:off x="7832001" y="148768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501F00C-AB2F-457B-BC1B-CDABE3966D44}"/>
              </a:ext>
            </a:extLst>
          </p:cNvPr>
          <p:cNvSpPr/>
          <p:nvPr/>
        </p:nvSpPr>
        <p:spPr>
          <a:xfrm>
            <a:off x="8631349" y="15417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10</a:t>
            </a:r>
            <a:endParaRPr lang="ko-KR" altLang="en-US" sz="10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8296363-B869-4E7A-9417-615FB3B2AC38}"/>
              </a:ext>
            </a:extLst>
          </p:cNvPr>
          <p:cNvSpPr/>
          <p:nvPr/>
        </p:nvSpPr>
        <p:spPr>
          <a:xfrm>
            <a:off x="8639599" y="2514229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11</a:t>
            </a:r>
            <a:endParaRPr lang="ko-KR" altLang="en-US" sz="1000" b="1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CD88B3-78F7-455C-8A21-8C899ADFA0DA}"/>
              </a:ext>
            </a:extLst>
          </p:cNvPr>
          <p:cNvSpPr/>
          <p:nvPr/>
        </p:nvSpPr>
        <p:spPr>
          <a:xfrm>
            <a:off x="10598516" y="281404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D72C35E-042C-43CF-A2FC-0B8EF86E0D28}"/>
              </a:ext>
            </a:extLst>
          </p:cNvPr>
          <p:cNvSpPr/>
          <p:nvPr/>
        </p:nvSpPr>
        <p:spPr>
          <a:xfrm>
            <a:off x="8636075" y="3077397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13</a:t>
            </a:r>
            <a:endParaRPr lang="ko-KR" altLang="en-US" sz="1000" b="1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1327701-6B22-4B4C-9B54-2ACD9D078F00}"/>
              </a:ext>
            </a:extLst>
          </p:cNvPr>
          <p:cNvSpPr/>
          <p:nvPr/>
        </p:nvSpPr>
        <p:spPr>
          <a:xfrm>
            <a:off x="10031158" y="3393130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14</a:t>
            </a:r>
            <a:endParaRPr lang="ko-KR" altLang="en-US" sz="1000" b="1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D234262-066C-498D-8DA9-993795280888}"/>
              </a:ext>
            </a:extLst>
          </p:cNvPr>
          <p:cNvSpPr/>
          <p:nvPr/>
        </p:nvSpPr>
        <p:spPr>
          <a:xfrm>
            <a:off x="10637581" y="33827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31" name="별: 꼭짓점 4개 130">
            <a:extLst>
              <a:ext uri="{FF2B5EF4-FFF2-40B4-BE49-F238E27FC236}">
                <a16:creationId xmlns:a16="http://schemas.microsoft.com/office/drawing/2014/main" id="{48EE5D25-9C66-400E-9539-F23020302644}"/>
              </a:ext>
            </a:extLst>
          </p:cNvPr>
          <p:cNvSpPr/>
          <p:nvPr/>
        </p:nvSpPr>
        <p:spPr>
          <a:xfrm rot="905770">
            <a:off x="9725018" y="3303729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D127E3F-A8C2-4522-9FB3-C8E1946902A3}"/>
              </a:ext>
            </a:extLst>
          </p:cNvPr>
          <p:cNvSpPr/>
          <p:nvPr/>
        </p:nvSpPr>
        <p:spPr>
          <a:xfrm>
            <a:off x="8706511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16</a:t>
            </a:r>
            <a:endParaRPr lang="ko-KR" altLang="en-US" sz="1000" b="1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1E2963C-A7F9-43D2-B45A-29284C7233EE}"/>
              </a:ext>
            </a:extLst>
          </p:cNvPr>
          <p:cNvSpPr/>
          <p:nvPr/>
        </p:nvSpPr>
        <p:spPr>
          <a:xfrm>
            <a:off x="9426542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17</a:t>
            </a:r>
            <a:endParaRPr lang="ko-KR" altLang="en-US" sz="1000" b="1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64A5523-9D97-402F-86AD-8DB1F42CDF5C}"/>
              </a:ext>
            </a:extLst>
          </p:cNvPr>
          <p:cNvSpPr/>
          <p:nvPr/>
        </p:nvSpPr>
        <p:spPr>
          <a:xfrm>
            <a:off x="10091893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18</a:t>
            </a:r>
            <a:endParaRPr lang="ko-KR" altLang="en-US" sz="1000" b="1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4561B8B-C904-432B-8944-B9AD3A500AAD}"/>
              </a:ext>
            </a:extLst>
          </p:cNvPr>
          <p:cNvSpPr/>
          <p:nvPr/>
        </p:nvSpPr>
        <p:spPr>
          <a:xfrm>
            <a:off x="5668472" y="3651583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E4BD853-D1B0-42DF-99D7-E0D3C2B89DB9}"/>
              </a:ext>
            </a:extLst>
          </p:cNvPr>
          <p:cNvSpPr/>
          <p:nvPr/>
        </p:nvSpPr>
        <p:spPr>
          <a:xfrm>
            <a:off x="10738372" y="379313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19</a:t>
            </a:r>
            <a:endParaRPr lang="ko-KR" altLang="en-US" sz="10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6EDF22C-59B2-4704-95D1-80AAC3E565FD}"/>
              </a:ext>
            </a:extLst>
          </p:cNvPr>
          <p:cNvSpPr/>
          <p:nvPr/>
        </p:nvSpPr>
        <p:spPr>
          <a:xfrm>
            <a:off x="6414127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FE1296-D1C9-45C3-B269-EB95BC436413}"/>
              </a:ext>
            </a:extLst>
          </p:cNvPr>
          <p:cNvSpPr/>
          <p:nvPr/>
        </p:nvSpPr>
        <p:spPr>
          <a:xfrm>
            <a:off x="6618429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EBCC4B-5892-440D-B0CB-AA8D66FF3336}"/>
              </a:ext>
            </a:extLst>
          </p:cNvPr>
          <p:cNvCxnSpPr>
            <a:cxnSpLocks/>
          </p:cNvCxnSpPr>
          <p:nvPr/>
        </p:nvCxnSpPr>
        <p:spPr>
          <a:xfrm flipV="1">
            <a:off x="8842185" y="2326493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D671E43-2B56-40DA-8F1E-B6D0312DEC07}"/>
              </a:ext>
            </a:extLst>
          </p:cNvPr>
          <p:cNvCxnSpPr>
            <a:cxnSpLocks/>
          </p:cNvCxnSpPr>
          <p:nvPr/>
        </p:nvCxnSpPr>
        <p:spPr>
          <a:xfrm flipV="1">
            <a:off x="8829915" y="2535875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3FF53EB-31F3-472E-ACED-61B6C48AAFCE}"/>
              </a:ext>
            </a:extLst>
          </p:cNvPr>
          <p:cNvCxnSpPr>
            <a:cxnSpLocks/>
          </p:cNvCxnSpPr>
          <p:nvPr/>
        </p:nvCxnSpPr>
        <p:spPr>
          <a:xfrm>
            <a:off x="10248175" y="2329422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FF5D09B5-904C-40B5-B3F3-A1618C6ECA15}"/>
              </a:ext>
            </a:extLst>
          </p:cNvPr>
          <p:cNvSpPr/>
          <p:nvPr/>
        </p:nvSpPr>
        <p:spPr>
          <a:xfrm>
            <a:off x="9303934" y="3238692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6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D60DD62C-DA58-433D-9C68-E4AB5013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29" y="1262880"/>
            <a:ext cx="6464186" cy="3063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20C4BE-4523-4412-B53E-E22775298B41}"/>
              </a:ext>
            </a:extLst>
          </p:cNvPr>
          <p:cNvSpPr/>
          <p:nvPr/>
        </p:nvSpPr>
        <p:spPr>
          <a:xfrm>
            <a:off x="336430" y="1257985"/>
            <a:ext cx="4666891" cy="5206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5. </a:t>
            </a:r>
            <a:r>
              <a:rPr lang="ko-KR" altLang="en-US" sz="1000" b="1" dirty="0"/>
              <a:t>수정 정보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유저의 보유중인 수정 정보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수정 충전 메뉴로 이동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- 9</a:t>
            </a:r>
            <a:r>
              <a:rPr lang="ko-KR" altLang="en-US" sz="1000" dirty="0"/>
              <a:t>자리 도달 시 </a:t>
            </a:r>
            <a:r>
              <a:rPr lang="en-US" altLang="ko-KR" sz="1000" dirty="0"/>
              <a:t>MAX </a:t>
            </a:r>
            <a:r>
              <a:rPr lang="ko-KR" altLang="en-US" sz="1000" dirty="0"/>
              <a:t>아이콘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6. </a:t>
            </a:r>
            <a:r>
              <a:rPr lang="ko-KR" altLang="en-US" sz="1000" b="1" dirty="0"/>
              <a:t>코스튬 변경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선택된 캐릭터의 코스튬 메뉴로 이동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7. </a:t>
            </a:r>
            <a:r>
              <a:rPr lang="ko-KR" altLang="en-US" sz="1000" b="1" dirty="0"/>
              <a:t>세로 화면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유저의 캐릭터를 세로 화면으로 이동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8. </a:t>
            </a:r>
            <a:r>
              <a:rPr lang="ko-KR" altLang="en-US" sz="1000" b="1" dirty="0"/>
              <a:t>진영 추천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추천 파티 화면으로 이동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7DF18-7350-4827-A635-BE0567537569}"/>
              </a:ext>
            </a:extLst>
          </p:cNvPr>
          <p:cNvSpPr/>
          <p:nvPr/>
        </p:nvSpPr>
        <p:spPr>
          <a:xfrm>
            <a:off x="5374258" y="1257985"/>
            <a:ext cx="6463058" cy="3063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1019836-15B6-4C1B-86E1-A8065FB7633D}"/>
              </a:ext>
            </a:extLst>
          </p:cNvPr>
          <p:cNvSpPr/>
          <p:nvPr/>
        </p:nvSpPr>
        <p:spPr>
          <a:xfrm>
            <a:off x="6232004" y="1323567"/>
            <a:ext cx="777078" cy="197216"/>
          </a:xfrm>
          <a:prstGeom prst="parallelogram">
            <a:avLst/>
          </a:prstGeom>
          <a:solidFill>
            <a:srgbClr val="FED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just"/>
            <a:r>
              <a:rPr lang="ko-KR" altLang="en-US" sz="900" dirty="0">
                <a:solidFill>
                  <a:srgbClr val="303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메인 화면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5977C70E-0231-4A7E-847B-924363078512}"/>
              </a:ext>
            </a:extLst>
          </p:cNvPr>
          <p:cNvSpPr/>
          <p:nvPr/>
        </p:nvSpPr>
        <p:spPr>
          <a:xfrm>
            <a:off x="8829014" y="3978590"/>
            <a:ext cx="572152" cy="217060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303031"/>
                </a:solidFill>
              </a:rPr>
              <a:t>레벨 업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20328CD-65AB-498E-872E-E3F6F00DC60D}"/>
              </a:ext>
            </a:extLst>
          </p:cNvPr>
          <p:cNvSpPr/>
          <p:nvPr/>
        </p:nvSpPr>
        <p:spPr>
          <a:xfrm>
            <a:off x="9479752" y="3980376"/>
            <a:ext cx="570751" cy="222039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무기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00D7B2B8-DCE1-4ACC-8C8B-BA4EC06300FA}"/>
              </a:ext>
            </a:extLst>
          </p:cNvPr>
          <p:cNvSpPr/>
          <p:nvPr/>
        </p:nvSpPr>
        <p:spPr>
          <a:xfrm>
            <a:off x="10118241" y="3980377"/>
            <a:ext cx="595738" cy="216912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성흔</a:t>
            </a:r>
            <a:endParaRPr lang="ko-KR" altLang="en-US" b="1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B1919669-241D-47EB-97D8-EB95924C7540}"/>
              </a:ext>
            </a:extLst>
          </p:cNvPr>
          <p:cNvSpPr/>
          <p:nvPr/>
        </p:nvSpPr>
        <p:spPr>
          <a:xfrm>
            <a:off x="10761851" y="3980376"/>
            <a:ext cx="562281" cy="215273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스킬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C645F3-E78B-40DF-9625-1E51BDF5FC89}"/>
              </a:ext>
            </a:extLst>
          </p:cNvPr>
          <p:cNvGrpSpPr/>
          <p:nvPr/>
        </p:nvGrpSpPr>
        <p:grpSpPr>
          <a:xfrm>
            <a:off x="5514830" y="1309911"/>
            <a:ext cx="678426" cy="214219"/>
            <a:chOff x="5332922" y="1789924"/>
            <a:chExt cx="723900" cy="26161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39F9E9DD-A20D-40C1-907E-D5AE7F8F812F}"/>
                </a:ext>
              </a:extLst>
            </p:cNvPr>
            <p:cNvSpPr/>
            <p:nvPr/>
          </p:nvSpPr>
          <p:spPr>
            <a:xfrm>
              <a:off x="5332922" y="1789924"/>
              <a:ext cx="723900" cy="247650"/>
            </a:xfrm>
            <a:prstGeom prst="parallelogram">
              <a:avLst/>
            </a:prstGeom>
            <a:solidFill>
              <a:srgbClr val="FED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523B3-F590-4710-A8ED-4BA343F01A67}"/>
                </a:ext>
              </a:extLst>
            </p:cNvPr>
            <p:cNvSpPr txBox="1"/>
            <p:nvPr/>
          </p:nvSpPr>
          <p:spPr>
            <a:xfrm>
              <a:off x="5380007" y="1789924"/>
              <a:ext cx="58839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〈</a:t>
              </a:r>
              <a:r>
                <a:rPr lang="ko-KR" altLang="en-US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뒤로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6C9DF912-656C-4E56-B0A2-FCA3940367AF}"/>
              </a:ext>
            </a:extLst>
          </p:cNvPr>
          <p:cNvSpPr/>
          <p:nvPr/>
        </p:nvSpPr>
        <p:spPr>
          <a:xfrm>
            <a:off x="5822939" y="1724782"/>
            <a:ext cx="290623" cy="290623"/>
          </a:xfrm>
          <a:prstGeom prst="ellipse">
            <a:avLst/>
          </a:prstGeom>
          <a:solidFill>
            <a:srgbClr val="BA87DF"/>
          </a:solidFill>
          <a:ln w="38100">
            <a:solidFill>
              <a:srgbClr val="A2A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2371B0-A3CB-4BA9-A54B-322ECA2B9F5B}"/>
              </a:ext>
            </a:extLst>
          </p:cNvPr>
          <p:cNvSpPr/>
          <p:nvPr/>
        </p:nvSpPr>
        <p:spPr>
          <a:xfrm>
            <a:off x="5820860" y="2268796"/>
            <a:ext cx="296117" cy="296117"/>
          </a:xfrm>
          <a:prstGeom prst="ellipse">
            <a:avLst/>
          </a:prstGeom>
          <a:solidFill>
            <a:srgbClr val="32C0F0"/>
          </a:solidFill>
          <a:ln w="38100">
            <a:solidFill>
              <a:srgbClr val="7C9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799DAFE-59EA-4A99-B359-67FD175C9C97}"/>
              </a:ext>
            </a:extLst>
          </p:cNvPr>
          <p:cNvSpPr/>
          <p:nvPr/>
        </p:nvSpPr>
        <p:spPr>
          <a:xfrm>
            <a:off x="10177282" y="3521953"/>
            <a:ext cx="471668" cy="213560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22D2C"/>
                </a:solidFill>
              </a:rPr>
              <a:t>획득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C51956-87EB-4063-A24E-66789964F5E7}"/>
              </a:ext>
            </a:extLst>
          </p:cNvPr>
          <p:cNvSpPr/>
          <p:nvPr/>
        </p:nvSpPr>
        <p:spPr>
          <a:xfrm>
            <a:off x="10738372" y="3519897"/>
            <a:ext cx="647715" cy="207279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322D2C"/>
                </a:solidFill>
              </a:rPr>
              <a:t>미리보기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B6C3ED-B183-44A0-8AA5-9DFB19D1CF21}"/>
              </a:ext>
            </a:extLst>
          </p:cNvPr>
          <p:cNvSpPr/>
          <p:nvPr/>
        </p:nvSpPr>
        <p:spPr>
          <a:xfrm>
            <a:off x="8779770" y="1696563"/>
            <a:ext cx="2608925" cy="913803"/>
          </a:xfrm>
          <a:prstGeom prst="rect">
            <a:avLst/>
          </a:prstGeom>
          <a:solidFill>
            <a:srgbClr val="3E6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841-ABD0-47A7-9811-2B4238E8923F}"/>
              </a:ext>
            </a:extLst>
          </p:cNvPr>
          <p:cNvSpPr txBox="1"/>
          <p:nvPr/>
        </p:nvSpPr>
        <p:spPr>
          <a:xfrm>
            <a:off x="8735245" y="1695900"/>
            <a:ext cx="144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schemeClr val="bg1"/>
                </a:solidFill>
              </a:rPr>
              <a:t>기본 속성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4FB9E-3750-4210-82C0-9C22CD4F18D9}"/>
              </a:ext>
            </a:extLst>
          </p:cNvPr>
          <p:cNvSpPr txBox="1"/>
          <p:nvPr/>
        </p:nvSpPr>
        <p:spPr>
          <a:xfrm>
            <a:off x="8735181" y="1844378"/>
            <a:ext cx="14553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i="1" dirty="0">
                <a:solidFill>
                  <a:srgbClr val="5C7A98"/>
                </a:solidFill>
              </a:rPr>
              <a:t>BASIC STATUS</a:t>
            </a:r>
            <a:endParaRPr lang="ko-KR" altLang="en-US" sz="500" i="1" dirty="0">
              <a:solidFill>
                <a:srgbClr val="5C7A9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CD986-3CBD-4DD8-A149-847D9432D59D}"/>
              </a:ext>
            </a:extLst>
          </p:cNvPr>
          <p:cNvSpPr txBox="1"/>
          <p:nvPr/>
        </p:nvSpPr>
        <p:spPr>
          <a:xfrm>
            <a:off x="8762573" y="1949319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HP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F71A7-8DF3-4125-BDFA-CE191F945B87}"/>
              </a:ext>
            </a:extLst>
          </p:cNvPr>
          <p:cNvSpPr txBox="1"/>
          <p:nvPr/>
        </p:nvSpPr>
        <p:spPr>
          <a:xfrm>
            <a:off x="8755366" y="2160068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공격력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E648D-6B6C-4190-A407-5AA2474F2EB4}"/>
              </a:ext>
            </a:extLst>
          </p:cNvPr>
          <p:cNvSpPr txBox="1"/>
          <p:nvPr/>
        </p:nvSpPr>
        <p:spPr>
          <a:xfrm>
            <a:off x="8755365" y="2365144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회심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2FD7B-32D2-4EB6-8251-E3723EFEBFD5}"/>
              </a:ext>
            </a:extLst>
          </p:cNvPr>
          <p:cNvSpPr txBox="1"/>
          <p:nvPr/>
        </p:nvSpPr>
        <p:spPr>
          <a:xfrm>
            <a:off x="10166158" y="1950826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SP</a:t>
            </a:r>
            <a:endParaRPr lang="ko-KR" altLang="en-US" sz="800" b="1" dirty="0">
              <a:solidFill>
                <a:srgbClr val="00C7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3F772-F6C6-4D3D-9CC1-5DD6CADB193A}"/>
              </a:ext>
            </a:extLst>
          </p:cNvPr>
          <p:cNvSpPr txBox="1"/>
          <p:nvPr/>
        </p:nvSpPr>
        <p:spPr>
          <a:xfrm>
            <a:off x="10159799" y="2157785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방어력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CDA1BC-CCC2-4642-9953-AF83F39CFFCC}"/>
              </a:ext>
            </a:extLst>
          </p:cNvPr>
          <p:cNvGrpSpPr/>
          <p:nvPr/>
        </p:nvGrpSpPr>
        <p:grpSpPr>
          <a:xfrm>
            <a:off x="11261122" y="2474061"/>
            <a:ext cx="165169" cy="159571"/>
            <a:chOff x="10973639" y="3074687"/>
            <a:chExt cx="175179" cy="17517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9165EE7-58AA-4321-8ED5-D2F724FC5AB4}"/>
                </a:ext>
              </a:extLst>
            </p:cNvPr>
            <p:cNvSpPr/>
            <p:nvPr/>
          </p:nvSpPr>
          <p:spPr>
            <a:xfrm>
              <a:off x="10973639" y="3074687"/>
              <a:ext cx="175179" cy="175179"/>
            </a:xfrm>
            <a:prstGeom prst="ellipse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3285D520-3299-4442-BF2F-7724396B10E3}"/>
                </a:ext>
              </a:extLst>
            </p:cNvPr>
            <p:cNvSpPr/>
            <p:nvPr/>
          </p:nvSpPr>
          <p:spPr>
            <a:xfrm>
              <a:off x="11050916" y="3110730"/>
              <a:ext cx="36000" cy="252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E34539FF-F2F7-4553-993A-721161ABE000}"/>
                </a:ext>
              </a:extLst>
            </p:cNvPr>
            <p:cNvSpPr/>
            <p:nvPr/>
          </p:nvSpPr>
          <p:spPr>
            <a:xfrm rot="242656">
              <a:off x="11035354" y="3155915"/>
              <a:ext cx="36000" cy="54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CE1A5C80-F4E0-470A-B106-39CE91956BD0}"/>
              </a:ext>
            </a:extLst>
          </p:cNvPr>
          <p:cNvSpPr/>
          <p:nvPr/>
        </p:nvSpPr>
        <p:spPr>
          <a:xfrm>
            <a:off x="11121621" y="1715430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31B5B5-FC73-4382-BF3D-168EB9B711B1}"/>
              </a:ext>
            </a:extLst>
          </p:cNvPr>
          <p:cNvSpPr txBox="1"/>
          <p:nvPr/>
        </p:nvSpPr>
        <p:spPr>
          <a:xfrm>
            <a:off x="9504860" y="1939595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3F1F7-1913-44C9-ABFD-2B88A29F74B3}"/>
              </a:ext>
            </a:extLst>
          </p:cNvPr>
          <p:cNvSpPr txBox="1"/>
          <p:nvPr/>
        </p:nvSpPr>
        <p:spPr>
          <a:xfrm>
            <a:off x="9553409" y="2138120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50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9926D0-D9F8-41F9-98A9-41943B8A379B}"/>
              </a:ext>
            </a:extLst>
          </p:cNvPr>
          <p:cNvSpPr txBox="1"/>
          <p:nvPr/>
        </p:nvSpPr>
        <p:spPr>
          <a:xfrm>
            <a:off x="9549957" y="2348573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3C26-5710-4C4C-904D-FF27CEDB84A4}"/>
              </a:ext>
            </a:extLst>
          </p:cNvPr>
          <p:cNvSpPr txBox="1"/>
          <p:nvPr/>
        </p:nvSpPr>
        <p:spPr>
          <a:xfrm>
            <a:off x="10900672" y="1942284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87F64-5730-481B-AE49-77FCED2659F4}"/>
              </a:ext>
            </a:extLst>
          </p:cNvPr>
          <p:cNvSpPr txBox="1"/>
          <p:nvPr/>
        </p:nvSpPr>
        <p:spPr>
          <a:xfrm>
            <a:off x="10897991" y="2144680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380F9B-7E92-4B90-9D2A-95FB8B500B25}"/>
              </a:ext>
            </a:extLst>
          </p:cNvPr>
          <p:cNvSpPr/>
          <p:nvPr/>
        </p:nvSpPr>
        <p:spPr>
          <a:xfrm>
            <a:off x="8782151" y="2670877"/>
            <a:ext cx="2606316" cy="248197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254B12-1F57-4D25-AF67-3CB519759916}"/>
              </a:ext>
            </a:extLst>
          </p:cNvPr>
          <p:cNvSpPr txBox="1"/>
          <p:nvPr/>
        </p:nvSpPr>
        <p:spPr>
          <a:xfrm>
            <a:off x="8779771" y="2684434"/>
            <a:ext cx="451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C7FF"/>
                </a:solidFill>
              </a:rPr>
              <a:t>EXP</a:t>
            </a:r>
            <a:endParaRPr lang="ko-KR" altLang="en-US" sz="1050" b="1" dirty="0">
              <a:solidFill>
                <a:srgbClr val="00C7FF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11C5CA-157F-41F4-85BD-0C197407B105}"/>
              </a:ext>
            </a:extLst>
          </p:cNvPr>
          <p:cNvCxnSpPr>
            <a:cxnSpLocks/>
          </p:cNvCxnSpPr>
          <p:nvPr/>
        </p:nvCxnSpPr>
        <p:spPr>
          <a:xfrm flipH="1">
            <a:off x="9179534" y="2706261"/>
            <a:ext cx="88304" cy="197098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854C01-0C94-4762-96AA-8C634BE92CF3}"/>
              </a:ext>
            </a:extLst>
          </p:cNvPr>
          <p:cNvSpPr txBox="1"/>
          <p:nvPr/>
        </p:nvSpPr>
        <p:spPr>
          <a:xfrm>
            <a:off x="9218842" y="2661992"/>
            <a:ext cx="177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chemeClr val="bg1"/>
                </a:solidFill>
              </a:rPr>
              <a:t>9999 / 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08A7653B-9C80-412F-B64D-402057CD0CA4}"/>
              </a:ext>
            </a:extLst>
          </p:cNvPr>
          <p:cNvSpPr/>
          <p:nvPr/>
        </p:nvSpPr>
        <p:spPr>
          <a:xfrm>
            <a:off x="9344025" y="2842074"/>
            <a:ext cx="1938338" cy="45719"/>
          </a:xfrm>
          <a:prstGeom prst="parallelogram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EB3D2-117A-47B8-8FBD-6FF50C0DAEAE}"/>
              </a:ext>
            </a:extLst>
          </p:cNvPr>
          <p:cNvSpPr/>
          <p:nvPr/>
        </p:nvSpPr>
        <p:spPr>
          <a:xfrm>
            <a:off x="8779770" y="3240457"/>
            <a:ext cx="2671360" cy="233834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0D5948-37F6-480C-B49C-38ACECEC605B}"/>
              </a:ext>
            </a:extLst>
          </p:cNvPr>
          <p:cNvSpPr/>
          <p:nvPr/>
        </p:nvSpPr>
        <p:spPr>
          <a:xfrm>
            <a:off x="10739698" y="2969117"/>
            <a:ext cx="657558" cy="218582"/>
          </a:xfrm>
          <a:prstGeom prst="roundRect">
            <a:avLst/>
          </a:prstGeom>
          <a:solidFill>
            <a:srgbClr val="74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22D2C"/>
                </a:solidFill>
              </a:rPr>
              <a:t>레벨 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82FE8C-FEAE-499F-BDFB-52A2DD518BC5}"/>
              </a:ext>
            </a:extLst>
          </p:cNvPr>
          <p:cNvSpPr txBox="1"/>
          <p:nvPr/>
        </p:nvSpPr>
        <p:spPr>
          <a:xfrm>
            <a:off x="8769684" y="3267258"/>
            <a:ext cx="631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00C7FF"/>
                </a:solidFill>
              </a:rPr>
              <a:t>랭크 업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BA9D9D1-5C37-48F5-AF73-53F44AB858A8}"/>
              </a:ext>
            </a:extLst>
          </p:cNvPr>
          <p:cNvCxnSpPr>
            <a:cxnSpLocks/>
          </p:cNvCxnSpPr>
          <p:nvPr/>
        </p:nvCxnSpPr>
        <p:spPr>
          <a:xfrm flipH="1">
            <a:off x="9212711" y="3287028"/>
            <a:ext cx="48616" cy="152989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별: 꼭짓점 4개 67">
            <a:extLst>
              <a:ext uri="{FF2B5EF4-FFF2-40B4-BE49-F238E27FC236}">
                <a16:creationId xmlns:a16="http://schemas.microsoft.com/office/drawing/2014/main" id="{4D3663D1-BD32-4439-9BA9-83676E998A5E}"/>
              </a:ext>
            </a:extLst>
          </p:cNvPr>
          <p:cNvSpPr/>
          <p:nvPr/>
        </p:nvSpPr>
        <p:spPr>
          <a:xfrm rot="905770">
            <a:off x="9570659" y="3304864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2F98144-5FEE-47CF-894C-B34BF0B18703}"/>
              </a:ext>
            </a:extLst>
          </p:cNvPr>
          <p:cNvCxnSpPr>
            <a:cxnSpLocks/>
          </p:cNvCxnSpPr>
          <p:nvPr/>
        </p:nvCxnSpPr>
        <p:spPr>
          <a:xfrm flipH="1">
            <a:off x="10746426" y="3234061"/>
            <a:ext cx="69850" cy="222250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B533D3-9F81-4137-B4E3-606716B28014}"/>
              </a:ext>
            </a:extLst>
          </p:cNvPr>
          <p:cNvSpPr txBox="1"/>
          <p:nvPr/>
        </p:nvSpPr>
        <p:spPr>
          <a:xfrm>
            <a:off x="10298601" y="3258847"/>
            <a:ext cx="46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조각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67BB5-7FA5-4D4D-A580-3FC1797043EE}"/>
              </a:ext>
            </a:extLst>
          </p:cNvPr>
          <p:cNvSpPr txBox="1"/>
          <p:nvPr/>
        </p:nvSpPr>
        <p:spPr>
          <a:xfrm>
            <a:off x="10915057" y="3249305"/>
            <a:ext cx="683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i="1" dirty="0">
                <a:solidFill>
                  <a:schemeClr val="bg1"/>
                </a:solidFill>
              </a:rPr>
              <a:t>10/10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1B62D79-119A-42EE-A871-5B1E579BD4B0}"/>
              </a:ext>
            </a:extLst>
          </p:cNvPr>
          <p:cNvCxnSpPr>
            <a:cxnSpLocks/>
          </p:cNvCxnSpPr>
          <p:nvPr/>
        </p:nvCxnSpPr>
        <p:spPr>
          <a:xfrm flipV="1">
            <a:off x="8845089" y="2129729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2766D40-D350-4E66-AA3E-3BE619456C6E}"/>
              </a:ext>
            </a:extLst>
          </p:cNvPr>
          <p:cNvCxnSpPr>
            <a:cxnSpLocks/>
          </p:cNvCxnSpPr>
          <p:nvPr/>
        </p:nvCxnSpPr>
        <p:spPr>
          <a:xfrm>
            <a:off x="10248175" y="2131048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D9347-A814-40C3-84AA-232F0E9567DA}"/>
              </a:ext>
            </a:extLst>
          </p:cNvPr>
          <p:cNvSpPr/>
          <p:nvPr/>
        </p:nvSpPr>
        <p:spPr>
          <a:xfrm>
            <a:off x="5799112" y="3837790"/>
            <a:ext cx="2094275" cy="417116"/>
          </a:xfrm>
          <a:prstGeom prst="rect">
            <a:avLst/>
          </a:prstGeom>
          <a:solidFill>
            <a:srgbClr val="2F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8B79A2D9-93FF-48FE-A0B6-F8D0A89A1726}"/>
              </a:ext>
            </a:extLst>
          </p:cNvPr>
          <p:cNvSpPr/>
          <p:nvPr/>
        </p:nvSpPr>
        <p:spPr>
          <a:xfrm rot="16200000">
            <a:off x="5826654" y="3896491"/>
            <a:ext cx="354438" cy="299716"/>
          </a:xfrm>
          <a:prstGeom prst="hexagon">
            <a:avLst/>
          </a:prstGeom>
          <a:solidFill>
            <a:srgbClr val="5A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8630-13C7-41CA-984A-992EBC51B6E9}"/>
              </a:ext>
            </a:extLst>
          </p:cNvPr>
          <p:cNvSpPr txBox="1"/>
          <p:nvPr/>
        </p:nvSpPr>
        <p:spPr>
          <a:xfrm>
            <a:off x="6100467" y="3849797"/>
            <a:ext cx="71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1">
                <a:solidFill>
                  <a:schemeClr val="bg1"/>
                </a:solidFill>
              </a:rPr>
              <a:t>체리 폭탄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A8654-9B98-418F-B2F3-86002272B38F}"/>
              </a:ext>
            </a:extLst>
          </p:cNvPr>
          <p:cNvSpPr/>
          <p:nvPr/>
        </p:nvSpPr>
        <p:spPr>
          <a:xfrm>
            <a:off x="6209825" y="4032841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8C9BA-8F03-4D43-9ACC-2FE610E5CCC1}"/>
              </a:ext>
            </a:extLst>
          </p:cNvPr>
          <p:cNvSpPr txBox="1"/>
          <p:nvPr/>
        </p:nvSpPr>
        <p:spPr>
          <a:xfrm>
            <a:off x="7456142" y="3835970"/>
            <a:ext cx="578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>
                <a:solidFill>
                  <a:schemeClr val="bg1"/>
                </a:solidFill>
              </a:rPr>
              <a:t>LV.31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E6334-CC7E-430F-8F07-DF20FF698F19}"/>
              </a:ext>
            </a:extLst>
          </p:cNvPr>
          <p:cNvSpPr txBox="1"/>
          <p:nvPr/>
        </p:nvSpPr>
        <p:spPr>
          <a:xfrm>
            <a:off x="7136023" y="4024186"/>
            <a:ext cx="604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dirty="0">
                <a:solidFill>
                  <a:srgbClr val="23ADDD"/>
                </a:solidFill>
              </a:rPr>
              <a:t>전투력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CA0E4-D429-4A47-94D9-835A43306C30}"/>
              </a:ext>
            </a:extLst>
          </p:cNvPr>
          <p:cNvSpPr txBox="1"/>
          <p:nvPr/>
        </p:nvSpPr>
        <p:spPr>
          <a:xfrm>
            <a:off x="7537309" y="4012755"/>
            <a:ext cx="512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9999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0F33F8-7115-43CF-9E39-BC47E84E6324}"/>
              </a:ext>
            </a:extLst>
          </p:cNvPr>
          <p:cNvGrpSpPr/>
          <p:nvPr/>
        </p:nvGrpSpPr>
        <p:grpSpPr>
          <a:xfrm>
            <a:off x="8460172" y="1727532"/>
            <a:ext cx="184666" cy="184666"/>
            <a:chOff x="7761760" y="2476085"/>
            <a:chExt cx="220708" cy="22070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29A47F-2E9D-438C-AC6D-AC2B1E14DAD7}"/>
                </a:ext>
              </a:extLst>
            </p:cNvPr>
            <p:cNvSpPr/>
            <p:nvPr/>
          </p:nvSpPr>
          <p:spPr>
            <a:xfrm>
              <a:off x="7761760" y="2476085"/>
              <a:ext cx="220708" cy="220708"/>
            </a:xfrm>
            <a:prstGeom prst="ellipse">
              <a:avLst/>
            </a:prstGeom>
            <a:solidFill>
              <a:srgbClr val="00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C433415-44F4-477F-A164-4801596CA993}"/>
                </a:ext>
              </a:extLst>
            </p:cNvPr>
            <p:cNvSpPr/>
            <p:nvPr/>
          </p:nvSpPr>
          <p:spPr>
            <a:xfrm>
              <a:off x="7851199" y="25378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12F98BE4-BC3A-43F4-8054-BC68E02AC9FE}"/>
                </a:ext>
              </a:extLst>
            </p:cNvPr>
            <p:cNvSpPr/>
            <p:nvPr/>
          </p:nvSpPr>
          <p:spPr>
            <a:xfrm rot="10800000">
              <a:off x="7831882" y="2593671"/>
              <a:ext cx="80463" cy="73422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액자 44">
            <a:extLst>
              <a:ext uri="{FF2B5EF4-FFF2-40B4-BE49-F238E27FC236}">
                <a16:creationId xmlns:a16="http://schemas.microsoft.com/office/drawing/2014/main" id="{B29A700C-3D9B-4B05-94CB-6F234B3C03F5}"/>
              </a:ext>
            </a:extLst>
          </p:cNvPr>
          <p:cNvSpPr/>
          <p:nvPr/>
        </p:nvSpPr>
        <p:spPr>
          <a:xfrm>
            <a:off x="8716563" y="1641151"/>
            <a:ext cx="2734569" cy="2151923"/>
          </a:xfrm>
          <a:prstGeom prst="frame">
            <a:avLst>
              <a:gd name="adj1" fmla="val 170"/>
            </a:avLst>
          </a:prstGeom>
          <a:ln>
            <a:solidFill>
              <a:srgbClr val="29D2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왼쪽 대괄호 53">
            <a:extLst>
              <a:ext uri="{FF2B5EF4-FFF2-40B4-BE49-F238E27FC236}">
                <a16:creationId xmlns:a16="http://schemas.microsoft.com/office/drawing/2014/main" id="{0F046062-A989-46C1-9682-215D37103547}"/>
              </a:ext>
            </a:extLst>
          </p:cNvPr>
          <p:cNvSpPr/>
          <p:nvPr/>
        </p:nvSpPr>
        <p:spPr>
          <a:xfrm rot="725954">
            <a:off x="8710789" y="3906846"/>
            <a:ext cx="93096" cy="375315"/>
          </a:xfrm>
          <a:prstGeom prst="lef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>
            <a:extLst>
              <a:ext uri="{FF2B5EF4-FFF2-40B4-BE49-F238E27FC236}">
                <a16:creationId xmlns:a16="http://schemas.microsoft.com/office/drawing/2014/main" id="{637C25B2-7FF6-4769-85E0-5C9446A74CC3}"/>
              </a:ext>
            </a:extLst>
          </p:cNvPr>
          <p:cNvSpPr/>
          <p:nvPr/>
        </p:nvSpPr>
        <p:spPr>
          <a:xfrm rot="720000">
            <a:off x="11387873" y="3925495"/>
            <a:ext cx="82391" cy="351620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B5DC03-02D2-4ABE-B57E-5A059E9F0E1E}"/>
              </a:ext>
            </a:extLst>
          </p:cNvPr>
          <p:cNvSpPr txBox="1"/>
          <p:nvPr/>
        </p:nvSpPr>
        <p:spPr>
          <a:xfrm>
            <a:off x="5799112" y="2016144"/>
            <a:ext cx="6945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코스튬 변경</a:t>
            </a:r>
          </a:p>
        </p:txBody>
      </p:sp>
      <p:sp>
        <p:nvSpPr>
          <p:cNvPr id="60" name="별: 꼭짓점 4개 59">
            <a:extLst>
              <a:ext uri="{FF2B5EF4-FFF2-40B4-BE49-F238E27FC236}">
                <a16:creationId xmlns:a16="http://schemas.microsoft.com/office/drawing/2014/main" id="{15E17EF7-9FF3-4D4C-B35F-F4423DB9C9FB}"/>
              </a:ext>
            </a:extLst>
          </p:cNvPr>
          <p:cNvSpPr/>
          <p:nvPr/>
        </p:nvSpPr>
        <p:spPr>
          <a:xfrm>
            <a:off x="6321611" y="2054767"/>
            <a:ext cx="92516" cy="10742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별: 꼭짓점 4개 83">
            <a:extLst>
              <a:ext uri="{FF2B5EF4-FFF2-40B4-BE49-F238E27FC236}">
                <a16:creationId xmlns:a16="http://schemas.microsoft.com/office/drawing/2014/main" id="{741DBA0C-8959-40F4-A5E9-9A0A4DA18022}"/>
              </a:ext>
            </a:extLst>
          </p:cNvPr>
          <p:cNvSpPr/>
          <p:nvPr/>
        </p:nvSpPr>
        <p:spPr>
          <a:xfrm>
            <a:off x="5820860" y="2071445"/>
            <a:ext cx="49530" cy="7460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C7B1C-1115-4F84-B3C7-9B0D079646DC}"/>
              </a:ext>
            </a:extLst>
          </p:cNvPr>
          <p:cNvSpPr txBox="1"/>
          <p:nvPr/>
        </p:nvSpPr>
        <p:spPr>
          <a:xfrm>
            <a:off x="5829633" y="2556896"/>
            <a:ext cx="6334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세로 화면</a:t>
            </a:r>
          </a:p>
        </p:txBody>
      </p:sp>
      <p:sp>
        <p:nvSpPr>
          <p:cNvPr id="85" name="별: 꼭짓점 4개 84">
            <a:extLst>
              <a:ext uri="{FF2B5EF4-FFF2-40B4-BE49-F238E27FC236}">
                <a16:creationId xmlns:a16="http://schemas.microsoft.com/office/drawing/2014/main" id="{5096954F-DD59-44B7-961F-16FFD9AA49AC}"/>
              </a:ext>
            </a:extLst>
          </p:cNvPr>
          <p:cNvSpPr/>
          <p:nvPr/>
        </p:nvSpPr>
        <p:spPr>
          <a:xfrm>
            <a:off x="6284403" y="2611928"/>
            <a:ext cx="92516" cy="90013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4개 85">
            <a:extLst>
              <a:ext uri="{FF2B5EF4-FFF2-40B4-BE49-F238E27FC236}">
                <a16:creationId xmlns:a16="http://schemas.microsoft.com/office/drawing/2014/main" id="{E01AC8EC-1D97-4EE6-A7BA-68E4F8BCAA2D}"/>
              </a:ext>
            </a:extLst>
          </p:cNvPr>
          <p:cNvSpPr/>
          <p:nvPr/>
        </p:nvSpPr>
        <p:spPr>
          <a:xfrm>
            <a:off x="5865055" y="2628148"/>
            <a:ext cx="47351" cy="64924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51798B-0076-4213-BB39-50768BAD75F0}"/>
              </a:ext>
            </a:extLst>
          </p:cNvPr>
          <p:cNvCxnSpPr>
            <a:cxnSpLocks/>
          </p:cNvCxnSpPr>
          <p:nvPr/>
        </p:nvCxnSpPr>
        <p:spPr>
          <a:xfrm>
            <a:off x="5859242" y="2162187"/>
            <a:ext cx="50862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2B6D94A-B188-4D9A-9315-1A1AE9F6449F}"/>
              </a:ext>
            </a:extLst>
          </p:cNvPr>
          <p:cNvCxnSpPr>
            <a:cxnSpLocks/>
          </p:cNvCxnSpPr>
          <p:nvPr/>
        </p:nvCxnSpPr>
        <p:spPr>
          <a:xfrm>
            <a:off x="5938472" y="2708996"/>
            <a:ext cx="42939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D46B98B-FBDB-492F-84E4-22F1CE811274}"/>
              </a:ext>
            </a:extLst>
          </p:cNvPr>
          <p:cNvCxnSpPr>
            <a:cxnSpLocks/>
          </p:cNvCxnSpPr>
          <p:nvPr/>
        </p:nvCxnSpPr>
        <p:spPr>
          <a:xfrm>
            <a:off x="8007045" y="1698094"/>
            <a:ext cx="432000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A371E4D-DD30-4327-BF63-8B1A3C1CE116}"/>
              </a:ext>
            </a:extLst>
          </p:cNvPr>
          <p:cNvSpPr txBox="1"/>
          <p:nvPr/>
        </p:nvSpPr>
        <p:spPr>
          <a:xfrm>
            <a:off x="7960654" y="1672154"/>
            <a:ext cx="5343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진영 추천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46C5E50-0FB0-410D-8630-DC897D2854EC}"/>
              </a:ext>
            </a:extLst>
          </p:cNvPr>
          <p:cNvSpPr/>
          <p:nvPr/>
        </p:nvSpPr>
        <p:spPr>
          <a:xfrm>
            <a:off x="8755366" y="1368244"/>
            <a:ext cx="758038" cy="107175"/>
          </a:xfrm>
          <a:prstGeom prst="rect">
            <a:avLst/>
          </a:prstGeom>
          <a:solidFill>
            <a:srgbClr val="681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원통형 97">
            <a:extLst>
              <a:ext uri="{FF2B5EF4-FFF2-40B4-BE49-F238E27FC236}">
                <a16:creationId xmlns:a16="http://schemas.microsoft.com/office/drawing/2014/main" id="{48A6713F-661E-4FDD-94DF-DD33D9CE7116}"/>
              </a:ext>
            </a:extLst>
          </p:cNvPr>
          <p:cNvSpPr/>
          <p:nvPr/>
        </p:nvSpPr>
        <p:spPr>
          <a:xfrm rot="1614635">
            <a:off x="8793218" y="1323527"/>
            <a:ext cx="97935" cy="187692"/>
          </a:xfrm>
          <a:prstGeom prst="can">
            <a:avLst/>
          </a:prstGeom>
          <a:solidFill>
            <a:srgbClr val="8B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F37250-BD98-4DC8-A0D3-9806697DFA16}"/>
              </a:ext>
            </a:extLst>
          </p:cNvPr>
          <p:cNvGrpSpPr/>
          <p:nvPr/>
        </p:nvGrpSpPr>
        <p:grpSpPr>
          <a:xfrm>
            <a:off x="9428942" y="1333742"/>
            <a:ext cx="152980" cy="177456"/>
            <a:chOff x="9262754" y="1401170"/>
            <a:chExt cx="172112" cy="199649"/>
          </a:xfrm>
        </p:grpSpPr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F7E98C25-0705-4821-BE79-49BDCBF37BC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더하기 기호 101">
              <a:extLst>
                <a:ext uri="{FF2B5EF4-FFF2-40B4-BE49-F238E27FC236}">
                  <a16:creationId xmlns:a16="http://schemas.microsoft.com/office/drawing/2014/main" id="{94B98B09-ED9E-4155-A142-DCEA072F3786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89CD17B-B079-4B9E-ACCD-44F903209AD9}"/>
              </a:ext>
            </a:extLst>
          </p:cNvPr>
          <p:cNvSpPr txBox="1"/>
          <p:nvPr/>
        </p:nvSpPr>
        <p:spPr>
          <a:xfrm>
            <a:off x="8884374" y="1325572"/>
            <a:ext cx="528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999/999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51ACD70-B6AC-43E6-8EC0-C580E9B94BE7}"/>
              </a:ext>
            </a:extLst>
          </p:cNvPr>
          <p:cNvSpPr/>
          <p:nvPr/>
        </p:nvSpPr>
        <p:spPr>
          <a:xfrm>
            <a:off x="9783984" y="1375039"/>
            <a:ext cx="687816" cy="96409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648D7D6-7427-4FE7-BDAD-88DFC42BBA9D}"/>
              </a:ext>
            </a:extLst>
          </p:cNvPr>
          <p:cNvGrpSpPr/>
          <p:nvPr/>
        </p:nvGrpSpPr>
        <p:grpSpPr>
          <a:xfrm>
            <a:off x="10378946" y="1347196"/>
            <a:ext cx="141381" cy="164002"/>
            <a:chOff x="9262754" y="1401170"/>
            <a:chExt cx="172112" cy="199649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D2DB07ED-EAB1-42C7-9A53-24A621A5F70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더하기 기호 109">
              <a:extLst>
                <a:ext uri="{FF2B5EF4-FFF2-40B4-BE49-F238E27FC236}">
                  <a16:creationId xmlns:a16="http://schemas.microsoft.com/office/drawing/2014/main" id="{AC1540E6-83CA-40B3-88FA-244A953D5D3B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육각형 110">
            <a:extLst>
              <a:ext uri="{FF2B5EF4-FFF2-40B4-BE49-F238E27FC236}">
                <a16:creationId xmlns:a16="http://schemas.microsoft.com/office/drawing/2014/main" id="{0DA6C97A-76B8-4C55-A3B0-3C1CCEF9766F}"/>
              </a:ext>
            </a:extLst>
          </p:cNvPr>
          <p:cNvSpPr/>
          <p:nvPr/>
        </p:nvSpPr>
        <p:spPr>
          <a:xfrm rot="17482815">
            <a:off x="9702173" y="1346981"/>
            <a:ext cx="176728" cy="123394"/>
          </a:xfrm>
          <a:prstGeom prst="hexagon">
            <a:avLst/>
          </a:prstGeom>
          <a:solidFill>
            <a:srgbClr val="FEE054"/>
          </a:solidFill>
          <a:ln>
            <a:solidFill>
              <a:srgbClr val="D48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A7CEB5-E4AB-45EF-B1C1-767B467E510F}"/>
              </a:ext>
            </a:extLst>
          </p:cNvPr>
          <p:cNvSpPr txBox="1"/>
          <p:nvPr/>
        </p:nvSpPr>
        <p:spPr>
          <a:xfrm>
            <a:off x="9797090" y="1309080"/>
            <a:ext cx="74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1514F12-8DF2-40D8-905B-89B180F6D6FC}"/>
              </a:ext>
            </a:extLst>
          </p:cNvPr>
          <p:cNvSpPr/>
          <p:nvPr/>
        </p:nvSpPr>
        <p:spPr>
          <a:xfrm>
            <a:off x="10713979" y="1365978"/>
            <a:ext cx="674717" cy="111850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AEFE701-4FBD-400F-B10D-7439D8451CD7}"/>
              </a:ext>
            </a:extLst>
          </p:cNvPr>
          <p:cNvGrpSpPr/>
          <p:nvPr/>
        </p:nvGrpSpPr>
        <p:grpSpPr>
          <a:xfrm>
            <a:off x="11313206" y="1339843"/>
            <a:ext cx="147721" cy="171355"/>
            <a:chOff x="9262754" y="1401170"/>
            <a:chExt cx="172112" cy="199649"/>
          </a:xfrm>
        </p:grpSpPr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792E86B3-C7CE-4D98-96B2-18058BE8001B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더하기 기호 114">
              <a:extLst>
                <a:ext uri="{FF2B5EF4-FFF2-40B4-BE49-F238E27FC236}">
                  <a16:creationId xmlns:a16="http://schemas.microsoft.com/office/drawing/2014/main" id="{0F9A4C1B-DEC3-444E-93DD-0CD7B30E7C1D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육각형 116">
            <a:extLst>
              <a:ext uri="{FF2B5EF4-FFF2-40B4-BE49-F238E27FC236}">
                <a16:creationId xmlns:a16="http://schemas.microsoft.com/office/drawing/2014/main" id="{973651BC-59A5-4167-89DC-0D87552AD85A}"/>
              </a:ext>
            </a:extLst>
          </p:cNvPr>
          <p:cNvSpPr/>
          <p:nvPr/>
        </p:nvSpPr>
        <p:spPr>
          <a:xfrm rot="17402925">
            <a:off x="10633141" y="1365224"/>
            <a:ext cx="180307" cy="92479"/>
          </a:xfrm>
          <a:prstGeom prst="hexagon">
            <a:avLst/>
          </a:prstGeom>
          <a:solidFill>
            <a:srgbClr val="1170F4"/>
          </a:solidFill>
          <a:ln>
            <a:solidFill>
              <a:srgbClr val="B9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91A287-8057-4437-9B66-C4A2FD2BB790}"/>
              </a:ext>
            </a:extLst>
          </p:cNvPr>
          <p:cNvSpPr txBox="1"/>
          <p:nvPr/>
        </p:nvSpPr>
        <p:spPr>
          <a:xfrm>
            <a:off x="10745035" y="1309080"/>
            <a:ext cx="7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7FBC4A-E63E-4E4E-8CF0-382BAF89047F}"/>
              </a:ext>
            </a:extLst>
          </p:cNvPr>
          <p:cNvSpPr/>
          <p:nvPr/>
        </p:nvSpPr>
        <p:spPr>
          <a:xfrm>
            <a:off x="5370541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C903834-2435-468C-9ABE-8F0D092A5E89}"/>
              </a:ext>
            </a:extLst>
          </p:cNvPr>
          <p:cNvSpPr/>
          <p:nvPr/>
        </p:nvSpPr>
        <p:spPr>
          <a:xfrm>
            <a:off x="6175503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E809713-F376-4178-A41E-6EEA125588CC}"/>
              </a:ext>
            </a:extLst>
          </p:cNvPr>
          <p:cNvSpPr/>
          <p:nvPr/>
        </p:nvSpPr>
        <p:spPr>
          <a:xfrm>
            <a:off x="8621679" y="115699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EA0A9B3-47B9-4707-9F08-6D5B9751F0CC}"/>
              </a:ext>
            </a:extLst>
          </p:cNvPr>
          <p:cNvSpPr/>
          <p:nvPr/>
        </p:nvSpPr>
        <p:spPr>
          <a:xfrm>
            <a:off x="9586010" y="1149174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9DC697-7F36-47B5-BD5B-F67F14C862F1}"/>
              </a:ext>
            </a:extLst>
          </p:cNvPr>
          <p:cNvSpPr/>
          <p:nvPr/>
        </p:nvSpPr>
        <p:spPr>
          <a:xfrm>
            <a:off x="10620135" y="11514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29D958-5552-4F3C-8F3F-62F92FD03F99}"/>
              </a:ext>
            </a:extLst>
          </p:cNvPr>
          <p:cNvSpPr/>
          <p:nvPr/>
        </p:nvSpPr>
        <p:spPr>
          <a:xfrm>
            <a:off x="5656336" y="160645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D9E59FE-0D91-4C64-8BD6-36F15B7E6103}"/>
              </a:ext>
            </a:extLst>
          </p:cNvPr>
          <p:cNvSpPr/>
          <p:nvPr/>
        </p:nvSpPr>
        <p:spPr>
          <a:xfrm>
            <a:off x="5654257" y="21410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992377C-2FBA-4BB9-A70A-583A7C0A3CE1}"/>
              </a:ext>
            </a:extLst>
          </p:cNvPr>
          <p:cNvSpPr/>
          <p:nvPr/>
        </p:nvSpPr>
        <p:spPr>
          <a:xfrm>
            <a:off x="7832001" y="148768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501F00C-AB2F-457B-BC1B-CDABE3966D44}"/>
              </a:ext>
            </a:extLst>
          </p:cNvPr>
          <p:cNvSpPr/>
          <p:nvPr/>
        </p:nvSpPr>
        <p:spPr>
          <a:xfrm>
            <a:off x="8631349" y="15417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10</a:t>
            </a:r>
            <a:endParaRPr lang="ko-KR" altLang="en-US" sz="10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8296363-B869-4E7A-9417-615FB3B2AC38}"/>
              </a:ext>
            </a:extLst>
          </p:cNvPr>
          <p:cNvSpPr/>
          <p:nvPr/>
        </p:nvSpPr>
        <p:spPr>
          <a:xfrm>
            <a:off x="8639599" y="2514229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11</a:t>
            </a:r>
            <a:endParaRPr lang="ko-KR" altLang="en-US" sz="1000" b="1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CD88B3-78F7-455C-8A21-8C899ADFA0DA}"/>
              </a:ext>
            </a:extLst>
          </p:cNvPr>
          <p:cNvSpPr/>
          <p:nvPr/>
        </p:nvSpPr>
        <p:spPr>
          <a:xfrm>
            <a:off x="10598516" y="281404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D72C35E-042C-43CF-A2FC-0B8EF86E0D28}"/>
              </a:ext>
            </a:extLst>
          </p:cNvPr>
          <p:cNvSpPr/>
          <p:nvPr/>
        </p:nvSpPr>
        <p:spPr>
          <a:xfrm>
            <a:off x="8636075" y="3077397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13</a:t>
            </a:r>
            <a:endParaRPr lang="ko-KR" altLang="en-US" sz="1000" b="1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1327701-6B22-4B4C-9B54-2ACD9D078F00}"/>
              </a:ext>
            </a:extLst>
          </p:cNvPr>
          <p:cNvSpPr/>
          <p:nvPr/>
        </p:nvSpPr>
        <p:spPr>
          <a:xfrm>
            <a:off x="10031158" y="3393130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14</a:t>
            </a:r>
            <a:endParaRPr lang="ko-KR" altLang="en-US" sz="1000" b="1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D234262-066C-498D-8DA9-993795280888}"/>
              </a:ext>
            </a:extLst>
          </p:cNvPr>
          <p:cNvSpPr/>
          <p:nvPr/>
        </p:nvSpPr>
        <p:spPr>
          <a:xfrm>
            <a:off x="10637581" y="33827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31" name="별: 꼭짓점 4개 130">
            <a:extLst>
              <a:ext uri="{FF2B5EF4-FFF2-40B4-BE49-F238E27FC236}">
                <a16:creationId xmlns:a16="http://schemas.microsoft.com/office/drawing/2014/main" id="{48EE5D25-9C66-400E-9539-F23020302644}"/>
              </a:ext>
            </a:extLst>
          </p:cNvPr>
          <p:cNvSpPr/>
          <p:nvPr/>
        </p:nvSpPr>
        <p:spPr>
          <a:xfrm rot="905770">
            <a:off x="9725018" y="3303729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D127E3F-A8C2-4522-9FB3-C8E1946902A3}"/>
              </a:ext>
            </a:extLst>
          </p:cNvPr>
          <p:cNvSpPr/>
          <p:nvPr/>
        </p:nvSpPr>
        <p:spPr>
          <a:xfrm>
            <a:off x="8706511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16</a:t>
            </a:r>
            <a:endParaRPr lang="ko-KR" altLang="en-US" sz="1000" b="1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1E2963C-A7F9-43D2-B45A-29284C7233EE}"/>
              </a:ext>
            </a:extLst>
          </p:cNvPr>
          <p:cNvSpPr/>
          <p:nvPr/>
        </p:nvSpPr>
        <p:spPr>
          <a:xfrm>
            <a:off x="9426542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17</a:t>
            </a:r>
            <a:endParaRPr lang="ko-KR" altLang="en-US" sz="1000" b="1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64A5523-9D97-402F-86AD-8DB1F42CDF5C}"/>
              </a:ext>
            </a:extLst>
          </p:cNvPr>
          <p:cNvSpPr/>
          <p:nvPr/>
        </p:nvSpPr>
        <p:spPr>
          <a:xfrm>
            <a:off x="10091893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18</a:t>
            </a:r>
            <a:endParaRPr lang="ko-KR" altLang="en-US" sz="1000" b="1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4561B8B-C904-432B-8944-B9AD3A500AAD}"/>
              </a:ext>
            </a:extLst>
          </p:cNvPr>
          <p:cNvSpPr/>
          <p:nvPr/>
        </p:nvSpPr>
        <p:spPr>
          <a:xfrm>
            <a:off x="5668472" y="3651583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E4BD853-D1B0-42DF-99D7-E0D3C2B89DB9}"/>
              </a:ext>
            </a:extLst>
          </p:cNvPr>
          <p:cNvSpPr/>
          <p:nvPr/>
        </p:nvSpPr>
        <p:spPr>
          <a:xfrm>
            <a:off x="10738372" y="379313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19</a:t>
            </a:r>
            <a:endParaRPr lang="ko-KR" altLang="en-US" sz="10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6EDF22C-59B2-4704-95D1-80AAC3E565FD}"/>
              </a:ext>
            </a:extLst>
          </p:cNvPr>
          <p:cNvSpPr/>
          <p:nvPr/>
        </p:nvSpPr>
        <p:spPr>
          <a:xfrm>
            <a:off x="6414127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FE1296-D1C9-45C3-B269-EB95BC436413}"/>
              </a:ext>
            </a:extLst>
          </p:cNvPr>
          <p:cNvSpPr/>
          <p:nvPr/>
        </p:nvSpPr>
        <p:spPr>
          <a:xfrm>
            <a:off x="6618429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EBCC4B-5892-440D-B0CB-AA8D66FF3336}"/>
              </a:ext>
            </a:extLst>
          </p:cNvPr>
          <p:cNvCxnSpPr>
            <a:cxnSpLocks/>
          </p:cNvCxnSpPr>
          <p:nvPr/>
        </p:nvCxnSpPr>
        <p:spPr>
          <a:xfrm flipV="1">
            <a:off x="8842185" y="2326493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D671E43-2B56-40DA-8F1E-B6D0312DEC07}"/>
              </a:ext>
            </a:extLst>
          </p:cNvPr>
          <p:cNvCxnSpPr>
            <a:cxnSpLocks/>
          </p:cNvCxnSpPr>
          <p:nvPr/>
        </p:nvCxnSpPr>
        <p:spPr>
          <a:xfrm flipV="1">
            <a:off x="8829915" y="2535875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3FF53EB-31F3-472E-ACED-61B6C48AAFCE}"/>
              </a:ext>
            </a:extLst>
          </p:cNvPr>
          <p:cNvCxnSpPr>
            <a:cxnSpLocks/>
          </p:cNvCxnSpPr>
          <p:nvPr/>
        </p:nvCxnSpPr>
        <p:spPr>
          <a:xfrm>
            <a:off x="10248175" y="2329422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FF5D09B5-904C-40B5-B3F3-A1618C6ECA15}"/>
              </a:ext>
            </a:extLst>
          </p:cNvPr>
          <p:cNvSpPr/>
          <p:nvPr/>
        </p:nvSpPr>
        <p:spPr>
          <a:xfrm>
            <a:off x="9303934" y="3238692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3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D60DD62C-DA58-433D-9C68-E4AB5013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29" y="1262880"/>
            <a:ext cx="6464186" cy="3063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20C4BE-4523-4412-B53E-E22775298B41}"/>
              </a:ext>
            </a:extLst>
          </p:cNvPr>
          <p:cNvSpPr/>
          <p:nvPr/>
        </p:nvSpPr>
        <p:spPr>
          <a:xfrm>
            <a:off x="336430" y="1257985"/>
            <a:ext cx="4666891" cy="5206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9. </a:t>
            </a:r>
            <a:r>
              <a:rPr lang="ko-KR" altLang="en-US" sz="1000" b="1" dirty="0"/>
              <a:t>캐릭터 특성 영역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* 선택된 캐릭터의 기본 특성 정보를 출력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* 속성</a:t>
            </a:r>
            <a:r>
              <a:rPr lang="en-US" altLang="ko-KR" sz="1000" dirty="0"/>
              <a:t>, </a:t>
            </a:r>
            <a:r>
              <a:rPr lang="ko-KR" altLang="en-US" sz="1000" dirty="0"/>
              <a:t>레벨</a:t>
            </a:r>
            <a:r>
              <a:rPr lang="en-US" altLang="ko-KR" sz="1000" dirty="0"/>
              <a:t>, </a:t>
            </a:r>
            <a:r>
              <a:rPr lang="ko-KR" altLang="en-US" sz="1000" dirty="0"/>
              <a:t>전투력</a:t>
            </a:r>
            <a:r>
              <a:rPr lang="en-US" altLang="ko-KR" sz="1000" dirty="0"/>
              <a:t>, </a:t>
            </a:r>
            <a:r>
              <a:rPr lang="ko-KR" altLang="en-US" sz="1000" dirty="0"/>
              <a:t>특성 확인 버튼으로 구성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a. </a:t>
            </a:r>
            <a:r>
              <a:rPr lang="ko-KR" altLang="en-US" sz="1000" dirty="0"/>
              <a:t>속성 정보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* 선택된 캐릭터의 속성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b. </a:t>
            </a:r>
            <a:r>
              <a:rPr lang="ko-KR" altLang="en-US" sz="1000" dirty="0"/>
              <a:t>레벨 정보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* 선택된 캐릭터의 레벨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c. </a:t>
            </a:r>
            <a:r>
              <a:rPr lang="ko-KR" altLang="en-US" sz="1000" dirty="0"/>
              <a:t>전투력 정보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* </a:t>
            </a:r>
            <a:r>
              <a:rPr lang="ko-KR" altLang="en-US" sz="1000" dirty="0"/>
              <a:t>선택된 캐릭터의 전투력 정보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특성 확인 버튼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* </a:t>
            </a:r>
            <a:r>
              <a:rPr lang="ko-KR" altLang="en-US" sz="1000" dirty="0"/>
              <a:t>선택된 캐릭터의 특성을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- </a:t>
            </a:r>
            <a:r>
              <a:rPr lang="ko-KR" altLang="en-US" sz="1000" dirty="0"/>
              <a:t>터치 시 특성 상세 정보 팝업 창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7DF18-7350-4827-A635-BE0567537569}"/>
              </a:ext>
            </a:extLst>
          </p:cNvPr>
          <p:cNvSpPr/>
          <p:nvPr/>
        </p:nvSpPr>
        <p:spPr>
          <a:xfrm>
            <a:off x="5374258" y="1257985"/>
            <a:ext cx="6463058" cy="3063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1019836-15B6-4C1B-86E1-A8065FB7633D}"/>
              </a:ext>
            </a:extLst>
          </p:cNvPr>
          <p:cNvSpPr/>
          <p:nvPr/>
        </p:nvSpPr>
        <p:spPr>
          <a:xfrm>
            <a:off x="6232004" y="1323567"/>
            <a:ext cx="777078" cy="197216"/>
          </a:xfrm>
          <a:prstGeom prst="parallelogram">
            <a:avLst/>
          </a:prstGeom>
          <a:solidFill>
            <a:srgbClr val="FED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just"/>
            <a:r>
              <a:rPr lang="ko-KR" altLang="en-US" sz="900" dirty="0">
                <a:solidFill>
                  <a:srgbClr val="303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메인 화면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5977C70E-0231-4A7E-847B-924363078512}"/>
              </a:ext>
            </a:extLst>
          </p:cNvPr>
          <p:cNvSpPr/>
          <p:nvPr/>
        </p:nvSpPr>
        <p:spPr>
          <a:xfrm>
            <a:off x="8829014" y="3978590"/>
            <a:ext cx="572152" cy="217060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303031"/>
                </a:solidFill>
              </a:rPr>
              <a:t>레벨 업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20328CD-65AB-498E-872E-E3F6F00DC60D}"/>
              </a:ext>
            </a:extLst>
          </p:cNvPr>
          <p:cNvSpPr/>
          <p:nvPr/>
        </p:nvSpPr>
        <p:spPr>
          <a:xfrm>
            <a:off x="9479752" y="3980376"/>
            <a:ext cx="570751" cy="222039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무기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00D7B2B8-DCE1-4ACC-8C8B-BA4EC06300FA}"/>
              </a:ext>
            </a:extLst>
          </p:cNvPr>
          <p:cNvSpPr/>
          <p:nvPr/>
        </p:nvSpPr>
        <p:spPr>
          <a:xfrm>
            <a:off x="10118241" y="3980377"/>
            <a:ext cx="595738" cy="216912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성흔</a:t>
            </a:r>
            <a:endParaRPr lang="ko-KR" altLang="en-US" b="1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B1919669-241D-47EB-97D8-EB95924C7540}"/>
              </a:ext>
            </a:extLst>
          </p:cNvPr>
          <p:cNvSpPr/>
          <p:nvPr/>
        </p:nvSpPr>
        <p:spPr>
          <a:xfrm>
            <a:off x="10761851" y="3980376"/>
            <a:ext cx="562281" cy="215273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스킬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C645F3-E78B-40DF-9625-1E51BDF5FC89}"/>
              </a:ext>
            </a:extLst>
          </p:cNvPr>
          <p:cNvGrpSpPr/>
          <p:nvPr/>
        </p:nvGrpSpPr>
        <p:grpSpPr>
          <a:xfrm>
            <a:off x="5514830" y="1309911"/>
            <a:ext cx="678426" cy="214219"/>
            <a:chOff x="5332922" y="1789924"/>
            <a:chExt cx="723900" cy="26161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39F9E9DD-A20D-40C1-907E-D5AE7F8F812F}"/>
                </a:ext>
              </a:extLst>
            </p:cNvPr>
            <p:cNvSpPr/>
            <p:nvPr/>
          </p:nvSpPr>
          <p:spPr>
            <a:xfrm>
              <a:off x="5332922" y="1789924"/>
              <a:ext cx="723900" cy="247650"/>
            </a:xfrm>
            <a:prstGeom prst="parallelogram">
              <a:avLst/>
            </a:prstGeom>
            <a:solidFill>
              <a:srgbClr val="FED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523B3-F590-4710-A8ED-4BA343F01A67}"/>
                </a:ext>
              </a:extLst>
            </p:cNvPr>
            <p:cNvSpPr txBox="1"/>
            <p:nvPr/>
          </p:nvSpPr>
          <p:spPr>
            <a:xfrm>
              <a:off x="5380007" y="1789924"/>
              <a:ext cx="58839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〈</a:t>
              </a:r>
              <a:r>
                <a:rPr lang="ko-KR" altLang="en-US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뒤로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6C9DF912-656C-4E56-B0A2-FCA3940367AF}"/>
              </a:ext>
            </a:extLst>
          </p:cNvPr>
          <p:cNvSpPr/>
          <p:nvPr/>
        </p:nvSpPr>
        <p:spPr>
          <a:xfrm>
            <a:off x="5822939" y="1724782"/>
            <a:ext cx="290623" cy="290623"/>
          </a:xfrm>
          <a:prstGeom prst="ellipse">
            <a:avLst/>
          </a:prstGeom>
          <a:solidFill>
            <a:srgbClr val="BA87DF"/>
          </a:solidFill>
          <a:ln w="38100">
            <a:solidFill>
              <a:srgbClr val="A2A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2371B0-A3CB-4BA9-A54B-322ECA2B9F5B}"/>
              </a:ext>
            </a:extLst>
          </p:cNvPr>
          <p:cNvSpPr/>
          <p:nvPr/>
        </p:nvSpPr>
        <p:spPr>
          <a:xfrm>
            <a:off x="5820860" y="2268796"/>
            <a:ext cx="296117" cy="296117"/>
          </a:xfrm>
          <a:prstGeom prst="ellipse">
            <a:avLst/>
          </a:prstGeom>
          <a:solidFill>
            <a:srgbClr val="32C0F0"/>
          </a:solidFill>
          <a:ln w="38100">
            <a:solidFill>
              <a:srgbClr val="7C9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799DAFE-59EA-4A99-B359-67FD175C9C97}"/>
              </a:ext>
            </a:extLst>
          </p:cNvPr>
          <p:cNvSpPr/>
          <p:nvPr/>
        </p:nvSpPr>
        <p:spPr>
          <a:xfrm>
            <a:off x="10177282" y="3521953"/>
            <a:ext cx="471668" cy="213560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22D2C"/>
                </a:solidFill>
              </a:rPr>
              <a:t>획득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C51956-87EB-4063-A24E-66789964F5E7}"/>
              </a:ext>
            </a:extLst>
          </p:cNvPr>
          <p:cNvSpPr/>
          <p:nvPr/>
        </p:nvSpPr>
        <p:spPr>
          <a:xfrm>
            <a:off x="10738372" y="3519897"/>
            <a:ext cx="647715" cy="207279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322D2C"/>
                </a:solidFill>
              </a:rPr>
              <a:t>미리보기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B6C3ED-B183-44A0-8AA5-9DFB19D1CF21}"/>
              </a:ext>
            </a:extLst>
          </p:cNvPr>
          <p:cNvSpPr/>
          <p:nvPr/>
        </p:nvSpPr>
        <p:spPr>
          <a:xfrm>
            <a:off x="8779770" y="1696563"/>
            <a:ext cx="2608925" cy="913803"/>
          </a:xfrm>
          <a:prstGeom prst="rect">
            <a:avLst/>
          </a:prstGeom>
          <a:solidFill>
            <a:srgbClr val="3E6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841-ABD0-47A7-9811-2B4238E8923F}"/>
              </a:ext>
            </a:extLst>
          </p:cNvPr>
          <p:cNvSpPr txBox="1"/>
          <p:nvPr/>
        </p:nvSpPr>
        <p:spPr>
          <a:xfrm>
            <a:off x="8735245" y="1695900"/>
            <a:ext cx="144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schemeClr val="bg1"/>
                </a:solidFill>
              </a:rPr>
              <a:t>기본 속성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4FB9E-3750-4210-82C0-9C22CD4F18D9}"/>
              </a:ext>
            </a:extLst>
          </p:cNvPr>
          <p:cNvSpPr txBox="1"/>
          <p:nvPr/>
        </p:nvSpPr>
        <p:spPr>
          <a:xfrm>
            <a:off x="8735181" y="1844378"/>
            <a:ext cx="14553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i="1" dirty="0">
                <a:solidFill>
                  <a:srgbClr val="5C7A98"/>
                </a:solidFill>
              </a:rPr>
              <a:t>BASIC STATUS</a:t>
            </a:r>
            <a:endParaRPr lang="ko-KR" altLang="en-US" sz="500" i="1" dirty="0">
              <a:solidFill>
                <a:srgbClr val="5C7A9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CD986-3CBD-4DD8-A149-847D9432D59D}"/>
              </a:ext>
            </a:extLst>
          </p:cNvPr>
          <p:cNvSpPr txBox="1"/>
          <p:nvPr/>
        </p:nvSpPr>
        <p:spPr>
          <a:xfrm>
            <a:off x="8762573" y="1949319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HP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F71A7-8DF3-4125-BDFA-CE191F945B87}"/>
              </a:ext>
            </a:extLst>
          </p:cNvPr>
          <p:cNvSpPr txBox="1"/>
          <p:nvPr/>
        </p:nvSpPr>
        <p:spPr>
          <a:xfrm>
            <a:off x="8755366" y="2160068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공격력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E648D-6B6C-4190-A407-5AA2474F2EB4}"/>
              </a:ext>
            </a:extLst>
          </p:cNvPr>
          <p:cNvSpPr txBox="1"/>
          <p:nvPr/>
        </p:nvSpPr>
        <p:spPr>
          <a:xfrm>
            <a:off x="8755365" y="2365144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회심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2FD7B-32D2-4EB6-8251-E3723EFEBFD5}"/>
              </a:ext>
            </a:extLst>
          </p:cNvPr>
          <p:cNvSpPr txBox="1"/>
          <p:nvPr/>
        </p:nvSpPr>
        <p:spPr>
          <a:xfrm>
            <a:off x="10166158" y="1950826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SP</a:t>
            </a:r>
            <a:endParaRPr lang="ko-KR" altLang="en-US" sz="800" b="1" dirty="0">
              <a:solidFill>
                <a:srgbClr val="00C7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3F772-F6C6-4D3D-9CC1-5DD6CADB193A}"/>
              </a:ext>
            </a:extLst>
          </p:cNvPr>
          <p:cNvSpPr txBox="1"/>
          <p:nvPr/>
        </p:nvSpPr>
        <p:spPr>
          <a:xfrm>
            <a:off x="10159799" y="2157785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방어력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CDA1BC-CCC2-4642-9953-AF83F39CFFCC}"/>
              </a:ext>
            </a:extLst>
          </p:cNvPr>
          <p:cNvGrpSpPr/>
          <p:nvPr/>
        </p:nvGrpSpPr>
        <p:grpSpPr>
          <a:xfrm>
            <a:off x="11261122" y="2474061"/>
            <a:ext cx="165169" cy="159571"/>
            <a:chOff x="10973639" y="3074687"/>
            <a:chExt cx="175179" cy="17517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9165EE7-58AA-4321-8ED5-D2F724FC5AB4}"/>
                </a:ext>
              </a:extLst>
            </p:cNvPr>
            <p:cNvSpPr/>
            <p:nvPr/>
          </p:nvSpPr>
          <p:spPr>
            <a:xfrm>
              <a:off x="10973639" y="3074687"/>
              <a:ext cx="175179" cy="175179"/>
            </a:xfrm>
            <a:prstGeom prst="ellipse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3285D520-3299-4442-BF2F-7724396B10E3}"/>
                </a:ext>
              </a:extLst>
            </p:cNvPr>
            <p:cNvSpPr/>
            <p:nvPr/>
          </p:nvSpPr>
          <p:spPr>
            <a:xfrm>
              <a:off x="11050916" y="3110730"/>
              <a:ext cx="36000" cy="252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E34539FF-F2F7-4553-993A-721161ABE000}"/>
                </a:ext>
              </a:extLst>
            </p:cNvPr>
            <p:cNvSpPr/>
            <p:nvPr/>
          </p:nvSpPr>
          <p:spPr>
            <a:xfrm rot="242656">
              <a:off x="11035354" y="3155915"/>
              <a:ext cx="36000" cy="54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CE1A5C80-F4E0-470A-B106-39CE91956BD0}"/>
              </a:ext>
            </a:extLst>
          </p:cNvPr>
          <p:cNvSpPr/>
          <p:nvPr/>
        </p:nvSpPr>
        <p:spPr>
          <a:xfrm>
            <a:off x="11121621" y="1715430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31B5B5-FC73-4382-BF3D-168EB9B711B1}"/>
              </a:ext>
            </a:extLst>
          </p:cNvPr>
          <p:cNvSpPr txBox="1"/>
          <p:nvPr/>
        </p:nvSpPr>
        <p:spPr>
          <a:xfrm>
            <a:off x="9504860" y="1939595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3F1F7-1913-44C9-ABFD-2B88A29F74B3}"/>
              </a:ext>
            </a:extLst>
          </p:cNvPr>
          <p:cNvSpPr txBox="1"/>
          <p:nvPr/>
        </p:nvSpPr>
        <p:spPr>
          <a:xfrm>
            <a:off x="9553409" y="2138120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50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9926D0-D9F8-41F9-98A9-41943B8A379B}"/>
              </a:ext>
            </a:extLst>
          </p:cNvPr>
          <p:cNvSpPr txBox="1"/>
          <p:nvPr/>
        </p:nvSpPr>
        <p:spPr>
          <a:xfrm>
            <a:off x="9549957" y="2348573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3C26-5710-4C4C-904D-FF27CEDB84A4}"/>
              </a:ext>
            </a:extLst>
          </p:cNvPr>
          <p:cNvSpPr txBox="1"/>
          <p:nvPr/>
        </p:nvSpPr>
        <p:spPr>
          <a:xfrm>
            <a:off x="10900672" y="1942284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87F64-5730-481B-AE49-77FCED2659F4}"/>
              </a:ext>
            </a:extLst>
          </p:cNvPr>
          <p:cNvSpPr txBox="1"/>
          <p:nvPr/>
        </p:nvSpPr>
        <p:spPr>
          <a:xfrm>
            <a:off x="10897991" y="2144680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380F9B-7E92-4B90-9D2A-95FB8B500B25}"/>
              </a:ext>
            </a:extLst>
          </p:cNvPr>
          <p:cNvSpPr/>
          <p:nvPr/>
        </p:nvSpPr>
        <p:spPr>
          <a:xfrm>
            <a:off x="8782151" y="2670877"/>
            <a:ext cx="2606316" cy="248197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254B12-1F57-4D25-AF67-3CB519759916}"/>
              </a:ext>
            </a:extLst>
          </p:cNvPr>
          <p:cNvSpPr txBox="1"/>
          <p:nvPr/>
        </p:nvSpPr>
        <p:spPr>
          <a:xfrm>
            <a:off x="8779771" y="2684434"/>
            <a:ext cx="451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C7FF"/>
                </a:solidFill>
              </a:rPr>
              <a:t>EXP</a:t>
            </a:r>
            <a:endParaRPr lang="ko-KR" altLang="en-US" sz="1050" b="1" dirty="0">
              <a:solidFill>
                <a:srgbClr val="00C7FF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11C5CA-157F-41F4-85BD-0C197407B105}"/>
              </a:ext>
            </a:extLst>
          </p:cNvPr>
          <p:cNvCxnSpPr>
            <a:cxnSpLocks/>
          </p:cNvCxnSpPr>
          <p:nvPr/>
        </p:nvCxnSpPr>
        <p:spPr>
          <a:xfrm flipH="1">
            <a:off x="9179534" y="2706261"/>
            <a:ext cx="88304" cy="197098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854C01-0C94-4762-96AA-8C634BE92CF3}"/>
              </a:ext>
            </a:extLst>
          </p:cNvPr>
          <p:cNvSpPr txBox="1"/>
          <p:nvPr/>
        </p:nvSpPr>
        <p:spPr>
          <a:xfrm>
            <a:off x="9218842" y="2661992"/>
            <a:ext cx="177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chemeClr val="bg1"/>
                </a:solidFill>
              </a:rPr>
              <a:t>9999 / 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08A7653B-9C80-412F-B64D-402057CD0CA4}"/>
              </a:ext>
            </a:extLst>
          </p:cNvPr>
          <p:cNvSpPr/>
          <p:nvPr/>
        </p:nvSpPr>
        <p:spPr>
          <a:xfrm>
            <a:off x="9344025" y="2842074"/>
            <a:ext cx="1938338" cy="45719"/>
          </a:xfrm>
          <a:prstGeom prst="parallelogram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EB3D2-117A-47B8-8FBD-6FF50C0DAEAE}"/>
              </a:ext>
            </a:extLst>
          </p:cNvPr>
          <p:cNvSpPr/>
          <p:nvPr/>
        </p:nvSpPr>
        <p:spPr>
          <a:xfrm>
            <a:off x="8779770" y="3240457"/>
            <a:ext cx="2671360" cy="233834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0D5948-37F6-480C-B49C-38ACECEC605B}"/>
              </a:ext>
            </a:extLst>
          </p:cNvPr>
          <p:cNvSpPr/>
          <p:nvPr/>
        </p:nvSpPr>
        <p:spPr>
          <a:xfrm>
            <a:off x="10739698" y="2969117"/>
            <a:ext cx="657558" cy="218582"/>
          </a:xfrm>
          <a:prstGeom prst="roundRect">
            <a:avLst/>
          </a:prstGeom>
          <a:solidFill>
            <a:srgbClr val="74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22D2C"/>
                </a:solidFill>
              </a:rPr>
              <a:t>레벨 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82FE8C-FEAE-499F-BDFB-52A2DD518BC5}"/>
              </a:ext>
            </a:extLst>
          </p:cNvPr>
          <p:cNvSpPr txBox="1"/>
          <p:nvPr/>
        </p:nvSpPr>
        <p:spPr>
          <a:xfrm>
            <a:off x="8769684" y="3267258"/>
            <a:ext cx="631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00C7FF"/>
                </a:solidFill>
              </a:rPr>
              <a:t>랭크 업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BA9D9D1-5C37-48F5-AF73-53F44AB858A8}"/>
              </a:ext>
            </a:extLst>
          </p:cNvPr>
          <p:cNvCxnSpPr>
            <a:cxnSpLocks/>
          </p:cNvCxnSpPr>
          <p:nvPr/>
        </p:nvCxnSpPr>
        <p:spPr>
          <a:xfrm flipH="1">
            <a:off x="9212711" y="3287028"/>
            <a:ext cx="48616" cy="152989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별: 꼭짓점 4개 67">
            <a:extLst>
              <a:ext uri="{FF2B5EF4-FFF2-40B4-BE49-F238E27FC236}">
                <a16:creationId xmlns:a16="http://schemas.microsoft.com/office/drawing/2014/main" id="{4D3663D1-BD32-4439-9BA9-83676E998A5E}"/>
              </a:ext>
            </a:extLst>
          </p:cNvPr>
          <p:cNvSpPr/>
          <p:nvPr/>
        </p:nvSpPr>
        <p:spPr>
          <a:xfrm rot="905770">
            <a:off x="9570659" y="3304864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2F98144-5FEE-47CF-894C-B34BF0B18703}"/>
              </a:ext>
            </a:extLst>
          </p:cNvPr>
          <p:cNvCxnSpPr>
            <a:cxnSpLocks/>
          </p:cNvCxnSpPr>
          <p:nvPr/>
        </p:nvCxnSpPr>
        <p:spPr>
          <a:xfrm flipH="1">
            <a:off x="10746426" y="3234061"/>
            <a:ext cx="69850" cy="222250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B533D3-9F81-4137-B4E3-606716B28014}"/>
              </a:ext>
            </a:extLst>
          </p:cNvPr>
          <p:cNvSpPr txBox="1"/>
          <p:nvPr/>
        </p:nvSpPr>
        <p:spPr>
          <a:xfrm>
            <a:off x="10298601" y="3258847"/>
            <a:ext cx="46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조각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67BB5-7FA5-4D4D-A580-3FC1797043EE}"/>
              </a:ext>
            </a:extLst>
          </p:cNvPr>
          <p:cNvSpPr txBox="1"/>
          <p:nvPr/>
        </p:nvSpPr>
        <p:spPr>
          <a:xfrm>
            <a:off x="10915057" y="3249305"/>
            <a:ext cx="683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i="1" dirty="0">
                <a:solidFill>
                  <a:schemeClr val="bg1"/>
                </a:solidFill>
              </a:rPr>
              <a:t>10/10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1B62D79-119A-42EE-A871-5B1E579BD4B0}"/>
              </a:ext>
            </a:extLst>
          </p:cNvPr>
          <p:cNvCxnSpPr>
            <a:cxnSpLocks/>
          </p:cNvCxnSpPr>
          <p:nvPr/>
        </p:nvCxnSpPr>
        <p:spPr>
          <a:xfrm flipV="1">
            <a:off x="8845089" y="2129729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2766D40-D350-4E66-AA3E-3BE619456C6E}"/>
              </a:ext>
            </a:extLst>
          </p:cNvPr>
          <p:cNvCxnSpPr>
            <a:cxnSpLocks/>
          </p:cNvCxnSpPr>
          <p:nvPr/>
        </p:nvCxnSpPr>
        <p:spPr>
          <a:xfrm>
            <a:off x="10248175" y="2131048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D9347-A814-40C3-84AA-232F0E9567DA}"/>
              </a:ext>
            </a:extLst>
          </p:cNvPr>
          <p:cNvSpPr/>
          <p:nvPr/>
        </p:nvSpPr>
        <p:spPr>
          <a:xfrm>
            <a:off x="5799112" y="3837790"/>
            <a:ext cx="2094275" cy="417116"/>
          </a:xfrm>
          <a:prstGeom prst="rect">
            <a:avLst/>
          </a:prstGeom>
          <a:solidFill>
            <a:srgbClr val="2F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8B79A2D9-93FF-48FE-A0B6-F8D0A89A1726}"/>
              </a:ext>
            </a:extLst>
          </p:cNvPr>
          <p:cNvSpPr/>
          <p:nvPr/>
        </p:nvSpPr>
        <p:spPr>
          <a:xfrm rot="16200000">
            <a:off x="5826654" y="3896491"/>
            <a:ext cx="354438" cy="299716"/>
          </a:xfrm>
          <a:prstGeom prst="hexagon">
            <a:avLst/>
          </a:prstGeom>
          <a:solidFill>
            <a:srgbClr val="5A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8630-13C7-41CA-984A-992EBC51B6E9}"/>
              </a:ext>
            </a:extLst>
          </p:cNvPr>
          <p:cNvSpPr txBox="1"/>
          <p:nvPr/>
        </p:nvSpPr>
        <p:spPr>
          <a:xfrm>
            <a:off x="6100467" y="3849797"/>
            <a:ext cx="71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1">
                <a:solidFill>
                  <a:schemeClr val="bg1"/>
                </a:solidFill>
              </a:rPr>
              <a:t>체리 폭탄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A8654-9B98-418F-B2F3-86002272B38F}"/>
              </a:ext>
            </a:extLst>
          </p:cNvPr>
          <p:cNvSpPr/>
          <p:nvPr/>
        </p:nvSpPr>
        <p:spPr>
          <a:xfrm>
            <a:off x="6209825" y="4032841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8C9BA-8F03-4D43-9ACC-2FE610E5CCC1}"/>
              </a:ext>
            </a:extLst>
          </p:cNvPr>
          <p:cNvSpPr txBox="1"/>
          <p:nvPr/>
        </p:nvSpPr>
        <p:spPr>
          <a:xfrm>
            <a:off x="7456142" y="3835970"/>
            <a:ext cx="578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>
                <a:solidFill>
                  <a:schemeClr val="bg1"/>
                </a:solidFill>
              </a:rPr>
              <a:t>LV.31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E6334-CC7E-430F-8F07-DF20FF698F19}"/>
              </a:ext>
            </a:extLst>
          </p:cNvPr>
          <p:cNvSpPr txBox="1"/>
          <p:nvPr/>
        </p:nvSpPr>
        <p:spPr>
          <a:xfrm>
            <a:off x="7136023" y="4024186"/>
            <a:ext cx="604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dirty="0">
                <a:solidFill>
                  <a:srgbClr val="23ADDD"/>
                </a:solidFill>
              </a:rPr>
              <a:t>전투력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CA0E4-D429-4A47-94D9-835A43306C30}"/>
              </a:ext>
            </a:extLst>
          </p:cNvPr>
          <p:cNvSpPr txBox="1"/>
          <p:nvPr/>
        </p:nvSpPr>
        <p:spPr>
          <a:xfrm>
            <a:off x="7537309" y="4012755"/>
            <a:ext cx="512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9999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0F33F8-7115-43CF-9E39-BC47E84E6324}"/>
              </a:ext>
            </a:extLst>
          </p:cNvPr>
          <p:cNvGrpSpPr/>
          <p:nvPr/>
        </p:nvGrpSpPr>
        <p:grpSpPr>
          <a:xfrm>
            <a:off x="8460172" y="1727532"/>
            <a:ext cx="184666" cy="184666"/>
            <a:chOff x="7761760" y="2476085"/>
            <a:chExt cx="220708" cy="22070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29A47F-2E9D-438C-AC6D-AC2B1E14DAD7}"/>
                </a:ext>
              </a:extLst>
            </p:cNvPr>
            <p:cNvSpPr/>
            <p:nvPr/>
          </p:nvSpPr>
          <p:spPr>
            <a:xfrm>
              <a:off x="7761760" y="2476085"/>
              <a:ext cx="220708" cy="220708"/>
            </a:xfrm>
            <a:prstGeom prst="ellipse">
              <a:avLst/>
            </a:prstGeom>
            <a:solidFill>
              <a:srgbClr val="00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C433415-44F4-477F-A164-4801596CA993}"/>
                </a:ext>
              </a:extLst>
            </p:cNvPr>
            <p:cNvSpPr/>
            <p:nvPr/>
          </p:nvSpPr>
          <p:spPr>
            <a:xfrm>
              <a:off x="7851199" y="25378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12F98BE4-BC3A-43F4-8054-BC68E02AC9FE}"/>
                </a:ext>
              </a:extLst>
            </p:cNvPr>
            <p:cNvSpPr/>
            <p:nvPr/>
          </p:nvSpPr>
          <p:spPr>
            <a:xfrm rot="10800000">
              <a:off x="7831882" y="2593671"/>
              <a:ext cx="80463" cy="73422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액자 44">
            <a:extLst>
              <a:ext uri="{FF2B5EF4-FFF2-40B4-BE49-F238E27FC236}">
                <a16:creationId xmlns:a16="http://schemas.microsoft.com/office/drawing/2014/main" id="{B29A700C-3D9B-4B05-94CB-6F234B3C03F5}"/>
              </a:ext>
            </a:extLst>
          </p:cNvPr>
          <p:cNvSpPr/>
          <p:nvPr/>
        </p:nvSpPr>
        <p:spPr>
          <a:xfrm>
            <a:off x="8716563" y="1641151"/>
            <a:ext cx="2734569" cy="2151923"/>
          </a:xfrm>
          <a:prstGeom prst="frame">
            <a:avLst>
              <a:gd name="adj1" fmla="val 170"/>
            </a:avLst>
          </a:prstGeom>
          <a:ln>
            <a:solidFill>
              <a:srgbClr val="29D2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왼쪽 대괄호 53">
            <a:extLst>
              <a:ext uri="{FF2B5EF4-FFF2-40B4-BE49-F238E27FC236}">
                <a16:creationId xmlns:a16="http://schemas.microsoft.com/office/drawing/2014/main" id="{0F046062-A989-46C1-9682-215D37103547}"/>
              </a:ext>
            </a:extLst>
          </p:cNvPr>
          <p:cNvSpPr/>
          <p:nvPr/>
        </p:nvSpPr>
        <p:spPr>
          <a:xfrm rot="725954">
            <a:off x="8710789" y="3906846"/>
            <a:ext cx="93096" cy="375315"/>
          </a:xfrm>
          <a:prstGeom prst="lef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>
            <a:extLst>
              <a:ext uri="{FF2B5EF4-FFF2-40B4-BE49-F238E27FC236}">
                <a16:creationId xmlns:a16="http://schemas.microsoft.com/office/drawing/2014/main" id="{637C25B2-7FF6-4769-85E0-5C9446A74CC3}"/>
              </a:ext>
            </a:extLst>
          </p:cNvPr>
          <p:cNvSpPr/>
          <p:nvPr/>
        </p:nvSpPr>
        <p:spPr>
          <a:xfrm rot="720000">
            <a:off x="11387873" y="3925495"/>
            <a:ext cx="82391" cy="351620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B5DC03-02D2-4ABE-B57E-5A059E9F0E1E}"/>
              </a:ext>
            </a:extLst>
          </p:cNvPr>
          <p:cNvSpPr txBox="1"/>
          <p:nvPr/>
        </p:nvSpPr>
        <p:spPr>
          <a:xfrm>
            <a:off x="5799112" y="2016144"/>
            <a:ext cx="6945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코스튬 변경</a:t>
            </a:r>
          </a:p>
        </p:txBody>
      </p:sp>
      <p:sp>
        <p:nvSpPr>
          <p:cNvPr id="60" name="별: 꼭짓점 4개 59">
            <a:extLst>
              <a:ext uri="{FF2B5EF4-FFF2-40B4-BE49-F238E27FC236}">
                <a16:creationId xmlns:a16="http://schemas.microsoft.com/office/drawing/2014/main" id="{15E17EF7-9FF3-4D4C-B35F-F4423DB9C9FB}"/>
              </a:ext>
            </a:extLst>
          </p:cNvPr>
          <p:cNvSpPr/>
          <p:nvPr/>
        </p:nvSpPr>
        <p:spPr>
          <a:xfrm>
            <a:off x="6321611" y="2054767"/>
            <a:ext cx="92516" cy="10742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별: 꼭짓점 4개 83">
            <a:extLst>
              <a:ext uri="{FF2B5EF4-FFF2-40B4-BE49-F238E27FC236}">
                <a16:creationId xmlns:a16="http://schemas.microsoft.com/office/drawing/2014/main" id="{741DBA0C-8959-40F4-A5E9-9A0A4DA18022}"/>
              </a:ext>
            </a:extLst>
          </p:cNvPr>
          <p:cNvSpPr/>
          <p:nvPr/>
        </p:nvSpPr>
        <p:spPr>
          <a:xfrm>
            <a:off x="5820860" y="2071445"/>
            <a:ext cx="49530" cy="7460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C7B1C-1115-4F84-B3C7-9B0D079646DC}"/>
              </a:ext>
            </a:extLst>
          </p:cNvPr>
          <p:cNvSpPr txBox="1"/>
          <p:nvPr/>
        </p:nvSpPr>
        <p:spPr>
          <a:xfrm>
            <a:off x="5829633" y="2556896"/>
            <a:ext cx="6334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세로 화면</a:t>
            </a:r>
          </a:p>
        </p:txBody>
      </p:sp>
      <p:sp>
        <p:nvSpPr>
          <p:cNvPr id="85" name="별: 꼭짓점 4개 84">
            <a:extLst>
              <a:ext uri="{FF2B5EF4-FFF2-40B4-BE49-F238E27FC236}">
                <a16:creationId xmlns:a16="http://schemas.microsoft.com/office/drawing/2014/main" id="{5096954F-DD59-44B7-961F-16FFD9AA49AC}"/>
              </a:ext>
            </a:extLst>
          </p:cNvPr>
          <p:cNvSpPr/>
          <p:nvPr/>
        </p:nvSpPr>
        <p:spPr>
          <a:xfrm>
            <a:off x="6284403" y="2611928"/>
            <a:ext cx="92516" cy="90013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4개 85">
            <a:extLst>
              <a:ext uri="{FF2B5EF4-FFF2-40B4-BE49-F238E27FC236}">
                <a16:creationId xmlns:a16="http://schemas.microsoft.com/office/drawing/2014/main" id="{E01AC8EC-1D97-4EE6-A7BA-68E4F8BCAA2D}"/>
              </a:ext>
            </a:extLst>
          </p:cNvPr>
          <p:cNvSpPr/>
          <p:nvPr/>
        </p:nvSpPr>
        <p:spPr>
          <a:xfrm>
            <a:off x="5865055" y="2628148"/>
            <a:ext cx="47351" cy="64924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51798B-0076-4213-BB39-50768BAD75F0}"/>
              </a:ext>
            </a:extLst>
          </p:cNvPr>
          <p:cNvCxnSpPr>
            <a:cxnSpLocks/>
          </p:cNvCxnSpPr>
          <p:nvPr/>
        </p:nvCxnSpPr>
        <p:spPr>
          <a:xfrm>
            <a:off x="5859242" y="2162187"/>
            <a:ext cx="50862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2B6D94A-B188-4D9A-9315-1A1AE9F6449F}"/>
              </a:ext>
            </a:extLst>
          </p:cNvPr>
          <p:cNvCxnSpPr>
            <a:cxnSpLocks/>
          </p:cNvCxnSpPr>
          <p:nvPr/>
        </p:nvCxnSpPr>
        <p:spPr>
          <a:xfrm>
            <a:off x="5938472" y="2708996"/>
            <a:ext cx="42939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D46B98B-FBDB-492F-84E4-22F1CE811274}"/>
              </a:ext>
            </a:extLst>
          </p:cNvPr>
          <p:cNvCxnSpPr>
            <a:cxnSpLocks/>
          </p:cNvCxnSpPr>
          <p:nvPr/>
        </p:nvCxnSpPr>
        <p:spPr>
          <a:xfrm>
            <a:off x="8007045" y="1698094"/>
            <a:ext cx="432000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A371E4D-DD30-4327-BF63-8B1A3C1CE116}"/>
              </a:ext>
            </a:extLst>
          </p:cNvPr>
          <p:cNvSpPr txBox="1"/>
          <p:nvPr/>
        </p:nvSpPr>
        <p:spPr>
          <a:xfrm>
            <a:off x="7960654" y="1672154"/>
            <a:ext cx="5343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진영 추천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46C5E50-0FB0-410D-8630-DC897D2854EC}"/>
              </a:ext>
            </a:extLst>
          </p:cNvPr>
          <p:cNvSpPr/>
          <p:nvPr/>
        </p:nvSpPr>
        <p:spPr>
          <a:xfrm>
            <a:off x="8755366" y="1368244"/>
            <a:ext cx="758038" cy="107175"/>
          </a:xfrm>
          <a:prstGeom prst="rect">
            <a:avLst/>
          </a:prstGeom>
          <a:solidFill>
            <a:srgbClr val="681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원통형 97">
            <a:extLst>
              <a:ext uri="{FF2B5EF4-FFF2-40B4-BE49-F238E27FC236}">
                <a16:creationId xmlns:a16="http://schemas.microsoft.com/office/drawing/2014/main" id="{48A6713F-661E-4FDD-94DF-DD33D9CE7116}"/>
              </a:ext>
            </a:extLst>
          </p:cNvPr>
          <p:cNvSpPr/>
          <p:nvPr/>
        </p:nvSpPr>
        <p:spPr>
          <a:xfrm rot="1614635">
            <a:off x="8793218" y="1323527"/>
            <a:ext cx="97935" cy="187692"/>
          </a:xfrm>
          <a:prstGeom prst="can">
            <a:avLst/>
          </a:prstGeom>
          <a:solidFill>
            <a:srgbClr val="8B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F37250-BD98-4DC8-A0D3-9806697DFA16}"/>
              </a:ext>
            </a:extLst>
          </p:cNvPr>
          <p:cNvGrpSpPr/>
          <p:nvPr/>
        </p:nvGrpSpPr>
        <p:grpSpPr>
          <a:xfrm>
            <a:off x="9428942" y="1333742"/>
            <a:ext cx="152980" cy="177456"/>
            <a:chOff x="9262754" y="1401170"/>
            <a:chExt cx="172112" cy="199649"/>
          </a:xfrm>
        </p:grpSpPr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F7E98C25-0705-4821-BE79-49BDCBF37BC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더하기 기호 101">
              <a:extLst>
                <a:ext uri="{FF2B5EF4-FFF2-40B4-BE49-F238E27FC236}">
                  <a16:creationId xmlns:a16="http://schemas.microsoft.com/office/drawing/2014/main" id="{94B98B09-ED9E-4155-A142-DCEA072F3786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89CD17B-B079-4B9E-ACCD-44F903209AD9}"/>
              </a:ext>
            </a:extLst>
          </p:cNvPr>
          <p:cNvSpPr txBox="1"/>
          <p:nvPr/>
        </p:nvSpPr>
        <p:spPr>
          <a:xfrm>
            <a:off x="8884374" y="1325572"/>
            <a:ext cx="528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999/999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51ACD70-B6AC-43E6-8EC0-C580E9B94BE7}"/>
              </a:ext>
            </a:extLst>
          </p:cNvPr>
          <p:cNvSpPr/>
          <p:nvPr/>
        </p:nvSpPr>
        <p:spPr>
          <a:xfrm>
            <a:off x="9783984" y="1375039"/>
            <a:ext cx="687816" cy="96409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648D7D6-7427-4FE7-BDAD-88DFC42BBA9D}"/>
              </a:ext>
            </a:extLst>
          </p:cNvPr>
          <p:cNvGrpSpPr/>
          <p:nvPr/>
        </p:nvGrpSpPr>
        <p:grpSpPr>
          <a:xfrm>
            <a:off x="10378946" y="1347196"/>
            <a:ext cx="141381" cy="164002"/>
            <a:chOff x="9262754" y="1401170"/>
            <a:chExt cx="172112" cy="199649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D2DB07ED-EAB1-42C7-9A53-24A621A5F70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더하기 기호 109">
              <a:extLst>
                <a:ext uri="{FF2B5EF4-FFF2-40B4-BE49-F238E27FC236}">
                  <a16:creationId xmlns:a16="http://schemas.microsoft.com/office/drawing/2014/main" id="{AC1540E6-83CA-40B3-88FA-244A953D5D3B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육각형 110">
            <a:extLst>
              <a:ext uri="{FF2B5EF4-FFF2-40B4-BE49-F238E27FC236}">
                <a16:creationId xmlns:a16="http://schemas.microsoft.com/office/drawing/2014/main" id="{0DA6C97A-76B8-4C55-A3B0-3C1CCEF9766F}"/>
              </a:ext>
            </a:extLst>
          </p:cNvPr>
          <p:cNvSpPr/>
          <p:nvPr/>
        </p:nvSpPr>
        <p:spPr>
          <a:xfrm rot="17482815">
            <a:off x="9702173" y="1346981"/>
            <a:ext cx="176728" cy="123394"/>
          </a:xfrm>
          <a:prstGeom prst="hexagon">
            <a:avLst/>
          </a:prstGeom>
          <a:solidFill>
            <a:srgbClr val="FEE054"/>
          </a:solidFill>
          <a:ln>
            <a:solidFill>
              <a:srgbClr val="D48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A7CEB5-E4AB-45EF-B1C1-767B467E510F}"/>
              </a:ext>
            </a:extLst>
          </p:cNvPr>
          <p:cNvSpPr txBox="1"/>
          <p:nvPr/>
        </p:nvSpPr>
        <p:spPr>
          <a:xfrm>
            <a:off x="9797090" y="1309080"/>
            <a:ext cx="74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1514F12-8DF2-40D8-905B-89B180F6D6FC}"/>
              </a:ext>
            </a:extLst>
          </p:cNvPr>
          <p:cNvSpPr/>
          <p:nvPr/>
        </p:nvSpPr>
        <p:spPr>
          <a:xfrm>
            <a:off x="10713979" y="1365978"/>
            <a:ext cx="674717" cy="111850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AEFE701-4FBD-400F-B10D-7439D8451CD7}"/>
              </a:ext>
            </a:extLst>
          </p:cNvPr>
          <p:cNvGrpSpPr/>
          <p:nvPr/>
        </p:nvGrpSpPr>
        <p:grpSpPr>
          <a:xfrm>
            <a:off x="11313206" y="1339843"/>
            <a:ext cx="147721" cy="171355"/>
            <a:chOff x="9262754" y="1401170"/>
            <a:chExt cx="172112" cy="199649"/>
          </a:xfrm>
        </p:grpSpPr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792E86B3-C7CE-4D98-96B2-18058BE8001B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더하기 기호 114">
              <a:extLst>
                <a:ext uri="{FF2B5EF4-FFF2-40B4-BE49-F238E27FC236}">
                  <a16:creationId xmlns:a16="http://schemas.microsoft.com/office/drawing/2014/main" id="{0F9A4C1B-DEC3-444E-93DD-0CD7B30E7C1D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육각형 116">
            <a:extLst>
              <a:ext uri="{FF2B5EF4-FFF2-40B4-BE49-F238E27FC236}">
                <a16:creationId xmlns:a16="http://schemas.microsoft.com/office/drawing/2014/main" id="{973651BC-59A5-4167-89DC-0D87552AD85A}"/>
              </a:ext>
            </a:extLst>
          </p:cNvPr>
          <p:cNvSpPr/>
          <p:nvPr/>
        </p:nvSpPr>
        <p:spPr>
          <a:xfrm rot="17402925">
            <a:off x="10633141" y="1365224"/>
            <a:ext cx="180307" cy="92479"/>
          </a:xfrm>
          <a:prstGeom prst="hexagon">
            <a:avLst/>
          </a:prstGeom>
          <a:solidFill>
            <a:srgbClr val="1170F4"/>
          </a:solidFill>
          <a:ln>
            <a:solidFill>
              <a:srgbClr val="B9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91A287-8057-4437-9B66-C4A2FD2BB790}"/>
              </a:ext>
            </a:extLst>
          </p:cNvPr>
          <p:cNvSpPr txBox="1"/>
          <p:nvPr/>
        </p:nvSpPr>
        <p:spPr>
          <a:xfrm>
            <a:off x="10745035" y="1309080"/>
            <a:ext cx="7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7FBC4A-E63E-4E4E-8CF0-382BAF89047F}"/>
              </a:ext>
            </a:extLst>
          </p:cNvPr>
          <p:cNvSpPr/>
          <p:nvPr/>
        </p:nvSpPr>
        <p:spPr>
          <a:xfrm>
            <a:off x="5370541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C903834-2435-468C-9ABE-8F0D092A5E89}"/>
              </a:ext>
            </a:extLst>
          </p:cNvPr>
          <p:cNvSpPr/>
          <p:nvPr/>
        </p:nvSpPr>
        <p:spPr>
          <a:xfrm>
            <a:off x="6175503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E809713-F376-4178-A41E-6EEA125588CC}"/>
              </a:ext>
            </a:extLst>
          </p:cNvPr>
          <p:cNvSpPr/>
          <p:nvPr/>
        </p:nvSpPr>
        <p:spPr>
          <a:xfrm>
            <a:off x="8621679" y="115699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EA0A9B3-47B9-4707-9F08-6D5B9751F0CC}"/>
              </a:ext>
            </a:extLst>
          </p:cNvPr>
          <p:cNvSpPr/>
          <p:nvPr/>
        </p:nvSpPr>
        <p:spPr>
          <a:xfrm>
            <a:off x="9586010" y="1149174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9DC697-7F36-47B5-BD5B-F67F14C862F1}"/>
              </a:ext>
            </a:extLst>
          </p:cNvPr>
          <p:cNvSpPr/>
          <p:nvPr/>
        </p:nvSpPr>
        <p:spPr>
          <a:xfrm>
            <a:off x="10620135" y="11514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29D958-5552-4F3C-8F3F-62F92FD03F99}"/>
              </a:ext>
            </a:extLst>
          </p:cNvPr>
          <p:cNvSpPr/>
          <p:nvPr/>
        </p:nvSpPr>
        <p:spPr>
          <a:xfrm>
            <a:off x="5656336" y="160645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D9E59FE-0D91-4C64-8BD6-36F15B7E6103}"/>
              </a:ext>
            </a:extLst>
          </p:cNvPr>
          <p:cNvSpPr/>
          <p:nvPr/>
        </p:nvSpPr>
        <p:spPr>
          <a:xfrm>
            <a:off x="5654257" y="21410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992377C-2FBA-4BB9-A70A-583A7C0A3CE1}"/>
              </a:ext>
            </a:extLst>
          </p:cNvPr>
          <p:cNvSpPr/>
          <p:nvPr/>
        </p:nvSpPr>
        <p:spPr>
          <a:xfrm>
            <a:off x="7832001" y="148768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501F00C-AB2F-457B-BC1B-CDABE3966D44}"/>
              </a:ext>
            </a:extLst>
          </p:cNvPr>
          <p:cNvSpPr/>
          <p:nvPr/>
        </p:nvSpPr>
        <p:spPr>
          <a:xfrm>
            <a:off x="8631349" y="15417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10</a:t>
            </a:r>
            <a:endParaRPr lang="ko-KR" altLang="en-US" sz="10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8296363-B869-4E7A-9417-615FB3B2AC38}"/>
              </a:ext>
            </a:extLst>
          </p:cNvPr>
          <p:cNvSpPr/>
          <p:nvPr/>
        </p:nvSpPr>
        <p:spPr>
          <a:xfrm>
            <a:off x="8639599" y="2514229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11</a:t>
            </a:r>
            <a:endParaRPr lang="ko-KR" altLang="en-US" sz="1000" b="1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CD88B3-78F7-455C-8A21-8C899ADFA0DA}"/>
              </a:ext>
            </a:extLst>
          </p:cNvPr>
          <p:cNvSpPr/>
          <p:nvPr/>
        </p:nvSpPr>
        <p:spPr>
          <a:xfrm>
            <a:off x="10598516" y="281404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D72C35E-042C-43CF-A2FC-0B8EF86E0D28}"/>
              </a:ext>
            </a:extLst>
          </p:cNvPr>
          <p:cNvSpPr/>
          <p:nvPr/>
        </p:nvSpPr>
        <p:spPr>
          <a:xfrm>
            <a:off x="8636075" y="3077397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13</a:t>
            </a:r>
            <a:endParaRPr lang="ko-KR" altLang="en-US" sz="1000" b="1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1327701-6B22-4B4C-9B54-2ACD9D078F00}"/>
              </a:ext>
            </a:extLst>
          </p:cNvPr>
          <p:cNvSpPr/>
          <p:nvPr/>
        </p:nvSpPr>
        <p:spPr>
          <a:xfrm>
            <a:off x="10031158" y="3393130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14</a:t>
            </a:r>
            <a:endParaRPr lang="ko-KR" altLang="en-US" sz="1000" b="1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D234262-066C-498D-8DA9-993795280888}"/>
              </a:ext>
            </a:extLst>
          </p:cNvPr>
          <p:cNvSpPr/>
          <p:nvPr/>
        </p:nvSpPr>
        <p:spPr>
          <a:xfrm>
            <a:off x="10637581" y="33827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31" name="별: 꼭짓점 4개 130">
            <a:extLst>
              <a:ext uri="{FF2B5EF4-FFF2-40B4-BE49-F238E27FC236}">
                <a16:creationId xmlns:a16="http://schemas.microsoft.com/office/drawing/2014/main" id="{48EE5D25-9C66-400E-9539-F23020302644}"/>
              </a:ext>
            </a:extLst>
          </p:cNvPr>
          <p:cNvSpPr/>
          <p:nvPr/>
        </p:nvSpPr>
        <p:spPr>
          <a:xfrm rot="905770">
            <a:off x="9725018" y="3303729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D127E3F-A8C2-4522-9FB3-C8E1946902A3}"/>
              </a:ext>
            </a:extLst>
          </p:cNvPr>
          <p:cNvSpPr/>
          <p:nvPr/>
        </p:nvSpPr>
        <p:spPr>
          <a:xfrm>
            <a:off x="8706511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16</a:t>
            </a:r>
            <a:endParaRPr lang="ko-KR" altLang="en-US" sz="1000" b="1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1E2963C-A7F9-43D2-B45A-29284C7233EE}"/>
              </a:ext>
            </a:extLst>
          </p:cNvPr>
          <p:cNvSpPr/>
          <p:nvPr/>
        </p:nvSpPr>
        <p:spPr>
          <a:xfrm>
            <a:off x="9426542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17</a:t>
            </a:r>
            <a:endParaRPr lang="ko-KR" altLang="en-US" sz="1000" b="1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64A5523-9D97-402F-86AD-8DB1F42CDF5C}"/>
              </a:ext>
            </a:extLst>
          </p:cNvPr>
          <p:cNvSpPr/>
          <p:nvPr/>
        </p:nvSpPr>
        <p:spPr>
          <a:xfrm>
            <a:off x="10091893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18</a:t>
            </a:r>
            <a:endParaRPr lang="ko-KR" altLang="en-US" sz="1000" b="1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4561B8B-C904-432B-8944-B9AD3A500AAD}"/>
              </a:ext>
            </a:extLst>
          </p:cNvPr>
          <p:cNvSpPr/>
          <p:nvPr/>
        </p:nvSpPr>
        <p:spPr>
          <a:xfrm>
            <a:off x="5668472" y="3651583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E4BD853-D1B0-42DF-99D7-E0D3C2B89DB9}"/>
              </a:ext>
            </a:extLst>
          </p:cNvPr>
          <p:cNvSpPr/>
          <p:nvPr/>
        </p:nvSpPr>
        <p:spPr>
          <a:xfrm>
            <a:off x="10738372" y="379313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19</a:t>
            </a:r>
            <a:endParaRPr lang="ko-KR" altLang="en-US" sz="10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6EDF22C-59B2-4704-95D1-80AAC3E565FD}"/>
              </a:ext>
            </a:extLst>
          </p:cNvPr>
          <p:cNvSpPr/>
          <p:nvPr/>
        </p:nvSpPr>
        <p:spPr>
          <a:xfrm>
            <a:off x="6414127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FE1296-D1C9-45C3-B269-EB95BC436413}"/>
              </a:ext>
            </a:extLst>
          </p:cNvPr>
          <p:cNvSpPr/>
          <p:nvPr/>
        </p:nvSpPr>
        <p:spPr>
          <a:xfrm>
            <a:off x="6618429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EBCC4B-5892-440D-B0CB-AA8D66FF3336}"/>
              </a:ext>
            </a:extLst>
          </p:cNvPr>
          <p:cNvCxnSpPr>
            <a:cxnSpLocks/>
          </p:cNvCxnSpPr>
          <p:nvPr/>
        </p:nvCxnSpPr>
        <p:spPr>
          <a:xfrm flipV="1">
            <a:off x="8842185" y="2326493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D671E43-2B56-40DA-8F1E-B6D0312DEC07}"/>
              </a:ext>
            </a:extLst>
          </p:cNvPr>
          <p:cNvCxnSpPr>
            <a:cxnSpLocks/>
          </p:cNvCxnSpPr>
          <p:nvPr/>
        </p:nvCxnSpPr>
        <p:spPr>
          <a:xfrm flipV="1">
            <a:off x="8829915" y="2535875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3FF53EB-31F3-472E-ACED-61B6C48AAFCE}"/>
              </a:ext>
            </a:extLst>
          </p:cNvPr>
          <p:cNvCxnSpPr>
            <a:cxnSpLocks/>
          </p:cNvCxnSpPr>
          <p:nvPr/>
        </p:nvCxnSpPr>
        <p:spPr>
          <a:xfrm>
            <a:off x="10248175" y="2329422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FF5D09B5-904C-40B5-B3F3-A1618C6ECA15}"/>
              </a:ext>
            </a:extLst>
          </p:cNvPr>
          <p:cNvSpPr/>
          <p:nvPr/>
        </p:nvSpPr>
        <p:spPr>
          <a:xfrm>
            <a:off x="9303934" y="3238692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94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D60DD62C-DA58-433D-9C68-E4AB5013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29" y="1262880"/>
            <a:ext cx="6464186" cy="3063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20C4BE-4523-4412-B53E-E22775298B41}"/>
              </a:ext>
            </a:extLst>
          </p:cNvPr>
          <p:cNvSpPr/>
          <p:nvPr/>
        </p:nvSpPr>
        <p:spPr>
          <a:xfrm>
            <a:off x="336430" y="1257985"/>
            <a:ext cx="4666891" cy="5206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10. </a:t>
            </a:r>
            <a:r>
              <a:rPr lang="ko-KR" altLang="en-US" sz="1000" b="1" dirty="0"/>
              <a:t>기본 속성 영역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* 선택된 캐릭터의 기본 속성 정보를 출력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* 등급 정보</a:t>
            </a:r>
            <a:r>
              <a:rPr lang="en-US" altLang="ko-KR" sz="1000" dirty="0"/>
              <a:t>, HP, SP, </a:t>
            </a:r>
            <a:r>
              <a:rPr lang="ko-KR" altLang="en-US" sz="1000" dirty="0"/>
              <a:t>공격력</a:t>
            </a:r>
            <a:r>
              <a:rPr lang="en-US" altLang="ko-KR" sz="1000" dirty="0"/>
              <a:t>, </a:t>
            </a:r>
            <a:r>
              <a:rPr lang="ko-KR" altLang="en-US" sz="1000" dirty="0"/>
              <a:t>방어력</a:t>
            </a:r>
            <a:r>
              <a:rPr lang="en-US" altLang="ko-KR" sz="1000" dirty="0"/>
              <a:t>, </a:t>
            </a:r>
            <a:r>
              <a:rPr lang="ko-KR" altLang="en-US" sz="1000" dirty="0"/>
              <a:t>회심</a:t>
            </a:r>
            <a:r>
              <a:rPr lang="en-US" altLang="ko-KR" sz="1000" dirty="0"/>
              <a:t>, </a:t>
            </a:r>
            <a:r>
              <a:rPr lang="ko-KR" altLang="en-US" sz="1000" dirty="0"/>
              <a:t>상세 능력치 버튼으로 구성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각 최대 숫자 </a:t>
            </a:r>
            <a:r>
              <a:rPr lang="en-US" altLang="ko-KR" sz="1000" dirty="0"/>
              <a:t>4</a:t>
            </a:r>
            <a:r>
              <a:rPr lang="ko-KR" altLang="en-US" sz="1000" dirty="0"/>
              <a:t>자리 출력 </a:t>
            </a:r>
            <a:r>
              <a:rPr lang="en-US" altLang="ko-KR" sz="1000" dirty="0"/>
              <a:t>(HP, SP, </a:t>
            </a:r>
            <a:r>
              <a:rPr lang="ko-KR" altLang="en-US" sz="1000" dirty="0"/>
              <a:t>공격력</a:t>
            </a:r>
            <a:r>
              <a:rPr lang="en-US" altLang="ko-KR" sz="1000" dirty="0"/>
              <a:t>, </a:t>
            </a:r>
            <a:r>
              <a:rPr lang="ko-KR" altLang="en-US" sz="1000" dirty="0"/>
              <a:t>방어력</a:t>
            </a:r>
            <a:r>
              <a:rPr lang="en-US" altLang="ko-KR" sz="1000" dirty="0"/>
              <a:t>, </a:t>
            </a:r>
            <a:r>
              <a:rPr lang="ko-KR" altLang="en-US" sz="1000" dirty="0"/>
              <a:t>회심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등급 정보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* 선택된 캐릭터의 현재 등급 정보를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b. HP </a:t>
            </a:r>
            <a:r>
              <a:rPr lang="ko-KR" altLang="en-US" sz="1000" dirty="0"/>
              <a:t>정보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* 선택된 캐릭터의 현재 </a:t>
            </a:r>
            <a:r>
              <a:rPr lang="en-US" altLang="ko-KR" sz="1000" dirty="0"/>
              <a:t>HP </a:t>
            </a:r>
            <a:r>
              <a:rPr lang="ko-KR" altLang="en-US" sz="1000" dirty="0"/>
              <a:t>정보를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c. SP </a:t>
            </a:r>
            <a:r>
              <a:rPr lang="ko-KR" altLang="en-US" sz="1000" dirty="0"/>
              <a:t>정보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* 선택된 캐릭터의 현재 </a:t>
            </a:r>
            <a:r>
              <a:rPr lang="en-US" altLang="ko-KR" sz="1000" dirty="0"/>
              <a:t>SP </a:t>
            </a:r>
            <a:r>
              <a:rPr lang="ko-KR" altLang="en-US" sz="1000" dirty="0"/>
              <a:t>정보를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d. </a:t>
            </a:r>
            <a:r>
              <a:rPr lang="ko-KR" altLang="en-US" sz="1000" dirty="0"/>
              <a:t>공격력 정보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* 선택된 캐릭터의 현재 공격력 정보를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e. </a:t>
            </a:r>
            <a:r>
              <a:rPr lang="ko-KR" altLang="en-US" sz="1000" dirty="0"/>
              <a:t>방어력</a:t>
            </a:r>
            <a:r>
              <a:rPr lang="en-US" altLang="ko-KR" sz="1000" dirty="0"/>
              <a:t> </a:t>
            </a:r>
            <a:r>
              <a:rPr lang="ko-KR" altLang="en-US" sz="1000" dirty="0"/>
              <a:t>정보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* 선택된 캐릭터의 현재 방어력 정보를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e. </a:t>
            </a:r>
            <a:r>
              <a:rPr lang="ko-KR" altLang="en-US" sz="1000" dirty="0"/>
              <a:t>회심</a:t>
            </a:r>
            <a:r>
              <a:rPr lang="en-US" altLang="ko-KR" sz="1000" dirty="0"/>
              <a:t> </a:t>
            </a:r>
            <a:r>
              <a:rPr lang="ko-KR" altLang="en-US" sz="1000" dirty="0"/>
              <a:t>정보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* 선택된 캐릭터의 현재 회심 정보를 출력</a:t>
            </a:r>
            <a:endParaRPr lang="en-US" altLang="ko-KR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7DF18-7350-4827-A635-BE0567537569}"/>
              </a:ext>
            </a:extLst>
          </p:cNvPr>
          <p:cNvSpPr/>
          <p:nvPr/>
        </p:nvSpPr>
        <p:spPr>
          <a:xfrm>
            <a:off x="5374258" y="1257985"/>
            <a:ext cx="6463058" cy="3063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1019836-15B6-4C1B-86E1-A8065FB7633D}"/>
              </a:ext>
            </a:extLst>
          </p:cNvPr>
          <p:cNvSpPr/>
          <p:nvPr/>
        </p:nvSpPr>
        <p:spPr>
          <a:xfrm>
            <a:off x="6232004" y="1323567"/>
            <a:ext cx="777078" cy="197216"/>
          </a:xfrm>
          <a:prstGeom prst="parallelogram">
            <a:avLst/>
          </a:prstGeom>
          <a:solidFill>
            <a:srgbClr val="FED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just"/>
            <a:r>
              <a:rPr lang="ko-KR" altLang="en-US" sz="900" dirty="0">
                <a:solidFill>
                  <a:srgbClr val="303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메인 화면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5977C70E-0231-4A7E-847B-924363078512}"/>
              </a:ext>
            </a:extLst>
          </p:cNvPr>
          <p:cNvSpPr/>
          <p:nvPr/>
        </p:nvSpPr>
        <p:spPr>
          <a:xfrm>
            <a:off x="8829014" y="3978590"/>
            <a:ext cx="572152" cy="217060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303031"/>
                </a:solidFill>
              </a:rPr>
              <a:t>레벨 업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20328CD-65AB-498E-872E-E3F6F00DC60D}"/>
              </a:ext>
            </a:extLst>
          </p:cNvPr>
          <p:cNvSpPr/>
          <p:nvPr/>
        </p:nvSpPr>
        <p:spPr>
          <a:xfrm>
            <a:off x="9479752" y="3980376"/>
            <a:ext cx="570751" cy="222039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무기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00D7B2B8-DCE1-4ACC-8C8B-BA4EC06300FA}"/>
              </a:ext>
            </a:extLst>
          </p:cNvPr>
          <p:cNvSpPr/>
          <p:nvPr/>
        </p:nvSpPr>
        <p:spPr>
          <a:xfrm>
            <a:off x="10118241" y="3980377"/>
            <a:ext cx="595738" cy="216912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성흔</a:t>
            </a:r>
            <a:endParaRPr lang="ko-KR" altLang="en-US" b="1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B1919669-241D-47EB-97D8-EB95924C7540}"/>
              </a:ext>
            </a:extLst>
          </p:cNvPr>
          <p:cNvSpPr/>
          <p:nvPr/>
        </p:nvSpPr>
        <p:spPr>
          <a:xfrm>
            <a:off x="10761851" y="3980376"/>
            <a:ext cx="562281" cy="215273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스킬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C645F3-E78B-40DF-9625-1E51BDF5FC89}"/>
              </a:ext>
            </a:extLst>
          </p:cNvPr>
          <p:cNvGrpSpPr/>
          <p:nvPr/>
        </p:nvGrpSpPr>
        <p:grpSpPr>
          <a:xfrm>
            <a:off x="5514830" y="1309911"/>
            <a:ext cx="678426" cy="214219"/>
            <a:chOff x="5332922" y="1789924"/>
            <a:chExt cx="723900" cy="26161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39F9E9DD-A20D-40C1-907E-D5AE7F8F812F}"/>
                </a:ext>
              </a:extLst>
            </p:cNvPr>
            <p:cNvSpPr/>
            <p:nvPr/>
          </p:nvSpPr>
          <p:spPr>
            <a:xfrm>
              <a:off x="5332922" y="1789924"/>
              <a:ext cx="723900" cy="247650"/>
            </a:xfrm>
            <a:prstGeom prst="parallelogram">
              <a:avLst/>
            </a:prstGeom>
            <a:solidFill>
              <a:srgbClr val="FED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523B3-F590-4710-A8ED-4BA343F01A67}"/>
                </a:ext>
              </a:extLst>
            </p:cNvPr>
            <p:cNvSpPr txBox="1"/>
            <p:nvPr/>
          </p:nvSpPr>
          <p:spPr>
            <a:xfrm>
              <a:off x="5380007" y="1789924"/>
              <a:ext cx="58839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〈</a:t>
              </a:r>
              <a:r>
                <a:rPr lang="ko-KR" altLang="en-US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뒤로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6C9DF912-656C-4E56-B0A2-FCA3940367AF}"/>
              </a:ext>
            </a:extLst>
          </p:cNvPr>
          <p:cNvSpPr/>
          <p:nvPr/>
        </p:nvSpPr>
        <p:spPr>
          <a:xfrm>
            <a:off x="5822939" y="1724782"/>
            <a:ext cx="290623" cy="290623"/>
          </a:xfrm>
          <a:prstGeom prst="ellipse">
            <a:avLst/>
          </a:prstGeom>
          <a:solidFill>
            <a:srgbClr val="BA87DF"/>
          </a:solidFill>
          <a:ln w="38100">
            <a:solidFill>
              <a:srgbClr val="A2A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2371B0-A3CB-4BA9-A54B-322ECA2B9F5B}"/>
              </a:ext>
            </a:extLst>
          </p:cNvPr>
          <p:cNvSpPr/>
          <p:nvPr/>
        </p:nvSpPr>
        <p:spPr>
          <a:xfrm>
            <a:off x="5820860" y="2268796"/>
            <a:ext cx="296117" cy="296117"/>
          </a:xfrm>
          <a:prstGeom prst="ellipse">
            <a:avLst/>
          </a:prstGeom>
          <a:solidFill>
            <a:srgbClr val="32C0F0"/>
          </a:solidFill>
          <a:ln w="38100">
            <a:solidFill>
              <a:srgbClr val="7C9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799DAFE-59EA-4A99-B359-67FD175C9C97}"/>
              </a:ext>
            </a:extLst>
          </p:cNvPr>
          <p:cNvSpPr/>
          <p:nvPr/>
        </p:nvSpPr>
        <p:spPr>
          <a:xfrm>
            <a:off x="10177282" y="3521953"/>
            <a:ext cx="471668" cy="213560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22D2C"/>
                </a:solidFill>
              </a:rPr>
              <a:t>획득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C51956-87EB-4063-A24E-66789964F5E7}"/>
              </a:ext>
            </a:extLst>
          </p:cNvPr>
          <p:cNvSpPr/>
          <p:nvPr/>
        </p:nvSpPr>
        <p:spPr>
          <a:xfrm>
            <a:off x="10738372" y="3519897"/>
            <a:ext cx="647715" cy="207279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322D2C"/>
                </a:solidFill>
              </a:rPr>
              <a:t>미리보기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B6C3ED-B183-44A0-8AA5-9DFB19D1CF21}"/>
              </a:ext>
            </a:extLst>
          </p:cNvPr>
          <p:cNvSpPr/>
          <p:nvPr/>
        </p:nvSpPr>
        <p:spPr>
          <a:xfrm>
            <a:off x="8779770" y="1696563"/>
            <a:ext cx="2608925" cy="913803"/>
          </a:xfrm>
          <a:prstGeom prst="rect">
            <a:avLst/>
          </a:prstGeom>
          <a:solidFill>
            <a:srgbClr val="3E6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841-ABD0-47A7-9811-2B4238E8923F}"/>
              </a:ext>
            </a:extLst>
          </p:cNvPr>
          <p:cNvSpPr txBox="1"/>
          <p:nvPr/>
        </p:nvSpPr>
        <p:spPr>
          <a:xfrm>
            <a:off x="8735245" y="1695900"/>
            <a:ext cx="144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schemeClr val="bg1"/>
                </a:solidFill>
              </a:rPr>
              <a:t>기본 속성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4FB9E-3750-4210-82C0-9C22CD4F18D9}"/>
              </a:ext>
            </a:extLst>
          </p:cNvPr>
          <p:cNvSpPr txBox="1"/>
          <p:nvPr/>
        </p:nvSpPr>
        <p:spPr>
          <a:xfrm>
            <a:off x="8735181" y="1844378"/>
            <a:ext cx="14553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i="1" dirty="0">
                <a:solidFill>
                  <a:srgbClr val="5C7A98"/>
                </a:solidFill>
              </a:rPr>
              <a:t>BASIC STATUS</a:t>
            </a:r>
            <a:endParaRPr lang="ko-KR" altLang="en-US" sz="500" i="1" dirty="0">
              <a:solidFill>
                <a:srgbClr val="5C7A9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CD986-3CBD-4DD8-A149-847D9432D59D}"/>
              </a:ext>
            </a:extLst>
          </p:cNvPr>
          <p:cNvSpPr txBox="1"/>
          <p:nvPr/>
        </p:nvSpPr>
        <p:spPr>
          <a:xfrm>
            <a:off x="8762573" y="1949319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HP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F71A7-8DF3-4125-BDFA-CE191F945B87}"/>
              </a:ext>
            </a:extLst>
          </p:cNvPr>
          <p:cNvSpPr txBox="1"/>
          <p:nvPr/>
        </p:nvSpPr>
        <p:spPr>
          <a:xfrm>
            <a:off x="8755366" y="2160068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공격력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E648D-6B6C-4190-A407-5AA2474F2EB4}"/>
              </a:ext>
            </a:extLst>
          </p:cNvPr>
          <p:cNvSpPr txBox="1"/>
          <p:nvPr/>
        </p:nvSpPr>
        <p:spPr>
          <a:xfrm>
            <a:off x="8755365" y="2365144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회심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2FD7B-32D2-4EB6-8251-E3723EFEBFD5}"/>
              </a:ext>
            </a:extLst>
          </p:cNvPr>
          <p:cNvSpPr txBox="1"/>
          <p:nvPr/>
        </p:nvSpPr>
        <p:spPr>
          <a:xfrm>
            <a:off x="10166158" y="1950826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SP</a:t>
            </a:r>
            <a:endParaRPr lang="ko-KR" altLang="en-US" sz="800" b="1" dirty="0">
              <a:solidFill>
                <a:srgbClr val="00C7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3F772-F6C6-4D3D-9CC1-5DD6CADB193A}"/>
              </a:ext>
            </a:extLst>
          </p:cNvPr>
          <p:cNvSpPr txBox="1"/>
          <p:nvPr/>
        </p:nvSpPr>
        <p:spPr>
          <a:xfrm>
            <a:off x="10159799" y="2157785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방어력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CDA1BC-CCC2-4642-9953-AF83F39CFFCC}"/>
              </a:ext>
            </a:extLst>
          </p:cNvPr>
          <p:cNvGrpSpPr/>
          <p:nvPr/>
        </p:nvGrpSpPr>
        <p:grpSpPr>
          <a:xfrm>
            <a:off x="11261122" y="2474061"/>
            <a:ext cx="165169" cy="159571"/>
            <a:chOff x="10973639" y="3074687"/>
            <a:chExt cx="175179" cy="17517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9165EE7-58AA-4321-8ED5-D2F724FC5AB4}"/>
                </a:ext>
              </a:extLst>
            </p:cNvPr>
            <p:cNvSpPr/>
            <p:nvPr/>
          </p:nvSpPr>
          <p:spPr>
            <a:xfrm>
              <a:off x="10973639" y="3074687"/>
              <a:ext cx="175179" cy="175179"/>
            </a:xfrm>
            <a:prstGeom prst="ellipse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3285D520-3299-4442-BF2F-7724396B10E3}"/>
                </a:ext>
              </a:extLst>
            </p:cNvPr>
            <p:cNvSpPr/>
            <p:nvPr/>
          </p:nvSpPr>
          <p:spPr>
            <a:xfrm>
              <a:off x="11050916" y="3110730"/>
              <a:ext cx="36000" cy="252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E34539FF-F2F7-4553-993A-721161ABE000}"/>
                </a:ext>
              </a:extLst>
            </p:cNvPr>
            <p:cNvSpPr/>
            <p:nvPr/>
          </p:nvSpPr>
          <p:spPr>
            <a:xfrm rot="242656">
              <a:off x="11035354" y="3155915"/>
              <a:ext cx="36000" cy="54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CE1A5C80-F4E0-470A-B106-39CE91956BD0}"/>
              </a:ext>
            </a:extLst>
          </p:cNvPr>
          <p:cNvSpPr/>
          <p:nvPr/>
        </p:nvSpPr>
        <p:spPr>
          <a:xfrm>
            <a:off x="11121621" y="1715430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31B5B5-FC73-4382-BF3D-168EB9B711B1}"/>
              </a:ext>
            </a:extLst>
          </p:cNvPr>
          <p:cNvSpPr txBox="1"/>
          <p:nvPr/>
        </p:nvSpPr>
        <p:spPr>
          <a:xfrm>
            <a:off x="9504860" y="1939595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3F1F7-1913-44C9-ABFD-2B88A29F74B3}"/>
              </a:ext>
            </a:extLst>
          </p:cNvPr>
          <p:cNvSpPr txBox="1"/>
          <p:nvPr/>
        </p:nvSpPr>
        <p:spPr>
          <a:xfrm>
            <a:off x="9553409" y="2138120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50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9926D0-D9F8-41F9-98A9-41943B8A379B}"/>
              </a:ext>
            </a:extLst>
          </p:cNvPr>
          <p:cNvSpPr txBox="1"/>
          <p:nvPr/>
        </p:nvSpPr>
        <p:spPr>
          <a:xfrm>
            <a:off x="9549957" y="2348573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3C26-5710-4C4C-904D-FF27CEDB84A4}"/>
              </a:ext>
            </a:extLst>
          </p:cNvPr>
          <p:cNvSpPr txBox="1"/>
          <p:nvPr/>
        </p:nvSpPr>
        <p:spPr>
          <a:xfrm>
            <a:off x="10900672" y="1942284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87F64-5730-481B-AE49-77FCED2659F4}"/>
              </a:ext>
            </a:extLst>
          </p:cNvPr>
          <p:cNvSpPr txBox="1"/>
          <p:nvPr/>
        </p:nvSpPr>
        <p:spPr>
          <a:xfrm>
            <a:off x="10897991" y="2144680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380F9B-7E92-4B90-9D2A-95FB8B500B25}"/>
              </a:ext>
            </a:extLst>
          </p:cNvPr>
          <p:cNvSpPr/>
          <p:nvPr/>
        </p:nvSpPr>
        <p:spPr>
          <a:xfrm>
            <a:off x="8782151" y="2670877"/>
            <a:ext cx="2606316" cy="248197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254B12-1F57-4D25-AF67-3CB519759916}"/>
              </a:ext>
            </a:extLst>
          </p:cNvPr>
          <p:cNvSpPr txBox="1"/>
          <p:nvPr/>
        </p:nvSpPr>
        <p:spPr>
          <a:xfrm>
            <a:off x="8779771" y="2684434"/>
            <a:ext cx="451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C7FF"/>
                </a:solidFill>
              </a:rPr>
              <a:t>EXP</a:t>
            </a:r>
            <a:endParaRPr lang="ko-KR" altLang="en-US" sz="1050" b="1" dirty="0">
              <a:solidFill>
                <a:srgbClr val="00C7FF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11C5CA-157F-41F4-85BD-0C197407B105}"/>
              </a:ext>
            </a:extLst>
          </p:cNvPr>
          <p:cNvCxnSpPr>
            <a:cxnSpLocks/>
          </p:cNvCxnSpPr>
          <p:nvPr/>
        </p:nvCxnSpPr>
        <p:spPr>
          <a:xfrm flipH="1">
            <a:off x="9179534" y="2706261"/>
            <a:ext cx="88304" cy="197098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854C01-0C94-4762-96AA-8C634BE92CF3}"/>
              </a:ext>
            </a:extLst>
          </p:cNvPr>
          <p:cNvSpPr txBox="1"/>
          <p:nvPr/>
        </p:nvSpPr>
        <p:spPr>
          <a:xfrm>
            <a:off x="9218842" y="2661992"/>
            <a:ext cx="177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chemeClr val="bg1"/>
                </a:solidFill>
              </a:rPr>
              <a:t>9999 / 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08A7653B-9C80-412F-B64D-402057CD0CA4}"/>
              </a:ext>
            </a:extLst>
          </p:cNvPr>
          <p:cNvSpPr/>
          <p:nvPr/>
        </p:nvSpPr>
        <p:spPr>
          <a:xfrm>
            <a:off x="9344025" y="2842074"/>
            <a:ext cx="1938338" cy="45719"/>
          </a:xfrm>
          <a:prstGeom prst="parallelogram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EB3D2-117A-47B8-8FBD-6FF50C0DAEAE}"/>
              </a:ext>
            </a:extLst>
          </p:cNvPr>
          <p:cNvSpPr/>
          <p:nvPr/>
        </p:nvSpPr>
        <p:spPr>
          <a:xfrm>
            <a:off x="8779770" y="3240457"/>
            <a:ext cx="2671360" cy="233834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0D5948-37F6-480C-B49C-38ACECEC605B}"/>
              </a:ext>
            </a:extLst>
          </p:cNvPr>
          <p:cNvSpPr/>
          <p:nvPr/>
        </p:nvSpPr>
        <p:spPr>
          <a:xfrm>
            <a:off x="10739698" y="2969117"/>
            <a:ext cx="657558" cy="218582"/>
          </a:xfrm>
          <a:prstGeom prst="roundRect">
            <a:avLst/>
          </a:prstGeom>
          <a:solidFill>
            <a:srgbClr val="74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22D2C"/>
                </a:solidFill>
              </a:rPr>
              <a:t>레벨 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82FE8C-FEAE-499F-BDFB-52A2DD518BC5}"/>
              </a:ext>
            </a:extLst>
          </p:cNvPr>
          <p:cNvSpPr txBox="1"/>
          <p:nvPr/>
        </p:nvSpPr>
        <p:spPr>
          <a:xfrm>
            <a:off x="8769684" y="3267258"/>
            <a:ext cx="631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00C7FF"/>
                </a:solidFill>
              </a:rPr>
              <a:t>랭크 업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BA9D9D1-5C37-48F5-AF73-53F44AB858A8}"/>
              </a:ext>
            </a:extLst>
          </p:cNvPr>
          <p:cNvCxnSpPr>
            <a:cxnSpLocks/>
          </p:cNvCxnSpPr>
          <p:nvPr/>
        </p:nvCxnSpPr>
        <p:spPr>
          <a:xfrm flipH="1">
            <a:off x="9212711" y="3287028"/>
            <a:ext cx="48616" cy="152989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별: 꼭짓점 4개 67">
            <a:extLst>
              <a:ext uri="{FF2B5EF4-FFF2-40B4-BE49-F238E27FC236}">
                <a16:creationId xmlns:a16="http://schemas.microsoft.com/office/drawing/2014/main" id="{4D3663D1-BD32-4439-9BA9-83676E998A5E}"/>
              </a:ext>
            </a:extLst>
          </p:cNvPr>
          <p:cNvSpPr/>
          <p:nvPr/>
        </p:nvSpPr>
        <p:spPr>
          <a:xfrm rot="905770">
            <a:off x="9570659" y="3304864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2F98144-5FEE-47CF-894C-B34BF0B18703}"/>
              </a:ext>
            </a:extLst>
          </p:cNvPr>
          <p:cNvCxnSpPr>
            <a:cxnSpLocks/>
          </p:cNvCxnSpPr>
          <p:nvPr/>
        </p:nvCxnSpPr>
        <p:spPr>
          <a:xfrm flipH="1">
            <a:off x="10746426" y="3234061"/>
            <a:ext cx="69850" cy="222250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B533D3-9F81-4137-B4E3-606716B28014}"/>
              </a:ext>
            </a:extLst>
          </p:cNvPr>
          <p:cNvSpPr txBox="1"/>
          <p:nvPr/>
        </p:nvSpPr>
        <p:spPr>
          <a:xfrm>
            <a:off x="10298601" y="3258847"/>
            <a:ext cx="46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조각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67BB5-7FA5-4D4D-A580-3FC1797043EE}"/>
              </a:ext>
            </a:extLst>
          </p:cNvPr>
          <p:cNvSpPr txBox="1"/>
          <p:nvPr/>
        </p:nvSpPr>
        <p:spPr>
          <a:xfrm>
            <a:off x="10915057" y="3249305"/>
            <a:ext cx="683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i="1" dirty="0">
                <a:solidFill>
                  <a:schemeClr val="bg1"/>
                </a:solidFill>
              </a:rPr>
              <a:t>10/10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1B62D79-119A-42EE-A871-5B1E579BD4B0}"/>
              </a:ext>
            </a:extLst>
          </p:cNvPr>
          <p:cNvCxnSpPr>
            <a:cxnSpLocks/>
          </p:cNvCxnSpPr>
          <p:nvPr/>
        </p:nvCxnSpPr>
        <p:spPr>
          <a:xfrm flipV="1">
            <a:off x="8845089" y="2129729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2766D40-D350-4E66-AA3E-3BE619456C6E}"/>
              </a:ext>
            </a:extLst>
          </p:cNvPr>
          <p:cNvCxnSpPr>
            <a:cxnSpLocks/>
          </p:cNvCxnSpPr>
          <p:nvPr/>
        </p:nvCxnSpPr>
        <p:spPr>
          <a:xfrm>
            <a:off x="10248175" y="2131048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D9347-A814-40C3-84AA-232F0E9567DA}"/>
              </a:ext>
            </a:extLst>
          </p:cNvPr>
          <p:cNvSpPr/>
          <p:nvPr/>
        </p:nvSpPr>
        <p:spPr>
          <a:xfrm>
            <a:off x="5799112" y="3837790"/>
            <a:ext cx="2094275" cy="417116"/>
          </a:xfrm>
          <a:prstGeom prst="rect">
            <a:avLst/>
          </a:prstGeom>
          <a:solidFill>
            <a:srgbClr val="2F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8B79A2D9-93FF-48FE-A0B6-F8D0A89A1726}"/>
              </a:ext>
            </a:extLst>
          </p:cNvPr>
          <p:cNvSpPr/>
          <p:nvPr/>
        </p:nvSpPr>
        <p:spPr>
          <a:xfrm rot="16200000">
            <a:off x="5826654" y="3896491"/>
            <a:ext cx="354438" cy="299716"/>
          </a:xfrm>
          <a:prstGeom prst="hexagon">
            <a:avLst/>
          </a:prstGeom>
          <a:solidFill>
            <a:srgbClr val="5A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8630-13C7-41CA-984A-992EBC51B6E9}"/>
              </a:ext>
            </a:extLst>
          </p:cNvPr>
          <p:cNvSpPr txBox="1"/>
          <p:nvPr/>
        </p:nvSpPr>
        <p:spPr>
          <a:xfrm>
            <a:off x="6100467" y="3849797"/>
            <a:ext cx="71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1">
                <a:solidFill>
                  <a:schemeClr val="bg1"/>
                </a:solidFill>
              </a:rPr>
              <a:t>체리 폭탄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A8654-9B98-418F-B2F3-86002272B38F}"/>
              </a:ext>
            </a:extLst>
          </p:cNvPr>
          <p:cNvSpPr/>
          <p:nvPr/>
        </p:nvSpPr>
        <p:spPr>
          <a:xfrm>
            <a:off x="6209825" y="4032841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8C9BA-8F03-4D43-9ACC-2FE610E5CCC1}"/>
              </a:ext>
            </a:extLst>
          </p:cNvPr>
          <p:cNvSpPr txBox="1"/>
          <p:nvPr/>
        </p:nvSpPr>
        <p:spPr>
          <a:xfrm>
            <a:off x="7456142" y="3835970"/>
            <a:ext cx="578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>
                <a:solidFill>
                  <a:schemeClr val="bg1"/>
                </a:solidFill>
              </a:rPr>
              <a:t>LV.31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E6334-CC7E-430F-8F07-DF20FF698F19}"/>
              </a:ext>
            </a:extLst>
          </p:cNvPr>
          <p:cNvSpPr txBox="1"/>
          <p:nvPr/>
        </p:nvSpPr>
        <p:spPr>
          <a:xfrm>
            <a:off x="7136023" y="4024186"/>
            <a:ext cx="604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dirty="0">
                <a:solidFill>
                  <a:srgbClr val="23ADDD"/>
                </a:solidFill>
              </a:rPr>
              <a:t>전투력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CA0E4-D429-4A47-94D9-835A43306C30}"/>
              </a:ext>
            </a:extLst>
          </p:cNvPr>
          <p:cNvSpPr txBox="1"/>
          <p:nvPr/>
        </p:nvSpPr>
        <p:spPr>
          <a:xfrm>
            <a:off x="7537309" y="4012755"/>
            <a:ext cx="512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9999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0F33F8-7115-43CF-9E39-BC47E84E6324}"/>
              </a:ext>
            </a:extLst>
          </p:cNvPr>
          <p:cNvGrpSpPr/>
          <p:nvPr/>
        </p:nvGrpSpPr>
        <p:grpSpPr>
          <a:xfrm>
            <a:off x="8460172" y="1727532"/>
            <a:ext cx="184666" cy="184666"/>
            <a:chOff x="7761760" y="2476085"/>
            <a:chExt cx="220708" cy="22070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29A47F-2E9D-438C-AC6D-AC2B1E14DAD7}"/>
                </a:ext>
              </a:extLst>
            </p:cNvPr>
            <p:cNvSpPr/>
            <p:nvPr/>
          </p:nvSpPr>
          <p:spPr>
            <a:xfrm>
              <a:off x="7761760" y="2476085"/>
              <a:ext cx="220708" cy="220708"/>
            </a:xfrm>
            <a:prstGeom prst="ellipse">
              <a:avLst/>
            </a:prstGeom>
            <a:solidFill>
              <a:srgbClr val="00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C433415-44F4-477F-A164-4801596CA993}"/>
                </a:ext>
              </a:extLst>
            </p:cNvPr>
            <p:cNvSpPr/>
            <p:nvPr/>
          </p:nvSpPr>
          <p:spPr>
            <a:xfrm>
              <a:off x="7851199" y="25378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12F98BE4-BC3A-43F4-8054-BC68E02AC9FE}"/>
                </a:ext>
              </a:extLst>
            </p:cNvPr>
            <p:cNvSpPr/>
            <p:nvPr/>
          </p:nvSpPr>
          <p:spPr>
            <a:xfrm rot="10800000">
              <a:off x="7831882" y="2593671"/>
              <a:ext cx="80463" cy="73422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액자 44">
            <a:extLst>
              <a:ext uri="{FF2B5EF4-FFF2-40B4-BE49-F238E27FC236}">
                <a16:creationId xmlns:a16="http://schemas.microsoft.com/office/drawing/2014/main" id="{B29A700C-3D9B-4B05-94CB-6F234B3C03F5}"/>
              </a:ext>
            </a:extLst>
          </p:cNvPr>
          <p:cNvSpPr/>
          <p:nvPr/>
        </p:nvSpPr>
        <p:spPr>
          <a:xfrm>
            <a:off x="8716563" y="1641151"/>
            <a:ext cx="2734569" cy="2151923"/>
          </a:xfrm>
          <a:prstGeom prst="frame">
            <a:avLst>
              <a:gd name="adj1" fmla="val 170"/>
            </a:avLst>
          </a:prstGeom>
          <a:ln>
            <a:solidFill>
              <a:srgbClr val="29D2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왼쪽 대괄호 53">
            <a:extLst>
              <a:ext uri="{FF2B5EF4-FFF2-40B4-BE49-F238E27FC236}">
                <a16:creationId xmlns:a16="http://schemas.microsoft.com/office/drawing/2014/main" id="{0F046062-A989-46C1-9682-215D37103547}"/>
              </a:ext>
            </a:extLst>
          </p:cNvPr>
          <p:cNvSpPr/>
          <p:nvPr/>
        </p:nvSpPr>
        <p:spPr>
          <a:xfrm rot="725954">
            <a:off x="8710789" y="3906846"/>
            <a:ext cx="93096" cy="375315"/>
          </a:xfrm>
          <a:prstGeom prst="lef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>
            <a:extLst>
              <a:ext uri="{FF2B5EF4-FFF2-40B4-BE49-F238E27FC236}">
                <a16:creationId xmlns:a16="http://schemas.microsoft.com/office/drawing/2014/main" id="{637C25B2-7FF6-4769-85E0-5C9446A74CC3}"/>
              </a:ext>
            </a:extLst>
          </p:cNvPr>
          <p:cNvSpPr/>
          <p:nvPr/>
        </p:nvSpPr>
        <p:spPr>
          <a:xfrm rot="720000">
            <a:off x="11387873" y="3925495"/>
            <a:ext cx="82391" cy="351620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B5DC03-02D2-4ABE-B57E-5A059E9F0E1E}"/>
              </a:ext>
            </a:extLst>
          </p:cNvPr>
          <p:cNvSpPr txBox="1"/>
          <p:nvPr/>
        </p:nvSpPr>
        <p:spPr>
          <a:xfrm>
            <a:off x="5799112" y="2016144"/>
            <a:ext cx="6945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코스튬 변경</a:t>
            </a:r>
          </a:p>
        </p:txBody>
      </p:sp>
      <p:sp>
        <p:nvSpPr>
          <p:cNvPr id="60" name="별: 꼭짓점 4개 59">
            <a:extLst>
              <a:ext uri="{FF2B5EF4-FFF2-40B4-BE49-F238E27FC236}">
                <a16:creationId xmlns:a16="http://schemas.microsoft.com/office/drawing/2014/main" id="{15E17EF7-9FF3-4D4C-B35F-F4423DB9C9FB}"/>
              </a:ext>
            </a:extLst>
          </p:cNvPr>
          <p:cNvSpPr/>
          <p:nvPr/>
        </p:nvSpPr>
        <p:spPr>
          <a:xfrm>
            <a:off x="6321611" y="2054767"/>
            <a:ext cx="92516" cy="10742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별: 꼭짓점 4개 83">
            <a:extLst>
              <a:ext uri="{FF2B5EF4-FFF2-40B4-BE49-F238E27FC236}">
                <a16:creationId xmlns:a16="http://schemas.microsoft.com/office/drawing/2014/main" id="{741DBA0C-8959-40F4-A5E9-9A0A4DA18022}"/>
              </a:ext>
            </a:extLst>
          </p:cNvPr>
          <p:cNvSpPr/>
          <p:nvPr/>
        </p:nvSpPr>
        <p:spPr>
          <a:xfrm>
            <a:off x="5820860" y="2071445"/>
            <a:ext cx="49530" cy="7460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C7B1C-1115-4F84-B3C7-9B0D079646DC}"/>
              </a:ext>
            </a:extLst>
          </p:cNvPr>
          <p:cNvSpPr txBox="1"/>
          <p:nvPr/>
        </p:nvSpPr>
        <p:spPr>
          <a:xfrm>
            <a:off x="5829633" y="2556896"/>
            <a:ext cx="6334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세로 화면</a:t>
            </a:r>
          </a:p>
        </p:txBody>
      </p:sp>
      <p:sp>
        <p:nvSpPr>
          <p:cNvPr id="85" name="별: 꼭짓점 4개 84">
            <a:extLst>
              <a:ext uri="{FF2B5EF4-FFF2-40B4-BE49-F238E27FC236}">
                <a16:creationId xmlns:a16="http://schemas.microsoft.com/office/drawing/2014/main" id="{5096954F-DD59-44B7-961F-16FFD9AA49AC}"/>
              </a:ext>
            </a:extLst>
          </p:cNvPr>
          <p:cNvSpPr/>
          <p:nvPr/>
        </p:nvSpPr>
        <p:spPr>
          <a:xfrm>
            <a:off x="6284403" y="2611928"/>
            <a:ext cx="92516" cy="90013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4개 85">
            <a:extLst>
              <a:ext uri="{FF2B5EF4-FFF2-40B4-BE49-F238E27FC236}">
                <a16:creationId xmlns:a16="http://schemas.microsoft.com/office/drawing/2014/main" id="{E01AC8EC-1D97-4EE6-A7BA-68E4F8BCAA2D}"/>
              </a:ext>
            </a:extLst>
          </p:cNvPr>
          <p:cNvSpPr/>
          <p:nvPr/>
        </p:nvSpPr>
        <p:spPr>
          <a:xfrm>
            <a:off x="5865055" y="2628148"/>
            <a:ext cx="47351" cy="64924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51798B-0076-4213-BB39-50768BAD75F0}"/>
              </a:ext>
            </a:extLst>
          </p:cNvPr>
          <p:cNvCxnSpPr>
            <a:cxnSpLocks/>
          </p:cNvCxnSpPr>
          <p:nvPr/>
        </p:nvCxnSpPr>
        <p:spPr>
          <a:xfrm>
            <a:off x="5859242" y="2162187"/>
            <a:ext cx="50862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2B6D94A-B188-4D9A-9315-1A1AE9F6449F}"/>
              </a:ext>
            </a:extLst>
          </p:cNvPr>
          <p:cNvCxnSpPr>
            <a:cxnSpLocks/>
          </p:cNvCxnSpPr>
          <p:nvPr/>
        </p:nvCxnSpPr>
        <p:spPr>
          <a:xfrm>
            <a:off x="5938472" y="2708996"/>
            <a:ext cx="42939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D46B98B-FBDB-492F-84E4-22F1CE811274}"/>
              </a:ext>
            </a:extLst>
          </p:cNvPr>
          <p:cNvCxnSpPr>
            <a:cxnSpLocks/>
          </p:cNvCxnSpPr>
          <p:nvPr/>
        </p:nvCxnSpPr>
        <p:spPr>
          <a:xfrm>
            <a:off x="8007045" y="1698094"/>
            <a:ext cx="432000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A371E4D-DD30-4327-BF63-8B1A3C1CE116}"/>
              </a:ext>
            </a:extLst>
          </p:cNvPr>
          <p:cNvSpPr txBox="1"/>
          <p:nvPr/>
        </p:nvSpPr>
        <p:spPr>
          <a:xfrm>
            <a:off x="7960654" y="1672154"/>
            <a:ext cx="5343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진영 추천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46C5E50-0FB0-410D-8630-DC897D2854EC}"/>
              </a:ext>
            </a:extLst>
          </p:cNvPr>
          <p:cNvSpPr/>
          <p:nvPr/>
        </p:nvSpPr>
        <p:spPr>
          <a:xfrm>
            <a:off x="8755366" y="1368244"/>
            <a:ext cx="758038" cy="107175"/>
          </a:xfrm>
          <a:prstGeom prst="rect">
            <a:avLst/>
          </a:prstGeom>
          <a:solidFill>
            <a:srgbClr val="681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원통형 97">
            <a:extLst>
              <a:ext uri="{FF2B5EF4-FFF2-40B4-BE49-F238E27FC236}">
                <a16:creationId xmlns:a16="http://schemas.microsoft.com/office/drawing/2014/main" id="{48A6713F-661E-4FDD-94DF-DD33D9CE7116}"/>
              </a:ext>
            </a:extLst>
          </p:cNvPr>
          <p:cNvSpPr/>
          <p:nvPr/>
        </p:nvSpPr>
        <p:spPr>
          <a:xfrm rot="1614635">
            <a:off x="8793218" y="1323527"/>
            <a:ext cx="97935" cy="187692"/>
          </a:xfrm>
          <a:prstGeom prst="can">
            <a:avLst/>
          </a:prstGeom>
          <a:solidFill>
            <a:srgbClr val="8B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F37250-BD98-4DC8-A0D3-9806697DFA16}"/>
              </a:ext>
            </a:extLst>
          </p:cNvPr>
          <p:cNvGrpSpPr/>
          <p:nvPr/>
        </p:nvGrpSpPr>
        <p:grpSpPr>
          <a:xfrm>
            <a:off x="9428942" y="1333742"/>
            <a:ext cx="152980" cy="177456"/>
            <a:chOff x="9262754" y="1401170"/>
            <a:chExt cx="172112" cy="199649"/>
          </a:xfrm>
        </p:grpSpPr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F7E98C25-0705-4821-BE79-49BDCBF37BC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더하기 기호 101">
              <a:extLst>
                <a:ext uri="{FF2B5EF4-FFF2-40B4-BE49-F238E27FC236}">
                  <a16:creationId xmlns:a16="http://schemas.microsoft.com/office/drawing/2014/main" id="{94B98B09-ED9E-4155-A142-DCEA072F3786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89CD17B-B079-4B9E-ACCD-44F903209AD9}"/>
              </a:ext>
            </a:extLst>
          </p:cNvPr>
          <p:cNvSpPr txBox="1"/>
          <p:nvPr/>
        </p:nvSpPr>
        <p:spPr>
          <a:xfrm>
            <a:off x="8884374" y="1325572"/>
            <a:ext cx="528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999/999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51ACD70-B6AC-43E6-8EC0-C580E9B94BE7}"/>
              </a:ext>
            </a:extLst>
          </p:cNvPr>
          <p:cNvSpPr/>
          <p:nvPr/>
        </p:nvSpPr>
        <p:spPr>
          <a:xfrm>
            <a:off x="9783984" y="1375039"/>
            <a:ext cx="687816" cy="96409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648D7D6-7427-4FE7-BDAD-88DFC42BBA9D}"/>
              </a:ext>
            </a:extLst>
          </p:cNvPr>
          <p:cNvGrpSpPr/>
          <p:nvPr/>
        </p:nvGrpSpPr>
        <p:grpSpPr>
          <a:xfrm>
            <a:off x="10378946" y="1347196"/>
            <a:ext cx="141381" cy="164002"/>
            <a:chOff x="9262754" y="1401170"/>
            <a:chExt cx="172112" cy="199649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D2DB07ED-EAB1-42C7-9A53-24A621A5F70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더하기 기호 109">
              <a:extLst>
                <a:ext uri="{FF2B5EF4-FFF2-40B4-BE49-F238E27FC236}">
                  <a16:creationId xmlns:a16="http://schemas.microsoft.com/office/drawing/2014/main" id="{AC1540E6-83CA-40B3-88FA-244A953D5D3B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육각형 110">
            <a:extLst>
              <a:ext uri="{FF2B5EF4-FFF2-40B4-BE49-F238E27FC236}">
                <a16:creationId xmlns:a16="http://schemas.microsoft.com/office/drawing/2014/main" id="{0DA6C97A-76B8-4C55-A3B0-3C1CCEF9766F}"/>
              </a:ext>
            </a:extLst>
          </p:cNvPr>
          <p:cNvSpPr/>
          <p:nvPr/>
        </p:nvSpPr>
        <p:spPr>
          <a:xfrm rot="17482815">
            <a:off x="9702173" y="1346981"/>
            <a:ext cx="176728" cy="123394"/>
          </a:xfrm>
          <a:prstGeom prst="hexagon">
            <a:avLst/>
          </a:prstGeom>
          <a:solidFill>
            <a:srgbClr val="FEE054"/>
          </a:solidFill>
          <a:ln>
            <a:solidFill>
              <a:srgbClr val="D48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A7CEB5-E4AB-45EF-B1C1-767B467E510F}"/>
              </a:ext>
            </a:extLst>
          </p:cNvPr>
          <p:cNvSpPr txBox="1"/>
          <p:nvPr/>
        </p:nvSpPr>
        <p:spPr>
          <a:xfrm>
            <a:off x="9797090" y="1309080"/>
            <a:ext cx="74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1514F12-8DF2-40D8-905B-89B180F6D6FC}"/>
              </a:ext>
            </a:extLst>
          </p:cNvPr>
          <p:cNvSpPr/>
          <p:nvPr/>
        </p:nvSpPr>
        <p:spPr>
          <a:xfrm>
            <a:off x="10713979" y="1365978"/>
            <a:ext cx="674717" cy="111850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AEFE701-4FBD-400F-B10D-7439D8451CD7}"/>
              </a:ext>
            </a:extLst>
          </p:cNvPr>
          <p:cNvGrpSpPr/>
          <p:nvPr/>
        </p:nvGrpSpPr>
        <p:grpSpPr>
          <a:xfrm>
            <a:off x="11313206" y="1339843"/>
            <a:ext cx="147721" cy="171355"/>
            <a:chOff x="9262754" y="1401170"/>
            <a:chExt cx="172112" cy="199649"/>
          </a:xfrm>
        </p:grpSpPr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792E86B3-C7CE-4D98-96B2-18058BE8001B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더하기 기호 114">
              <a:extLst>
                <a:ext uri="{FF2B5EF4-FFF2-40B4-BE49-F238E27FC236}">
                  <a16:creationId xmlns:a16="http://schemas.microsoft.com/office/drawing/2014/main" id="{0F9A4C1B-DEC3-444E-93DD-0CD7B30E7C1D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육각형 116">
            <a:extLst>
              <a:ext uri="{FF2B5EF4-FFF2-40B4-BE49-F238E27FC236}">
                <a16:creationId xmlns:a16="http://schemas.microsoft.com/office/drawing/2014/main" id="{973651BC-59A5-4167-89DC-0D87552AD85A}"/>
              </a:ext>
            </a:extLst>
          </p:cNvPr>
          <p:cNvSpPr/>
          <p:nvPr/>
        </p:nvSpPr>
        <p:spPr>
          <a:xfrm rot="17402925">
            <a:off x="10633141" y="1365224"/>
            <a:ext cx="180307" cy="92479"/>
          </a:xfrm>
          <a:prstGeom prst="hexagon">
            <a:avLst/>
          </a:prstGeom>
          <a:solidFill>
            <a:srgbClr val="1170F4"/>
          </a:solidFill>
          <a:ln>
            <a:solidFill>
              <a:srgbClr val="B9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91A287-8057-4437-9B66-C4A2FD2BB790}"/>
              </a:ext>
            </a:extLst>
          </p:cNvPr>
          <p:cNvSpPr txBox="1"/>
          <p:nvPr/>
        </p:nvSpPr>
        <p:spPr>
          <a:xfrm>
            <a:off x="10745035" y="1309080"/>
            <a:ext cx="7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7FBC4A-E63E-4E4E-8CF0-382BAF89047F}"/>
              </a:ext>
            </a:extLst>
          </p:cNvPr>
          <p:cNvSpPr/>
          <p:nvPr/>
        </p:nvSpPr>
        <p:spPr>
          <a:xfrm>
            <a:off x="5370541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C903834-2435-468C-9ABE-8F0D092A5E89}"/>
              </a:ext>
            </a:extLst>
          </p:cNvPr>
          <p:cNvSpPr/>
          <p:nvPr/>
        </p:nvSpPr>
        <p:spPr>
          <a:xfrm>
            <a:off x="6175503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E809713-F376-4178-A41E-6EEA125588CC}"/>
              </a:ext>
            </a:extLst>
          </p:cNvPr>
          <p:cNvSpPr/>
          <p:nvPr/>
        </p:nvSpPr>
        <p:spPr>
          <a:xfrm>
            <a:off x="8621679" y="115699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EA0A9B3-47B9-4707-9F08-6D5B9751F0CC}"/>
              </a:ext>
            </a:extLst>
          </p:cNvPr>
          <p:cNvSpPr/>
          <p:nvPr/>
        </p:nvSpPr>
        <p:spPr>
          <a:xfrm>
            <a:off x="9586010" y="1149174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9DC697-7F36-47B5-BD5B-F67F14C862F1}"/>
              </a:ext>
            </a:extLst>
          </p:cNvPr>
          <p:cNvSpPr/>
          <p:nvPr/>
        </p:nvSpPr>
        <p:spPr>
          <a:xfrm>
            <a:off x="10620135" y="11514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29D958-5552-4F3C-8F3F-62F92FD03F99}"/>
              </a:ext>
            </a:extLst>
          </p:cNvPr>
          <p:cNvSpPr/>
          <p:nvPr/>
        </p:nvSpPr>
        <p:spPr>
          <a:xfrm>
            <a:off x="5656336" y="160645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D9E59FE-0D91-4C64-8BD6-36F15B7E6103}"/>
              </a:ext>
            </a:extLst>
          </p:cNvPr>
          <p:cNvSpPr/>
          <p:nvPr/>
        </p:nvSpPr>
        <p:spPr>
          <a:xfrm>
            <a:off x="5654257" y="21410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992377C-2FBA-4BB9-A70A-583A7C0A3CE1}"/>
              </a:ext>
            </a:extLst>
          </p:cNvPr>
          <p:cNvSpPr/>
          <p:nvPr/>
        </p:nvSpPr>
        <p:spPr>
          <a:xfrm>
            <a:off x="7832001" y="148768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501F00C-AB2F-457B-BC1B-CDABE3966D44}"/>
              </a:ext>
            </a:extLst>
          </p:cNvPr>
          <p:cNvSpPr/>
          <p:nvPr/>
        </p:nvSpPr>
        <p:spPr>
          <a:xfrm>
            <a:off x="8631349" y="15417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10</a:t>
            </a:r>
            <a:endParaRPr lang="ko-KR" altLang="en-US" sz="10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8296363-B869-4E7A-9417-615FB3B2AC38}"/>
              </a:ext>
            </a:extLst>
          </p:cNvPr>
          <p:cNvSpPr/>
          <p:nvPr/>
        </p:nvSpPr>
        <p:spPr>
          <a:xfrm>
            <a:off x="8639599" y="2514229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11</a:t>
            </a:r>
            <a:endParaRPr lang="ko-KR" altLang="en-US" sz="1000" b="1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CD88B3-78F7-455C-8A21-8C899ADFA0DA}"/>
              </a:ext>
            </a:extLst>
          </p:cNvPr>
          <p:cNvSpPr/>
          <p:nvPr/>
        </p:nvSpPr>
        <p:spPr>
          <a:xfrm>
            <a:off x="10598516" y="281404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D72C35E-042C-43CF-A2FC-0B8EF86E0D28}"/>
              </a:ext>
            </a:extLst>
          </p:cNvPr>
          <p:cNvSpPr/>
          <p:nvPr/>
        </p:nvSpPr>
        <p:spPr>
          <a:xfrm>
            <a:off x="8636075" y="3077397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13</a:t>
            </a:r>
            <a:endParaRPr lang="ko-KR" altLang="en-US" sz="1000" b="1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1327701-6B22-4B4C-9B54-2ACD9D078F00}"/>
              </a:ext>
            </a:extLst>
          </p:cNvPr>
          <p:cNvSpPr/>
          <p:nvPr/>
        </p:nvSpPr>
        <p:spPr>
          <a:xfrm>
            <a:off x="10031158" y="3393130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14</a:t>
            </a:r>
            <a:endParaRPr lang="ko-KR" altLang="en-US" sz="1000" b="1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D234262-066C-498D-8DA9-993795280888}"/>
              </a:ext>
            </a:extLst>
          </p:cNvPr>
          <p:cNvSpPr/>
          <p:nvPr/>
        </p:nvSpPr>
        <p:spPr>
          <a:xfrm>
            <a:off x="10637581" y="33827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31" name="별: 꼭짓점 4개 130">
            <a:extLst>
              <a:ext uri="{FF2B5EF4-FFF2-40B4-BE49-F238E27FC236}">
                <a16:creationId xmlns:a16="http://schemas.microsoft.com/office/drawing/2014/main" id="{48EE5D25-9C66-400E-9539-F23020302644}"/>
              </a:ext>
            </a:extLst>
          </p:cNvPr>
          <p:cNvSpPr/>
          <p:nvPr/>
        </p:nvSpPr>
        <p:spPr>
          <a:xfrm rot="905770">
            <a:off x="9725018" y="3303729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D127E3F-A8C2-4522-9FB3-C8E1946902A3}"/>
              </a:ext>
            </a:extLst>
          </p:cNvPr>
          <p:cNvSpPr/>
          <p:nvPr/>
        </p:nvSpPr>
        <p:spPr>
          <a:xfrm>
            <a:off x="8706511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16</a:t>
            </a:r>
            <a:endParaRPr lang="ko-KR" altLang="en-US" sz="1000" b="1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1E2963C-A7F9-43D2-B45A-29284C7233EE}"/>
              </a:ext>
            </a:extLst>
          </p:cNvPr>
          <p:cNvSpPr/>
          <p:nvPr/>
        </p:nvSpPr>
        <p:spPr>
          <a:xfrm>
            <a:off x="9426542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17</a:t>
            </a:r>
            <a:endParaRPr lang="ko-KR" altLang="en-US" sz="1000" b="1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64A5523-9D97-402F-86AD-8DB1F42CDF5C}"/>
              </a:ext>
            </a:extLst>
          </p:cNvPr>
          <p:cNvSpPr/>
          <p:nvPr/>
        </p:nvSpPr>
        <p:spPr>
          <a:xfrm>
            <a:off x="10091893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18</a:t>
            </a:r>
            <a:endParaRPr lang="ko-KR" altLang="en-US" sz="1000" b="1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4561B8B-C904-432B-8944-B9AD3A500AAD}"/>
              </a:ext>
            </a:extLst>
          </p:cNvPr>
          <p:cNvSpPr/>
          <p:nvPr/>
        </p:nvSpPr>
        <p:spPr>
          <a:xfrm>
            <a:off x="5668472" y="3651583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E4BD853-D1B0-42DF-99D7-E0D3C2B89DB9}"/>
              </a:ext>
            </a:extLst>
          </p:cNvPr>
          <p:cNvSpPr/>
          <p:nvPr/>
        </p:nvSpPr>
        <p:spPr>
          <a:xfrm>
            <a:off x="10738372" y="379313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19</a:t>
            </a:r>
            <a:endParaRPr lang="ko-KR" altLang="en-US" sz="10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6EDF22C-59B2-4704-95D1-80AAC3E565FD}"/>
              </a:ext>
            </a:extLst>
          </p:cNvPr>
          <p:cNvSpPr/>
          <p:nvPr/>
        </p:nvSpPr>
        <p:spPr>
          <a:xfrm>
            <a:off x="6414127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FE1296-D1C9-45C3-B269-EB95BC436413}"/>
              </a:ext>
            </a:extLst>
          </p:cNvPr>
          <p:cNvSpPr/>
          <p:nvPr/>
        </p:nvSpPr>
        <p:spPr>
          <a:xfrm>
            <a:off x="6618429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EBCC4B-5892-440D-B0CB-AA8D66FF3336}"/>
              </a:ext>
            </a:extLst>
          </p:cNvPr>
          <p:cNvCxnSpPr>
            <a:cxnSpLocks/>
          </p:cNvCxnSpPr>
          <p:nvPr/>
        </p:nvCxnSpPr>
        <p:spPr>
          <a:xfrm flipV="1">
            <a:off x="8842185" y="2326493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D671E43-2B56-40DA-8F1E-B6D0312DEC07}"/>
              </a:ext>
            </a:extLst>
          </p:cNvPr>
          <p:cNvCxnSpPr>
            <a:cxnSpLocks/>
          </p:cNvCxnSpPr>
          <p:nvPr/>
        </p:nvCxnSpPr>
        <p:spPr>
          <a:xfrm flipV="1">
            <a:off x="8829915" y="2535875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3FF53EB-31F3-472E-ACED-61B6C48AAFCE}"/>
              </a:ext>
            </a:extLst>
          </p:cNvPr>
          <p:cNvCxnSpPr>
            <a:cxnSpLocks/>
          </p:cNvCxnSpPr>
          <p:nvPr/>
        </p:nvCxnSpPr>
        <p:spPr>
          <a:xfrm>
            <a:off x="10248175" y="2329422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FF5D09B5-904C-40B5-B3F3-A1618C6ECA15}"/>
              </a:ext>
            </a:extLst>
          </p:cNvPr>
          <p:cNvSpPr/>
          <p:nvPr/>
        </p:nvSpPr>
        <p:spPr>
          <a:xfrm>
            <a:off x="9303934" y="3238692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A07A08C-C337-4228-9561-3C400D46BC05}"/>
              </a:ext>
            </a:extLst>
          </p:cNvPr>
          <p:cNvCxnSpPr>
            <a:cxnSpLocks/>
          </p:cNvCxnSpPr>
          <p:nvPr/>
        </p:nvCxnSpPr>
        <p:spPr>
          <a:xfrm flipV="1">
            <a:off x="10248175" y="2332001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0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D60DD62C-DA58-433D-9C68-E4AB5013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29" y="1262880"/>
            <a:ext cx="6464186" cy="3063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20C4BE-4523-4412-B53E-E22775298B41}"/>
              </a:ext>
            </a:extLst>
          </p:cNvPr>
          <p:cNvSpPr/>
          <p:nvPr/>
        </p:nvSpPr>
        <p:spPr>
          <a:xfrm>
            <a:off x="336430" y="1257985"/>
            <a:ext cx="4666891" cy="5206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10. </a:t>
            </a:r>
            <a:r>
              <a:rPr lang="ko-KR" altLang="en-US" sz="1000" b="1" dirty="0"/>
              <a:t>기본 속성 영역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/>
              <a:t> f. </a:t>
            </a:r>
            <a:r>
              <a:rPr lang="ko-KR" altLang="en-US" sz="1000" dirty="0"/>
              <a:t>상세 능력치 버튼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* </a:t>
            </a:r>
            <a:r>
              <a:rPr lang="ko-KR" altLang="en-US" sz="1000" dirty="0"/>
              <a:t>터치 시 상세 능력치 팝업 창 출력</a:t>
            </a:r>
            <a:endParaRPr lang="en-US" altLang="ko-KR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7DF18-7350-4827-A635-BE0567537569}"/>
              </a:ext>
            </a:extLst>
          </p:cNvPr>
          <p:cNvSpPr/>
          <p:nvPr/>
        </p:nvSpPr>
        <p:spPr>
          <a:xfrm>
            <a:off x="5374258" y="1257985"/>
            <a:ext cx="6463058" cy="3063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1019836-15B6-4C1B-86E1-A8065FB7633D}"/>
              </a:ext>
            </a:extLst>
          </p:cNvPr>
          <p:cNvSpPr/>
          <p:nvPr/>
        </p:nvSpPr>
        <p:spPr>
          <a:xfrm>
            <a:off x="6232004" y="1323567"/>
            <a:ext cx="777078" cy="197216"/>
          </a:xfrm>
          <a:prstGeom prst="parallelogram">
            <a:avLst/>
          </a:prstGeom>
          <a:solidFill>
            <a:srgbClr val="FED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just"/>
            <a:r>
              <a:rPr lang="ko-KR" altLang="en-US" sz="900" dirty="0">
                <a:solidFill>
                  <a:srgbClr val="303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메인 화면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5977C70E-0231-4A7E-847B-924363078512}"/>
              </a:ext>
            </a:extLst>
          </p:cNvPr>
          <p:cNvSpPr/>
          <p:nvPr/>
        </p:nvSpPr>
        <p:spPr>
          <a:xfrm>
            <a:off x="8829014" y="3978590"/>
            <a:ext cx="572152" cy="217060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303031"/>
                </a:solidFill>
              </a:rPr>
              <a:t>레벨 업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20328CD-65AB-498E-872E-E3F6F00DC60D}"/>
              </a:ext>
            </a:extLst>
          </p:cNvPr>
          <p:cNvSpPr/>
          <p:nvPr/>
        </p:nvSpPr>
        <p:spPr>
          <a:xfrm>
            <a:off x="9479752" y="3980376"/>
            <a:ext cx="570751" cy="222039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무기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00D7B2B8-DCE1-4ACC-8C8B-BA4EC06300FA}"/>
              </a:ext>
            </a:extLst>
          </p:cNvPr>
          <p:cNvSpPr/>
          <p:nvPr/>
        </p:nvSpPr>
        <p:spPr>
          <a:xfrm>
            <a:off x="10118241" y="3980377"/>
            <a:ext cx="595738" cy="216912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성흔</a:t>
            </a:r>
            <a:endParaRPr lang="ko-KR" altLang="en-US" b="1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B1919669-241D-47EB-97D8-EB95924C7540}"/>
              </a:ext>
            </a:extLst>
          </p:cNvPr>
          <p:cNvSpPr/>
          <p:nvPr/>
        </p:nvSpPr>
        <p:spPr>
          <a:xfrm>
            <a:off x="10761851" y="3980376"/>
            <a:ext cx="562281" cy="215273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스킬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C645F3-E78B-40DF-9625-1E51BDF5FC89}"/>
              </a:ext>
            </a:extLst>
          </p:cNvPr>
          <p:cNvGrpSpPr/>
          <p:nvPr/>
        </p:nvGrpSpPr>
        <p:grpSpPr>
          <a:xfrm>
            <a:off x="5514830" y="1309911"/>
            <a:ext cx="678426" cy="214219"/>
            <a:chOff x="5332922" y="1789924"/>
            <a:chExt cx="723900" cy="26161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39F9E9DD-A20D-40C1-907E-D5AE7F8F812F}"/>
                </a:ext>
              </a:extLst>
            </p:cNvPr>
            <p:cNvSpPr/>
            <p:nvPr/>
          </p:nvSpPr>
          <p:spPr>
            <a:xfrm>
              <a:off x="5332922" y="1789924"/>
              <a:ext cx="723900" cy="247650"/>
            </a:xfrm>
            <a:prstGeom prst="parallelogram">
              <a:avLst/>
            </a:prstGeom>
            <a:solidFill>
              <a:srgbClr val="FED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523B3-F590-4710-A8ED-4BA343F01A67}"/>
                </a:ext>
              </a:extLst>
            </p:cNvPr>
            <p:cNvSpPr txBox="1"/>
            <p:nvPr/>
          </p:nvSpPr>
          <p:spPr>
            <a:xfrm>
              <a:off x="5380007" y="1789924"/>
              <a:ext cx="58839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〈</a:t>
              </a:r>
              <a:r>
                <a:rPr lang="ko-KR" altLang="en-US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뒤로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6C9DF912-656C-4E56-B0A2-FCA3940367AF}"/>
              </a:ext>
            </a:extLst>
          </p:cNvPr>
          <p:cNvSpPr/>
          <p:nvPr/>
        </p:nvSpPr>
        <p:spPr>
          <a:xfrm>
            <a:off x="5822939" y="1724782"/>
            <a:ext cx="290623" cy="290623"/>
          </a:xfrm>
          <a:prstGeom prst="ellipse">
            <a:avLst/>
          </a:prstGeom>
          <a:solidFill>
            <a:srgbClr val="BA87DF"/>
          </a:solidFill>
          <a:ln w="38100">
            <a:solidFill>
              <a:srgbClr val="A2A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2371B0-A3CB-4BA9-A54B-322ECA2B9F5B}"/>
              </a:ext>
            </a:extLst>
          </p:cNvPr>
          <p:cNvSpPr/>
          <p:nvPr/>
        </p:nvSpPr>
        <p:spPr>
          <a:xfrm>
            <a:off x="5820860" y="2268796"/>
            <a:ext cx="296117" cy="296117"/>
          </a:xfrm>
          <a:prstGeom prst="ellipse">
            <a:avLst/>
          </a:prstGeom>
          <a:solidFill>
            <a:srgbClr val="32C0F0"/>
          </a:solidFill>
          <a:ln w="38100">
            <a:solidFill>
              <a:srgbClr val="7C9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799DAFE-59EA-4A99-B359-67FD175C9C97}"/>
              </a:ext>
            </a:extLst>
          </p:cNvPr>
          <p:cNvSpPr/>
          <p:nvPr/>
        </p:nvSpPr>
        <p:spPr>
          <a:xfrm>
            <a:off x="10177282" y="3521953"/>
            <a:ext cx="471668" cy="213560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22D2C"/>
                </a:solidFill>
              </a:rPr>
              <a:t>획득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C51956-87EB-4063-A24E-66789964F5E7}"/>
              </a:ext>
            </a:extLst>
          </p:cNvPr>
          <p:cNvSpPr/>
          <p:nvPr/>
        </p:nvSpPr>
        <p:spPr>
          <a:xfrm>
            <a:off x="10738372" y="3519897"/>
            <a:ext cx="647715" cy="207279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322D2C"/>
                </a:solidFill>
              </a:rPr>
              <a:t>미리보기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B6C3ED-B183-44A0-8AA5-9DFB19D1CF21}"/>
              </a:ext>
            </a:extLst>
          </p:cNvPr>
          <p:cNvSpPr/>
          <p:nvPr/>
        </p:nvSpPr>
        <p:spPr>
          <a:xfrm>
            <a:off x="8779770" y="1696563"/>
            <a:ext cx="2608925" cy="913803"/>
          </a:xfrm>
          <a:prstGeom prst="rect">
            <a:avLst/>
          </a:prstGeom>
          <a:solidFill>
            <a:srgbClr val="3E6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841-ABD0-47A7-9811-2B4238E8923F}"/>
              </a:ext>
            </a:extLst>
          </p:cNvPr>
          <p:cNvSpPr txBox="1"/>
          <p:nvPr/>
        </p:nvSpPr>
        <p:spPr>
          <a:xfrm>
            <a:off x="8735245" y="1695900"/>
            <a:ext cx="144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schemeClr val="bg1"/>
                </a:solidFill>
              </a:rPr>
              <a:t>기본 속성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4FB9E-3750-4210-82C0-9C22CD4F18D9}"/>
              </a:ext>
            </a:extLst>
          </p:cNvPr>
          <p:cNvSpPr txBox="1"/>
          <p:nvPr/>
        </p:nvSpPr>
        <p:spPr>
          <a:xfrm>
            <a:off x="8735181" y="1844378"/>
            <a:ext cx="14553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i="1" dirty="0">
                <a:solidFill>
                  <a:srgbClr val="5C7A98"/>
                </a:solidFill>
              </a:rPr>
              <a:t>BASIC STATUS</a:t>
            </a:r>
            <a:endParaRPr lang="ko-KR" altLang="en-US" sz="500" i="1" dirty="0">
              <a:solidFill>
                <a:srgbClr val="5C7A9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CD986-3CBD-4DD8-A149-847D9432D59D}"/>
              </a:ext>
            </a:extLst>
          </p:cNvPr>
          <p:cNvSpPr txBox="1"/>
          <p:nvPr/>
        </p:nvSpPr>
        <p:spPr>
          <a:xfrm>
            <a:off x="8762573" y="1949319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HP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F71A7-8DF3-4125-BDFA-CE191F945B87}"/>
              </a:ext>
            </a:extLst>
          </p:cNvPr>
          <p:cNvSpPr txBox="1"/>
          <p:nvPr/>
        </p:nvSpPr>
        <p:spPr>
          <a:xfrm>
            <a:off x="8755366" y="2160068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공격력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E648D-6B6C-4190-A407-5AA2474F2EB4}"/>
              </a:ext>
            </a:extLst>
          </p:cNvPr>
          <p:cNvSpPr txBox="1"/>
          <p:nvPr/>
        </p:nvSpPr>
        <p:spPr>
          <a:xfrm>
            <a:off x="8755365" y="2365144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회심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2FD7B-32D2-4EB6-8251-E3723EFEBFD5}"/>
              </a:ext>
            </a:extLst>
          </p:cNvPr>
          <p:cNvSpPr txBox="1"/>
          <p:nvPr/>
        </p:nvSpPr>
        <p:spPr>
          <a:xfrm>
            <a:off x="10166158" y="1950826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SP</a:t>
            </a:r>
            <a:endParaRPr lang="ko-KR" altLang="en-US" sz="800" b="1" dirty="0">
              <a:solidFill>
                <a:srgbClr val="00C7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3F772-F6C6-4D3D-9CC1-5DD6CADB193A}"/>
              </a:ext>
            </a:extLst>
          </p:cNvPr>
          <p:cNvSpPr txBox="1"/>
          <p:nvPr/>
        </p:nvSpPr>
        <p:spPr>
          <a:xfrm>
            <a:off x="10159799" y="2157785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방어력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CDA1BC-CCC2-4642-9953-AF83F39CFFCC}"/>
              </a:ext>
            </a:extLst>
          </p:cNvPr>
          <p:cNvGrpSpPr/>
          <p:nvPr/>
        </p:nvGrpSpPr>
        <p:grpSpPr>
          <a:xfrm>
            <a:off x="11261122" y="2474061"/>
            <a:ext cx="165169" cy="159571"/>
            <a:chOff x="10973639" y="3074687"/>
            <a:chExt cx="175179" cy="17517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9165EE7-58AA-4321-8ED5-D2F724FC5AB4}"/>
                </a:ext>
              </a:extLst>
            </p:cNvPr>
            <p:cNvSpPr/>
            <p:nvPr/>
          </p:nvSpPr>
          <p:spPr>
            <a:xfrm>
              <a:off x="10973639" y="3074687"/>
              <a:ext cx="175179" cy="175179"/>
            </a:xfrm>
            <a:prstGeom prst="ellipse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3285D520-3299-4442-BF2F-7724396B10E3}"/>
                </a:ext>
              </a:extLst>
            </p:cNvPr>
            <p:cNvSpPr/>
            <p:nvPr/>
          </p:nvSpPr>
          <p:spPr>
            <a:xfrm>
              <a:off x="11050916" y="3110730"/>
              <a:ext cx="36000" cy="252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E34539FF-F2F7-4553-993A-721161ABE000}"/>
                </a:ext>
              </a:extLst>
            </p:cNvPr>
            <p:cNvSpPr/>
            <p:nvPr/>
          </p:nvSpPr>
          <p:spPr>
            <a:xfrm rot="242656">
              <a:off x="11035354" y="3155915"/>
              <a:ext cx="36000" cy="54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CE1A5C80-F4E0-470A-B106-39CE91956BD0}"/>
              </a:ext>
            </a:extLst>
          </p:cNvPr>
          <p:cNvSpPr/>
          <p:nvPr/>
        </p:nvSpPr>
        <p:spPr>
          <a:xfrm>
            <a:off x="11121621" y="1715430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31B5B5-FC73-4382-BF3D-168EB9B711B1}"/>
              </a:ext>
            </a:extLst>
          </p:cNvPr>
          <p:cNvSpPr txBox="1"/>
          <p:nvPr/>
        </p:nvSpPr>
        <p:spPr>
          <a:xfrm>
            <a:off x="9504860" y="1939595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3F1F7-1913-44C9-ABFD-2B88A29F74B3}"/>
              </a:ext>
            </a:extLst>
          </p:cNvPr>
          <p:cNvSpPr txBox="1"/>
          <p:nvPr/>
        </p:nvSpPr>
        <p:spPr>
          <a:xfrm>
            <a:off x="9553409" y="2138120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50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9926D0-D9F8-41F9-98A9-41943B8A379B}"/>
              </a:ext>
            </a:extLst>
          </p:cNvPr>
          <p:cNvSpPr txBox="1"/>
          <p:nvPr/>
        </p:nvSpPr>
        <p:spPr>
          <a:xfrm>
            <a:off x="9549957" y="2348573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3C26-5710-4C4C-904D-FF27CEDB84A4}"/>
              </a:ext>
            </a:extLst>
          </p:cNvPr>
          <p:cNvSpPr txBox="1"/>
          <p:nvPr/>
        </p:nvSpPr>
        <p:spPr>
          <a:xfrm>
            <a:off x="10900672" y="1942284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87F64-5730-481B-AE49-77FCED2659F4}"/>
              </a:ext>
            </a:extLst>
          </p:cNvPr>
          <p:cNvSpPr txBox="1"/>
          <p:nvPr/>
        </p:nvSpPr>
        <p:spPr>
          <a:xfrm>
            <a:off x="10897991" y="2144680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380F9B-7E92-4B90-9D2A-95FB8B500B25}"/>
              </a:ext>
            </a:extLst>
          </p:cNvPr>
          <p:cNvSpPr/>
          <p:nvPr/>
        </p:nvSpPr>
        <p:spPr>
          <a:xfrm>
            <a:off x="8782151" y="2670877"/>
            <a:ext cx="2606316" cy="248197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254B12-1F57-4D25-AF67-3CB519759916}"/>
              </a:ext>
            </a:extLst>
          </p:cNvPr>
          <p:cNvSpPr txBox="1"/>
          <p:nvPr/>
        </p:nvSpPr>
        <p:spPr>
          <a:xfrm>
            <a:off x="8779771" y="2684434"/>
            <a:ext cx="451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C7FF"/>
                </a:solidFill>
              </a:rPr>
              <a:t>EXP</a:t>
            </a:r>
            <a:endParaRPr lang="ko-KR" altLang="en-US" sz="1050" b="1" dirty="0">
              <a:solidFill>
                <a:srgbClr val="00C7FF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11C5CA-157F-41F4-85BD-0C197407B105}"/>
              </a:ext>
            </a:extLst>
          </p:cNvPr>
          <p:cNvCxnSpPr>
            <a:cxnSpLocks/>
          </p:cNvCxnSpPr>
          <p:nvPr/>
        </p:nvCxnSpPr>
        <p:spPr>
          <a:xfrm flipH="1">
            <a:off x="9179534" y="2706261"/>
            <a:ext cx="88304" cy="197098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854C01-0C94-4762-96AA-8C634BE92CF3}"/>
              </a:ext>
            </a:extLst>
          </p:cNvPr>
          <p:cNvSpPr txBox="1"/>
          <p:nvPr/>
        </p:nvSpPr>
        <p:spPr>
          <a:xfrm>
            <a:off x="9218842" y="2661992"/>
            <a:ext cx="177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chemeClr val="bg1"/>
                </a:solidFill>
              </a:rPr>
              <a:t>9999 / 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08A7653B-9C80-412F-B64D-402057CD0CA4}"/>
              </a:ext>
            </a:extLst>
          </p:cNvPr>
          <p:cNvSpPr/>
          <p:nvPr/>
        </p:nvSpPr>
        <p:spPr>
          <a:xfrm>
            <a:off x="9344025" y="2842074"/>
            <a:ext cx="1938338" cy="45719"/>
          </a:xfrm>
          <a:prstGeom prst="parallelogram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EB3D2-117A-47B8-8FBD-6FF50C0DAEAE}"/>
              </a:ext>
            </a:extLst>
          </p:cNvPr>
          <p:cNvSpPr/>
          <p:nvPr/>
        </p:nvSpPr>
        <p:spPr>
          <a:xfrm>
            <a:off x="8779770" y="3240457"/>
            <a:ext cx="2671360" cy="233834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0D5948-37F6-480C-B49C-38ACECEC605B}"/>
              </a:ext>
            </a:extLst>
          </p:cNvPr>
          <p:cNvSpPr/>
          <p:nvPr/>
        </p:nvSpPr>
        <p:spPr>
          <a:xfrm>
            <a:off x="10739698" y="2969117"/>
            <a:ext cx="657558" cy="218582"/>
          </a:xfrm>
          <a:prstGeom prst="roundRect">
            <a:avLst/>
          </a:prstGeom>
          <a:solidFill>
            <a:srgbClr val="74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22D2C"/>
                </a:solidFill>
              </a:rPr>
              <a:t>레벨 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82FE8C-FEAE-499F-BDFB-52A2DD518BC5}"/>
              </a:ext>
            </a:extLst>
          </p:cNvPr>
          <p:cNvSpPr txBox="1"/>
          <p:nvPr/>
        </p:nvSpPr>
        <p:spPr>
          <a:xfrm>
            <a:off x="8769684" y="3267258"/>
            <a:ext cx="631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00C7FF"/>
                </a:solidFill>
              </a:rPr>
              <a:t>랭크 업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BA9D9D1-5C37-48F5-AF73-53F44AB858A8}"/>
              </a:ext>
            </a:extLst>
          </p:cNvPr>
          <p:cNvCxnSpPr>
            <a:cxnSpLocks/>
          </p:cNvCxnSpPr>
          <p:nvPr/>
        </p:nvCxnSpPr>
        <p:spPr>
          <a:xfrm flipH="1">
            <a:off x="9212711" y="3287028"/>
            <a:ext cx="48616" cy="152989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별: 꼭짓점 4개 67">
            <a:extLst>
              <a:ext uri="{FF2B5EF4-FFF2-40B4-BE49-F238E27FC236}">
                <a16:creationId xmlns:a16="http://schemas.microsoft.com/office/drawing/2014/main" id="{4D3663D1-BD32-4439-9BA9-83676E998A5E}"/>
              </a:ext>
            </a:extLst>
          </p:cNvPr>
          <p:cNvSpPr/>
          <p:nvPr/>
        </p:nvSpPr>
        <p:spPr>
          <a:xfrm rot="905770">
            <a:off x="9570659" y="3304864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2F98144-5FEE-47CF-894C-B34BF0B18703}"/>
              </a:ext>
            </a:extLst>
          </p:cNvPr>
          <p:cNvCxnSpPr>
            <a:cxnSpLocks/>
          </p:cNvCxnSpPr>
          <p:nvPr/>
        </p:nvCxnSpPr>
        <p:spPr>
          <a:xfrm flipH="1">
            <a:off x="10746426" y="3234061"/>
            <a:ext cx="69850" cy="222250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B533D3-9F81-4137-B4E3-606716B28014}"/>
              </a:ext>
            </a:extLst>
          </p:cNvPr>
          <p:cNvSpPr txBox="1"/>
          <p:nvPr/>
        </p:nvSpPr>
        <p:spPr>
          <a:xfrm>
            <a:off x="10298601" y="3258847"/>
            <a:ext cx="46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조각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67BB5-7FA5-4D4D-A580-3FC1797043EE}"/>
              </a:ext>
            </a:extLst>
          </p:cNvPr>
          <p:cNvSpPr txBox="1"/>
          <p:nvPr/>
        </p:nvSpPr>
        <p:spPr>
          <a:xfrm>
            <a:off x="10915057" y="3249305"/>
            <a:ext cx="683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i="1" dirty="0">
                <a:solidFill>
                  <a:schemeClr val="bg1"/>
                </a:solidFill>
              </a:rPr>
              <a:t>10/10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1B62D79-119A-42EE-A871-5B1E579BD4B0}"/>
              </a:ext>
            </a:extLst>
          </p:cNvPr>
          <p:cNvCxnSpPr>
            <a:cxnSpLocks/>
          </p:cNvCxnSpPr>
          <p:nvPr/>
        </p:nvCxnSpPr>
        <p:spPr>
          <a:xfrm flipV="1">
            <a:off x="8845089" y="2129729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2766D40-D350-4E66-AA3E-3BE619456C6E}"/>
              </a:ext>
            </a:extLst>
          </p:cNvPr>
          <p:cNvCxnSpPr>
            <a:cxnSpLocks/>
          </p:cNvCxnSpPr>
          <p:nvPr/>
        </p:nvCxnSpPr>
        <p:spPr>
          <a:xfrm>
            <a:off x="10248175" y="2131048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D9347-A814-40C3-84AA-232F0E9567DA}"/>
              </a:ext>
            </a:extLst>
          </p:cNvPr>
          <p:cNvSpPr/>
          <p:nvPr/>
        </p:nvSpPr>
        <p:spPr>
          <a:xfrm>
            <a:off x="5799112" y="3837790"/>
            <a:ext cx="2094275" cy="417116"/>
          </a:xfrm>
          <a:prstGeom prst="rect">
            <a:avLst/>
          </a:prstGeom>
          <a:solidFill>
            <a:srgbClr val="2F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8B79A2D9-93FF-48FE-A0B6-F8D0A89A1726}"/>
              </a:ext>
            </a:extLst>
          </p:cNvPr>
          <p:cNvSpPr/>
          <p:nvPr/>
        </p:nvSpPr>
        <p:spPr>
          <a:xfrm rot="16200000">
            <a:off x="5826654" y="3896491"/>
            <a:ext cx="354438" cy="299716"/>
          </a:xfrm>
          <a:prstGeom prst="hexagon">
            <a:avLst/>
          </a:prstGeom>
          <a:solidFill>
            <a:srgbClr val="5A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8630-13C7-41CA-984A-992EBC51B6E9}"/>
              </a:ext>
            </a:extLst>
          </p:cNvPr>
          <p:cNvSpPr txBox="1"/>
          <p:nvPr/>
        </p:nvSpPr>
        <p:spPr>
          <a:xfrm>
            <a:off x="6100467" y="3849797"/>
            <a:ext cx="71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1">
                <a:solidFill>
                  <a:schemeClr val="bg1"/>
                </a:solidFill>
              </a:rPr>
              <a:t>체리 폭탄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A8654-9B98-418F-B2F3-86002272B38F}"/>
              </a:ext>
            </a:extLst>
          </p:cNvPr>
          <p:cNvSpPr/>
          <p:nvPr/>
        </p:nvSpPr>
        <p:spPr>
          <a:xfrm>
            <a:off x="6209825" y="4032841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8C9BA-8F03-4D43-9ACC-2FE610E5CCC1}"/>
              </a:ext>
            </a:extLst>
          </p:cNvPr>
          <p:cNvSpPr txBox="1"/>
          <p:nvPr/>
        </p:nvSpPr>
        <p:spPr>
          <a:xfrm>
            <a:off x="7456142" y="3835970"/>
            <a:ext cx="578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>
                <a:solidFill>
                  <a:schemeClr val="bg1"/>
                </a:solidFill>
              </a:rPr>
              <a:t>LV.31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E6334-CC7E-430F-8F07-DF20FF698F19}"/>
              </a:ext>
            </a:extLst>
          </p:cNvPr>
          <p:cNvSpPr txBox="1"/>
          <p:nvPr/>
        </p:nvSpPr>
        <p:spPr>
          <a:xfrm>
            <a:off x="7136023" y="4024186"/>
            <a:ext cx="604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dirty="0">
                <a:solidFill>
                  <a:srgbClr val="23ADDD"/>
                </a:solidFill>
              </a:rPr>
              <a:t>전투력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CA0E4-D429-4A47-94D9-835A43306C30}"/>
              </a:ext>
            </a:extLst>
          </p:cNvPr>
          <p:cNvSpPr txBox="1"/>
          <p:nvPr/>
        </p:nvSpPr>
        <p:spPr>
          <a:xfrm>
            <a:off x="7537309" y="4012755"/>
            <a:ext cx="512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9999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0F33F8-7115-43CF-9E39-BC47E84E6324}"/>
              </a:ext>
            </a:extLst>
          </p:cNvPr>
          <p:cNvGrpSpPr/>
          <p:nvPr/>
        </p:nvGrpSpPr>
        <p:grpSpPr>
          <a:xfrm>
            <a:off x="8460172" y="1727532"/>
            <a:ext cx="184666" cy="184666"/>
            <a:chOff x="7761760" y="2476085"/>
            <a:chExt cx="220708" cy="22070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29A47F-2E9D-438C-AC6D-AC2B1E14DAD7}"/>
                </a:ext>
              </a:extLst>
            </p:cNvPr>
            <p:cNvSpPr/>
            <p:nvPr/>
          </p:nvSpPr>
          <p:spPr>
            <a:xfrm>
              <a:off x="7761760" y="2476085"/>
              <a:ext cx="220708" cy="220708"/>
            </a:xfrm>
            <a:prstGeom prst="ellipse">
              <a:avLst/>
            </a:prstGeom>
            <a:solidFill>
              <a:srgbClr val="00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C433415-44F4-477F-A164-4801596CA993}"/>
                </a:ext>
              </a:extLst>
            </p:cNvPr>
            <p:cNvSpPr/>
            <p:nvPr/>
          </p:nvSpPr>
          <p:spPr>
            <a:xfrm>
              <a:off x="7851199" y="25378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12F98BE4-BC3A-43F4-8054-BC68E02AC9FE}"/>
                </a:ext>
              </a:extLst>
            </p:cNvPr>
            <p:cNvSpPr/>
            <p:nvPr/>
          </p:nvSpPr>
          <p:spPr>
            <a:xfrm rot="10800000">
              <a:off x="7831882" y="2593671"/>
              <a:ext cx="80463" cy="73422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액자 44">
            <a:extLst>
              <a:ext uri="{FF2B5EF4-FFF2-40B4-BE49-F238E27FC236}">
                <a16:creationId xmlns:a16="http://schemas.microsoft.com/office/drawing/2014/main" id="{B29A700C-3D9B-4B05-94CB-6F234B3C03F5}"/>
              </a:ext>
            </a:extLst>
          </p:cNvPr>
          <p:cNvSpPr/>
          <p:nvPr/>
        </p:nvSpPr>
        <p:spPr>
          <a:xfrm>
            <a:off x="8716563" y="1641151"/>
            <a:ext cx="2734569" cy="2151923"/>
          </a:xfrm>
          <a:prstGeom prst="frame">
            <a:avLst>
              <a:gd name="adj1" fmla="val 170"/>
            </a:avLst>
          </a:prstGeom>
          <a:ln>
            <a:solidFill>
              <a:srgbClr val="29D2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왼쪽 대괄호 53">
            <a:extLst>
              <a:ext uri="{FF2B5EF4-FFF2-40B4-BE49-F238E27FC236}">
                <a16:creationId xmlns:a16="http://schemas.microsoft.com/office/drawing/2014/main" id="{0F046062-A989-46C1-9682-215D37103547}"/>
              </a:ext>
            </a:extLst>
          </p:cNvPr>
          <p:cNvSpPr/>
          <p:nvPr/>
        </p:nvSpPr>
        <p:spPr>
          <a:xfrm rot="725954">
            <a:off x="8710789" y="3906846"/>
            <a:ext cx="93096" cy="375315"/>
          </a:xfrm>
          <a:prstGeom prst="lef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>
            <a:extLst>
              <a:ext uri="{FF2B5EF4-FFF2-40B4-BE49-F238E27FC236}">
                <a16:creationId xmlns:a16="http://schemas.microsoft.com/office/drawing/2014/main" id="{637C25B2-7FF6-4769-85E0-5C9446A74CC3}"/>
              </a:ext>
            </a:extLst>
          </p:cNvPr>
          <p:cNvSpPr/>
          <p:nvPr/>
        </p:nvSpPr>
        <p:spPr>
          <a:xfrm rot="720000">
            <a:off x="11387873" y="3925495"/>
            <a:ext cx="82391" cy="351620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B5DC03-02D2-4ABE-B57E-5A059E9F0E1E}"/>
              </a:ext>
            </a:extLst>
          </p:cNvPr>
          <p:cNvSpPr txBox="1"/>
          <p:nvPr/>
        </p:nvSpPr>
        <p:spPr>
          <a:xfrm>
            <a:off x="5799112" y="2016144"/>
            <a:ext cx="6945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코스튬 변경</a:t>
            </a:r>
          </a:p>
        </p:txBody>
      </p:sp>
      <p:sp>
        <p:nvSpPr>
          <p:cNvPr id="60" name="별: 꼭짓점 4개 59">
            <a:extLst>
              <a:ext uri="{FF2B5EF4-FFF2-40B4-BE49-F238E27FC236}">
                <a16:creationId xmlns:a16="http://schemas.microsoft.com/office/drawing/2014/main" id="{15E17EF7-9FF3-4D4C-B35F-F4423DB9C9FB}"/>
              </a:ext>
            </a:extLst>
          </p:cNvPr>
          <p:cNvSpPr/>
          <p:nvPr/>
        </p:nvSpPr>
        <p:spPr>
          <a:xfrm>
            <a:off x="6321611" y="2054767"/>
            <a:ext cx="92516" cy="10742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별: 꼭짓점 4개 83">
            <a:extLst>
              <a:ext uri="{FF2B5EF4-FFF2-40B4-BE49-F238E27FC236}">
                <a16:creationId xmlns:a16="http://schemas.microsoft.com/office/drawing/2014/main" id="{741DBA0C-8959-40F4-A5E9-9A0A4DA18022}"/>
              </a:ext>
            </a:extLst>
          </p:cNvPr>
          <p:cNvSpPr/>
          <p:nvPr/>
        </p:nvSpPr>
        <p:spPr>
          <a:xfrm>
            <a:off x="5820860" y="2071445"/>
            <a:ext cx="49530" cy="7460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C7B1C-1115-4F84-B3C7-9B0D079646DC}"/>
              </a:ext>
            </a:extLst>
          </p:cNvPr>
          <p:cNvSpPr txBox="1"/>
          <p:nvPr/>
        </p:nvSpPr>
        <p:spPr>
          <a:xfrm>
            <a:off x="5829633" y="2556896"/>
            <a:ext cx="6334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세로 화면</a:t>
            </a:r>
          </a:p>
        </p:txBody>
      </p:sp>
      <p:sp>
        <p:nvSpPr>
          <p:cNvPr id="85" name="별: 꼭짓점 4개 84">
            <a:extLst>
              <a:ext uri="{FF2B5EF4-FFF2-40B4-BE49-F238E27FC236}">
                <a16:creationId xmlns:a16="http://schemas.microsoft.com/office/drawing/2014/main" id="{5096954F-DD59-44B7-961F-16FFD9AA49AC}"/>
              </a:ext>
            </a:extLst>
          </p:cNvPr>
          <p:cNvSpPr/>
          <p:nvPr/>
        </p:nvSpPr>
        <p:spPr>
          <a:xfrm>
            <a:off x="6284403" y="2611928"/>
            <a:ext cx="92516" cy="90013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4개 85">
            <a:extLst>
              <a:ext uri="{FF2B5EF4-FFF2-40B4-BE49-F238E27FC236}">
                <a16:creationId xmlns:a16="http://schemas.microsoft.com/office/drawing/2014/main" id="{E01AC8EC-1D97-4EE6-A7BA-68E4F8BCAA2D}"/>
              </a:ext>
            </a:extLst>
          </p:cNvPr>
          <p:cNvSpPr/>
          <p:nvPr/>
        </p:nvSpPr>
        <p:spPr>
          <a:xfrm>
            <a:off x="5865055" y="2628148"/>
            <a:ext cx="47351" cy="64924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51798B-0076-4213-BB39-50768BAD75F0}"/>
              </a:ext>
            </a:extLst>
          </p:cNvPr>
          <p:cNvCxnSpPr>
            <a:cxnSpLocks/>
          </p:cNvCxnSpPr>
          <p:nvPr/>
        </p:nvCxnSpPr>
        <p:spPr>
          <a:xfrm>
            <a:off x="5859242" y="2162187"/>
            <a:ext cx="50862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2B6D94A-B188-4D9A-9315-1A1AE9F6449F}"/>
              </a:ext>
            </a:extLst>
          </p:cNvPr>
          <p:cNvCxnSpPr>
            <a:cxnSpLocks/>
          </p:cNvCxnSpPr>
          <p:nvPr/>
        </p:nvCxnSpPr>
        <p:spPr>
          <a:xfrm>
            <a:off x="5938472" y="2708996"/>
            <a:ext cx="42939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D46B98B-FBDB-492F-84E4-22F1CE811274}"/>
              </a:ext>
            </a:extLst>
          </p:cNvPr>
          <p:cNvCxnSpPr>
            <a:cxnSpLocks/>
          </p:cNvCxnSpPr>
          <p:nvPr/>
        </p:nvCxnSpPr>
        <p:spPr>
          <a:xfrm>
            <a:off x="8007045" y="1698094"/>
            <a:ext cx="432000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A371E4D-DD30-4327-BF63-8B1A3C1CE116}"/>
              </a:ext>
            </a:extLst>
          </p:cNvPr>
          <p:cNvSpPr txBox="1"/>
          <p:nvPr/>
        </p:nvSpPr>
        <p:spPr>
          <a:xfrm>
            <a:off x="7960654" y="1672154"/>
            <a:ext cx="5343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진영 추천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46C5E50-0FB0-410D-8630-DC897D2854EC}"/>
              </a:ext>
            </a:extLst>
          </p:cNvPr>
          <p:cNvSpPr/>
          <p:nvPr/>
        </p:nvSpPr>
        <p:spPr>
          <a:xfrm>
            <a:off x="8755366" y="1368244"/>
            <a:ext cx="758038" cy="107175"/>
          </a:xfrm>
          <a:prstGeom prst="rect">
            <a:avLst/>
          </a:prstGeom>
          <a:solidFill>
            <a:srgbClr val="681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원통형 97">
            <a:extLst>
              <a:ext uri="{FF2B5EF4-FFF2-40B4-BE49-F238E27FC236}">
                <a16:creationId xmlns:a16="http://schemas.microsoft.com/office/drawing/2014/main" id="{48A6713F-661E-4FDD-94DF-DD33D9CE7116}"/>
              </a:ext>
            </a:extLst>
          </p:cNvPr>
          <p:cNvSpPr/>
          <p:nvPr/>
        </p:nvSpPr>
        <p:spPr>
          <a:xfrm rot="1614635">
            <a:off x="8793218" y="1323527"/>
            <a:ext cx="97935" cy="187692"/>
          </a:xfrm>
          <a:prstGeom prst="can">
            <a:avLst/>
          </a:prstGeom>
          <a:solidFill>
            <a:srgbClr val="8B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F37250-BD98-4DC8-A0D3-9806697DFA16}"/>
              </a:ext>
            </a:extLst>
          </p:cNvPr>
          <p:cNvGrpSpPr/>
          <p:nvPr/>
        </p:nvGrpSpPr>
        <p:grpSpPr>
          <a:xfrm>
            <a:off x="9428942" y="1333742"/>
            <a:ext cx="152980" cy="177456"/>
            <a:chOff x="9262754" y="1401170"/>
            <a:chExt cx="172112" cy="199649"/>
          </a:xfrm>
        </p:grpSpPr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F7E98C25-0705-4821-BE79-49BDCBF37BC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더하기 기호 101">
              <a:extLst>
                <a:ext uri="{FF2B5EF4-FFF2-40B4-BE49-F238E27FC236}">
                  <a16:creationId xmlns:a16="http://schemas.microsoft.com/office/drawing/2014/main" id="{94B98B09-ED9E-4155-A142-DCEA072F3786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89CD17B-B079-4B9E-ACCD-44F903209AD9}"/>
              </a:ext>
            </a:extLst>
          </p:cNvPr>
          <p:cNvSpPr txBox="1"/>
          <p:nvPr/>
        </p:nvSpPr>
        <p:spPr>
          <a:xfrm>
            <a:off x="8884374" y="1325572"/>
            <a:ext cx="528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999/999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51ACD70-B6AC-43E6-8EC0-C580E9B94BE7}"/>
              </a:ext>
            </a:extLst>
          </p:cNvPr>
          <p:cNvSpPr/>
          <p:nvPr/>
        </p:nvSpPr>
        <p:spPr>
          <a:xfrm>
            <a:off x="9783984" y="1375039"/>
            <a:ext cx="687816" cy="96409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648D7D6-7427-4FE7-BDAD-88DFC42BBA9D}"/>
              </a:ext>
            </a:extLst>
          </p:cNvPr>
          <p:cNvGrpSpPr/>
          <p:nvPr/>
        </p:nvGrpSpPr>
        <p:grpSpPr>
          <a:xfrm>
            <a:off x="10378946" y="1347196"/>
            <a:ext cx="141381" cy="164002"/>
            <a:chOff x="9262754" y="1401170"/>
            <a:chExt cx="172112" cy="199649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D2DB07ED-EAB1-42C7-9A53-24A621A5F70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더하기 기호 109">
              <a:extLst>
                <a:ext uri="{FF2B5EF4-FFF2-40B4-BE49-F238E27FC236}">
                  <a16:creationId xmlns:a16="http://schemas.microsoft.com/office/drawing/2014/main" id="{AC1540E6-83CA-40B3-88FA-244A953D5D3B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육각형 110">
            <a:extLst>
              <a:ext uri="{FF2B5EF4-FFF2-40B4-BE49-F238E27FC236}">
                <a16:creationId xmlns:a16="http://schemas.microsoft.com/office/drawing/2014/main" id="{0DA6C97A-76B8-4C55-A3B0-3C1CCEF9766F}"/>
              </a:ext>
            </a:extLst>
          </p:cNvPr>
          <p:cNvSpPr/>
          <p:nvPr/>
        </p:nvSpPr>
        <p:spPr>
          <a:xfrm rot="17482815">
            <a:off x="9702173" y="1346981"/>
            <a:ext cx="176728" cy="123394"/>
          </a:xfrm>
          <a:prstGeom prst="hexagon">
            <a:avLst/>
          </a:prstGeom>
          <a:solidFill>
            <a:srgbClr val="FEE054"/>
          </a:solidFill>
          <a:ln>
            <a:solidFill>
              <a:srgbClr val="D48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A7CEB5-E4AB-45EF-B1C1-767B467E510F}"/>
              </a:ext>
            </a:extLst>
          </p:cNvPr>
          <p:cNvSpPr txBox="1"/>
          <p:nvPr/>
        </p:nvSpPr>
        <p:spPr>
          <a:xfrm>
            <a:off x="9797090" y="1309080"/>
            <a:ext cx="74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1514F12-8DF2-40D8-905B-89B180F6D6FC}"/>
              </a:ext>
            </a:extLst>
          </p:cNvPr>
          <p:cNvSpPr/>
          <p:nvPr/>
        </p:nvSpPr>
        <p:spPr>
          <a:xfrm>
            <a:off x="10713979" y="1365978"/>
            <a:ext cx="674717" cy="111850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AEFE701-4FBD-400F-B10D-7439D8451CD7}"/>
              </a:ext>
            </a:extLst>
          </p:cNvPr>
          <p:cNvGrpSpPr/>
          <p:nvPr/>
        </p:nvGrpSpPr>
        <p:grpSpPr>
          <a:xfrm>
            <a:off x="11313206" y="1339843"/>
            <a:ext cx="147721" cy="171355"/>
            <a:chOff x="9262754" y="1401170"/>
            <a:chExt cx="172112" cy="199649"/>
          </a:xfrm>
        </p:grpSpPr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792E86B3-C7CE-4D98-96B2-18058BE8001B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더하기 기호 114">
              <a:extLst>
                <a:ext uri="{FF2B5EF4-FFF2-40B4-BE49-F238E27FC236}">
                  <a16:creationId xmlns:a16="http://schemas.microsoft.com/office/drawing/2014/main" id="{0F9A4C1B-DEC3-444E-93DD-0CD7B30E7C1D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육각형 116">
            <a:extLst>
              <a:ext uri="{FF2B5EF4-FFF2-40B4-BE49-F238E27FC236}">
                <a16:creationId xmlns:a16="http://schemas.microsoft.com/office/drawing/2014/main" id="{973651BC-59A5-4167-89DC-0D87552AD85A}"/>
              </a:ext>
            </a:extLst>
          </p:cNvPr>
          <p:cNvSpPr/>
          <p:nvPr/>
        </p:nvSpPr>
        <p:spPr>
          <a:xfrm rot="17402925">
            <a:off x="10633141" y="1365224"/>
            <a:ext cx="180307" cy="92479"/>
          </a:xfrm>
          <a:prstGeom prst="hexagon">
            <a:avLst/>
          </a:prstGeom>
          <a:solidFill>
            <a:srgbClr val="1170F4"/>
          </a:solidFill>
          <a:ln>
            <a:solidFill>
              <a:srgbClr val="B9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91A287-8057-4437-9B66-C4A2FD2BB790}"/>
              </a:ext>
            </a:extLst>
          </p:cNvPr>
          <p:cNvSpPr txBox="1"/>
          <p:nvPr/>
        </p:nvSpPr>
        <p:spPr>
          <a:xfrm>
            <a:off x="10745035" y="1309080"/>
            <a:ext cx="7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7FBC4A-E63E-4E4E-8CF0-382BAF89047F}"/>
              </a:ext>
            </a:extLst>
          </p:cNvPr>
          <p:cNvSpPr/>
          <p:nvPr/>
        </p:nvSpPr>
        <p:spPr>
          <a:xfrm>
            <a:off x="5370541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C903834-2435-468C-9ABE-8F0D092A5E89}"/>
              </a:ext>
            </a:extLst>
          </p:cNvPr>
          <p:cNvSpPr/>
          <p:nvPr/>
        </p:nvSpPr>
        <p:spPr>
          <a:xfrm>
            <a:off x="6175503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E809713-F376-4178-A41E-6EEA125588CC}"/>
              </a:ext>
            </a:extLst>
          </p:cNvPr>
          <p:cNvSpPr/>
          <p:nvPr/>
        </p:nvSpPr>
        <p:spPr>
          <a:xfrm>
            <a:off x="8621679" y="115699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EA0A9B3-47B9-4707-9F08-6D5B9751F0CC}"/>
              </a:ext>
            </a:extLst>
          </p:cNvPr>
          <p:cNvSpPr/>
          <p:nvPr/>
        </p:nvSpPr>
        <p:spPr>
          <a:xfrm>
            <a:off x="9586010" y="1149174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9DC697-7F36-47B5-BD5B-F67F14C862F1}"/>
              </a:ext>
            </a:extLst>
          </p:cNvPr>
          <p:cNvSpPr/>
          <p:nvPr/>
        </p:nvSpPr>
        <p:spPr>
          <a:xfrm>
            <a:off x="10620135" y="11514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29D958-5552-4F3C-8F3F-62F92FD03F99}"/>
              </a:ext>
            </a:extLst>
          </p:cNvPr>
          <p:cNvSpPr/>
          <p:nvPr/>
        </p:nvSpPr>
        <p:spPr>
          <a:xfrm>
            <a:off x="5656336" y="160645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D9E59FE-0D91-4C64-8BD6-36F15B7E6103}"/>
              </a:ext>
            </a:extLst>
          </p:cNvPr>
          <p:cNvSpPr/>
          <p:nvPr/>
        </p:nvSpPr>
        <p:spPr>
          <a:xfrm>
            <a:off x="5654257" y="21410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992377C-2FBA-4BB9-A70A-583A7C0A3CE1}"/>
              </a:ext>
            </a:extLst>
          </p:cNvPr>
          <p:cNvSpPr/>
          <p:nvPr/>
        </p:nvSpPr>
        <p:spPr>
          <a:xfrm>
            <a:off x="7832001" y="148768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501F00C-AB2F-457B-BC1B-CDABE3966D44}"/>
              </a:ext>
            </a:extLst>
          </p:cNvPr>
          <p:cNvSpPr/>
          <p:nvPr/>
        </p:nvSpPr>
        <p:spPr>
          <a:xfrm>
            <a:off x="8631349" y="15417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10</a:t>
            </a:r>
            <a:endParaRPr lang="ko-KR" altLang="en-US" sz="10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8296363-B869-4E7A-9417-615FB3B2AC38}"/>
              </a:ext>
            </a:extLst>
          </p:cNvPr>
          <p:cNvSpPr/>
          <p:nvPr/>
        </p:nvSpPr>
        <p:spPr>
          <a:xfrm>
            <a:off x="8639599" y="2514229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11</a:t>
            </a:r>
            <a:endParaRPr lang="ko-KR" altLang="en-US" sz="1000" b="1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CD88B3-78F7-455C-8A21-8C899ADFA0DA}"/>
              </a:ext>
            </a:extLst>
          </p:cNvPr>
          <p:cNvSpPr/>
          <p:nvPr/>
        </p:nvSpPr>
        <p:spPr>
          <a:xfrm>
            <a:off x="10598516" y="281404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D72C35E-042C-43CF-A2FC-0B8EF86E0D28}"/>
              </a:ext>
            </a:extLst>
          </p:cNvPr>
          <p:cNvSpPr/>
          <p:nvPr/>
        </p:nvSpPr>
        <p:spPr>
          <a:xfrm>
            <a:off x="8636075" y="3077397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13</a:t>
            </a:r>
            <a:endParaRPr lang="ko-KR" altLang="en-US" sz="1000" b="1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1327701-6B22-4B4C-9B54-2ACD9D078F00}"/>
              </a:ext>
            </a:extLst>
          </p:cNvPr>
          <p:cNvSpPr/>
          <p:nvPr/>
        </p:nvSpPr>
        <p:spPr>
          <a:xfrm>
            <a:off x="10031158" y="3393130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14</a:t>
            </a:r>
            <a:endParaRPr lang="ko-KR" altLang="en-US" sz="1000" b="1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D234262-066C-498D-8DA9-993795280888}"/>
              </a:ext>
            </a:extLst>
          </p:cNvPr>
          <p:cNvSpPr/>
          <p:nvPr/>
        </p:nvSpPr>
        <p:spPr>
          <a:xfrm>
            <a:off x="10637581" y="33827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31" name="별: 꼭짓점 4개 130">
            <a:extLst>
              <a:ext uri="{FF2B5EF4-FFF2-40B4-BE49-F238E27FC236}">
                <a16:creationId xmlns:a16="http://schemas.microsoft.com/office/drawing/2014/main" id="{48EE5D25-9C66-400E-9539-F23020302644}"/>
              </a:ext>
            </a:extLst>
          </p:cNvPr>
          <p:cNvSpPr/>
          <p:nvPr/>
        </p:nvSpPr>
        <p:spPr>
          <a:xfrm rot="905770">
            <a:off x="9725018" y="3303729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D127E3F-A8C2-4522-9FB3-C8E1946902A3}"/>
              </a:ext>
            </a:extLst>
          </p:cNvPr>
          <p:cNvSpPr/>
          <p:nvPr/>
        </p:nvSpPr>
        <p:spPr>
          <a:xfrm>
            <a:off x="8706511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16</a:t>
            </a:r>
            <a:endParaRPr lang="ko-KR" altLang="en-US" sz="1000" b="1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1E2963C-A7F9-43D2-B45A-29284C7233EE}"/>
              </a:ext>
            </a:extLst>
          </p:cNvPr>
          <p:cNvSpPr/>
          <p:nvPr/>
        </p:nvSpPr>
        <p:spPr>
          <a:xfrm>
            <a:off x="9426542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17</a:t>
            </a:r>
            <a:endParaRPr lang="ko-KR" altLang="en-US" sz="1000" b="1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64A5523-9D97-402F-86AD-8DB1F42CDF5C}"/>
              </a:ext>
            </a:extLst>
          </p:cNvPr>
          <p:cNvSpPr/>
          <p:nvPr/>
        </p:nvSpPr>
        <p:spPr>
          <a:xfrm>
            <a:off x="10091893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18</a:t>
            </a:r>
            <a:endParaRPr lang="ko-KR" altLang="en-US" sz="1000" b="1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4561B8B-C904-432B-8944-B9AD3A500AAD}"/>
              </a:ext>
            </a:extLst>
          </p:cNvPr>
          <p:cNvSpPr/>
          <p:nvPr/>
        </p:nvSpPr>
        <p:spPr>
          <a:xfrm>
            <a:off x="5668472" y="3651583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E4BD853-D1B0-42DF-99D7-E0D3C2B89DB9}"/>
              </a:ext>
            </a:extLst>
          </p:cNvPr>
          <p:cNvSpPr/>
          <p:nvPr/>
        </p:nvSpPr>
        <p:spPr>
          <a:xfrm>
            <a:off x="10738372" y="379313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19</a:t>
            </a:r>
            <a:endParaRPr lang="ko-KR" altLang="en-US" sz="10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6EDF22C-59B2-4704-95D1-80AAC3E565FD}"/>
              </a:ext>
            </a:extLst>
          </p:cNvPr>
          <p:cNvSpPr/>
          <p:nvPr/>
        </p:nvSpPr>
        <p:spPr>
          <a:xfrm>
            <a:off x="6414127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FE1296-D1C9-45C3-B269-EB95BC436413}"/>
              </a:ext>
            </a:extLst>
          </p:cNvPr>
          <p:cNvSpPr/>
          <p:nvPr/>
        </p:nvSpPr>
        <p:spPr>
          <a:xfrm>
            <a:off x="6618429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EBCC4B-5892-440D-B0CB-AA8D66FF3336}"/>
              </a:ext>
            </a:extLst>
          </p:cNvPr>
          <p:cNvCxnSpPr>
            <a:cxnSpLocks/>
          </p:cNvCxnSpPr>
          <p:nvPr/>
        </p:nvCxnSpPr>
        <p:spPr>
          <a:xfrm flipV="1">
            <a:off x="8842185" y="2326493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D671E43-2B56-40DA-8F1E-B6D0312DEC07}"/>
              </a:ext>
            </a:extLst>
          </p:cNvPr>
          <p:cNvCxnSpPr>
            <a:cxnSpLocks/>
          </p:cNvCxnSpPr>
          <p:nvPr/>
        </p:nvCxnSpPr>
        <p:spPr>
          <a:xfrm flipV="1">
            <a:off x="8829915" y="2535875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3FF53EB-31F3-472E-ACED-61B6C48AAFCE}"/>
              </a:ext>
            </a:extLst>
          </p:cNvPr>
          <p:cNvCxnSpPr>
            <a:cxnSpLocks/>
          </p:cNvCxnSpPr>
          <p:nvPr/>
        </p:nvCxnSpPr>
        <p:spPr>
          <a:xfrm>
            <a:off x="10248175" y="2329422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FF5D09B5-904C-40B5-B3F3-A1618C6ECA15}"/>
              </a:ext>
            </a:extLst>
          </p:cNvPr>
          <p:cNvSpPr/>
          <p:nvPr/>
        </p:nvSpPr>
        <p:spPr>
          <a:xfrm>
            <a:off x="9303934" y="3238692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00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D60DD62C-DA58-433D-9C68-E4AB5013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29" y="1262880"/>
            <a:ext cx="6464186" cy="3063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20C4BE-4523-4412-B53E-E22775298B41}"/>
              </a:ext>
            </a:extLst>
          </p:cNvPr>
          <p:cNvSpPr/>
          <p:nvPr/>
        </p:nvSpPr>
        <p:spPr>
          <a:xfrm>
            <a:off x="336430" y="1257985"/>
            <a:ext cx="4666891" cy="5206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11. EXP </a:t>
            </a:r>
            <a:r>
              <a:rPr lang="ko-KR" altLang="en-US" sz="1000" b="1" dirty="0"/>
              <a:t>정보 영역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 </a:t>
            </a:r>
            <a:r>
              <a:rPr lang="ko-KR" altLang="en-US" sz="1000" dirty="0"/>
              <a:t>선택된 캐릭터의 현재 경험치 </a:t>
            </a:r>
            <a:r>
              <a:rPr lang="en-US" altLang="ko-KR" sz="1000" dirty="0"/>
              <a:t>/ </a:t>
            </a:r>
            <a:r>
              <a:rPr lang="ko-KR" altLang="en-US" sz="1000" dirty="0"/>
              <a:t>최대 경험치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각 자리 최대 숫자 </a:t>
            </a:r>
            <a:r>
              <a:rPr lang="en-US" altLang="ko-KR" sz="1000" dirty="0"/>
              <a:t>4</a:t>
            </a:r>
            <a:r>
              <a:rPr lang="ko-KR" altLang="en-US" sz="1000" dirty="0"/>
              <a:t>자리 출력 </a:t>
            </a:r>
            <a:r>
              <a:rPr lang="en-US" altLang="ko-KR" sz="1000" dirty="0"/>
              <a:t>(</a:t>
            </a:r>
            <a:r>
              <a:rPr lang="ko-KR" altLang="en-US" sz="1000" dirty="0"/>
              <a:t>현재 경험치</a:t>
            </a:r>
            <a:r>
              <a:rPr lang="en-US" altLang="ko-KR" sz="1000" dirty="0"/>
              <a:t>, </a:t>
            </a:r>
            <a:r>
              <a:rPr lang="ko-KR" altLang="en-US" sz="1000" dirty="0"/>
              <a:t>최대 경험치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현재 경험치는 최대 경험치 이상으로 누적 되지 않는다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게이지는 현재 경험치의 증가에 따라 차 오른다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12. </a:t>
            </a:r>
            <a:r>
              <a:rPr lang="ko-KR" altLang="en-US" sz="1000" b="1" dirty="0"/>
              <a:t>레벨 업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현재 경험치가 최대 경험치보다 낮을 때 터치 시 경험치 아이템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선택 팝업 창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레벨업이 불가능할 시 비 활성화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13. </a:t>
            </a:r>
            <a:r>
              <a:rPr lang="ko-KR" altLang="en-US" sz="1000" b="1" dirty="0"/>
              <a:t>랭크 업 정보 영역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선택된 캐릭터의 랭크 정보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/>
              <a:t>* </a:t>
            </a:r>
            <a:r>
              <a:rPr lang="ko-KR" altLang="en-US" sz="1000" dirty="0"/>
              <a:t>현재 조각의 개수 </a:t>
            </a:r>
            <a:r>
              <a:rPr lang="en-US" altLang="ko-KR" sz="1000" dirty="0"/>
              <a:t>/ </a:t>
            </a:r>
            <a:r>
              <a:rPr lang="ko-KR" altLang="en-US" sz="1000" dirty="0"/>
              <a:t>랭크업에 필요한 조각의 개수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조각의 개수는 최대 숫자 </a:t>
            </a:r>
            <a:r>
              <a:rPr lang="en-US" altLang="ko-KR" sz="1000" dirty="0"/>
              <a:t>3</a:t>
            </a:r>
            <a:r>
              <a:rPr lang="ko-KR" altLang="en-US" sz="1000" dirty="0"/>
              <a:t>자리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14. </a:t>
            </a:r>
            <a:r>
              <a:rPr lang="ko-KR" altLang="en-US" sz="1000" b="1" dirty="0"/>
              <a:t>획득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선택된 캐릭터의 드랍 힌트 팝업 창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15. </a:t>
            </a:r>
            <a:r>
              <a:rPr lang="ko-KR" altLang="en-US" sz="1000" b="1" dirty="0"/>
              <a:t>미리 보기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선택된 캐릭터의 다음 랭크 정보  팝업 창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7DF18-7350-4827-A635-BE0567537569}"/>
              </a:ext>
            </a:extLst>
          </p:cNvPr>
          <p:cNvSpPr/>
          <p:nvPr/>
        </p:nvSpPr>
        <p:spPr>
          <a:xfrm>
            <a:off x="5374258" y="1257985"/>
            <a:ext cx="6463058" cy="3063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1019836-15B6-4C1B-86E1-A8065FB7633D}"/>
              </a:ext>
            </a:extLst>
          </p:cNvPr>
          <p:cNvSpPr/>
          <p:nvPr/>
        </p:nvSpPr>
        <p:spPr>
          <a:xfrm>
            <a:off x="6232004" y="1323567"/>
            <a:ext cx="777078" cy="197216"/>
          </a:xfrm>
          <a:prstGeom prst="parallelogram">
            <a:avLst/>
          </a:prstGeom>
          <a:solidFill>
            <a:srgbClr val="FED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just"/>
            <a:r>
              <a:rPr lang="ko-KR" altLang="en-US" sz="900" dirty="0">
                <a:solidFill>
                  <a:srgbClr val="303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메인 화면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5977C70E-0231-4A7E-847B-924363078512}"/>
              </a:ext>
            </a:extLst>
          </p:cNvPr>
          <p:cNvSpPr/>
          <p:nvPr/>
        </p:nvSpPr>
        <p:spPr>
          <a:xfrm>
            <a:off x="8829014" y="3978590"/>
            <a:ext cx="572152" cy="217060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303031"/>
                </a:solidFill>
              </a:rPr>
              <a:t>레벨 업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20328CD-65AB-498E-872E-E3F6F00DC60D}"/>
              </a:ext>
            </a:extLst>
          </p:cNvPr>
          <p:cNvSpPr/>
          <p:nvPr/>
        </p:nvSpPr>
        <p:spPr>
          <a:xfrm>
            <a:off x="9479752" y="3980376"/>
            <a:ext cx="570751" cy="222039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무기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00D7B2B8-DCE1-4ACC-8C8B-BA4EC06300FA}"/>
              </a:ext>
            </a:extLst>
          </p:cNvPr>
          <p:cNvSpPr/>
          <p:nvPr/>
        </p:nvSpPr>
        <p:spPr>
          <a:xfrm>
            <a:off x="10118241" y="3980377"/>
            <a:ext cx="595738" cy="216912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성흔</a:t>
            </a:r>
            <a:endParaRPr lang="ko-KR" altLang="en-US" b="1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B1919669-241D-47EB-97D8-EB95924C7540}"/>
              </a:ext>
            </a:extLst>
          </p:cNvPr>
          <p:cNvSpPr/>
          <p:nvPr/>
        </p:nvSpPr>
        <p:spPr>
          <a:xfrm>
            <a:off x="10761851" y="3980376"/>
            <a:ext cx="562281" cy="215273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스킬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C645F3-E78B-40DF-9625-1E51BDF5FC89}"/>
              </a:ext>
            </a:extLst>
          </p:cNvPr>
          <p:cNvGrpSpPr/>
          <p:nvPr/>
        </p:nvGrpSpPr>
        <p:grpSpPr>
          <a:xfrm>
            <a:off x="5514830" y="1309911"/>
            <a:ext cx="678426" cy="214219"/>
            <a:chOff x="5332922" y="1789924"/>
            <a:chExt cx="723900" cy="26161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39F9E9DD-A20D-40C1-907E-D5AE7F8F812F}"/>
                </a:ext>
              </a:extLst>
            </p:cNvPr>
            <p:cNvSpPr/>
            <p:nvPr/>
          </p:nvSpPr>
          <p:spPr>
            <a:xfrm>
              <a:off x="5332922" y="1789924"/>
              <a:ext cx="723900" cy="247650"/>
            </a:xfrm>
            <a:prstGeom prst="parallelogram">
              <a:avLst/>
            </a:prstGeom>
            <a:solidFill>
              <a:srgbClr val="FED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523B3-F590-4710-A8ED-4BA343F01A67}"/>
                </a:ext>
              </a:extLst>
            </p:cNvPr>
            <p:cNvSpPr txBox="1"/>
            <p:nvPr/>
          </p:nvSpPr>
          <p:spPr>
            <a:xfrm>
              <a:off x="5380007" y="1789924"/>
              <a:ext cx="58839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〈</a:t>
              </a:r>
              <a:r>
                <a:rPr lang="ko-KR" altLang="en-US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뒤로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6C9DF912-656C-4E56-B0A2-FCA3940367AF}"/>
              </a:ext>
            </a:extLst>
          </p:cNvPr>
          <p:cNvSpPr/>
          <p:nvPr/>
        </p:nvSpPr>
        <p:spPr>
          <a:xfrm>
            <a:off x="5822939" y="1724782"/>
            <a:ext cx="290623" cy="290623"/>
          </a:xfrm>
          <a:prstGeom prst="ellipse">
            <a:avLst/>
          </a:prstGeom>
          <a:solidFill>
            <a:srgbClr val="BA87DF"/>
          </a:solidFill>
          <a:ln w="38100">
            <a:solidFill>
              <a:srgbClr val="A2A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2371B0-A3CB-4BA9-A54B-322ECA2B9F5B}"/>
              </a:ext>
            </a:extLst>
          </p:cNvPr>
          <p:cNvSpPr/>
          <p:nvPr/>
        </p:nvSpPr>
        <p:spPr>
          <a:xfrm>
            <a:off x="5820860" y="2268796"/>
            <a:ext cx="296117" cy="296117"/>
          </a:xfrm>
          <a:prstGeom prst="ellipse">
            <a:avLst/>
          </a:prstGeom>
          <a:solidFill>
            <a:srgbClr val="32C0F0"/>
          </a:solidFill>
          <a:ln w="38100">
            <a:solidFill>
              <a:srgbClr val="7C9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799DAFE-59EA-4A99-B359-67FD175C9C97}"/>
              </a:ext>
            </a:extLst>
          </p:cNvPr>
          <p:cNvSpPr/>
          <p:nvPr/>
        </p:nvSpPr>
        <p:spPr>
          <a:xfrm>
            <a:off x="10177282" y="3521953"/>
            <a:ext cx="471668" cy="213560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22D2C"/>
                </a:solidFill>
              </a:rPr>
              <a:t>획득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C51956-87EB-4063-A24E-66789964F5E7}"/>
              </a:ext>
            </a:extLst>
          </p:cNvPr>
          <p:cNvSpPr/>
          <p:nvPr/>
        </p:nvSpPr>
        <p:spPr>
          <a:xfrm>
            <a:off x="10738372" y="3519897"/>
            <a:ext cx="647715" cy="207279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322D2C"/>
                </a:solidFill>
              </a:rPr>
              <a:t>미리보기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B6C3ED-B183-44A0-8AA5-9DFB19D1CF21}"/>
              </a:ext>
            </a:extLst>
          </p:cNvPr>
          <p:cNvSpPr/>
          <p:nvPr/>
        </p:nvSpPr>
        <p:spPr>
          <a:xfrm>
            <a:off x="8779770" y="1696563"/>
            <a:ext cx="2608925" cy="913803"/>
          </a:xfrm>
          <a:prstGeom prst="rect">
            <a:avLst/>
          </a:prstGeom>
          <a:solidFill>
            <a:srgbClr val="3E6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841-ABD0-47A7-9811-2B4238E8923F}"/>
              </a:ext>
            </a:extLst>
          </p:cNvPr>
          <p:cNvSpPr txBox="1"/>
          <p:nvPr/>
        </p:nvSpPr>
        <p:spPr>
          <a:xfrm>
            <a:off x="8735245" y="1695900"/>
            <a:ext cx="144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schemeClr val="bg1"/>
                </a:solidFill>
              </a:rPr>
              <a:t>기본 속성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4FB9E-3750-4210-82C0-9C22CD4F18D9}"/>
              </a:ext>
            </a:extLst>
          </p:cNvPr>
          <p:cNvSpPr txBox="1"/>
          <p:nvPr/>
        </p:nvSpPr>
        <p:spPr>
          <a:xfrm>
            <a:off x="8735181" y="1844378"/>
            <a:ext cx="14553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i="1" dirty="0">
                <a:solidFill>
                  <a:srgbClr val="5C7A98"/>
                </a:solidFill>
              </a:rPr>
              <a:t>BASIC STATUS</a:t>
            </a:r>
            <a:endParaRPr lang="ko-KR" altLang="en-US" sz="500" i="1" dirty="0">
              <a:solidFill>
                <a:srgbClr val="5C7A9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CD986-3CBD-4DD8-A149-847D9432D59D}"/>
              </a:ext>
            </a:extLst>
          </p:cNvPr>
          <p:cNvSpPr txBox="1"/>
          <p:nvPr/>
        </p:nvSpPr>
        <p:spPr>
          <a:xfrm>
            <a:off x="8762573" y="1949319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HP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F71A7-8DF3-4125-BDFA-CE191F945B87}"/>
              </a:ext>
            </a:extLst>
          </p:cNvPr>
          <p:cNvSpPr txBox="1"/>
          <p:nvPr/>
        </p:nvSpPr>
        <p:spPr>
          <a:xfrm>
            <a:off x="8755366" y="2160068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공격력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E648D-6B6C-4190-A407-5AA2474F2EB4}"/>
              </a:ext>
            </a:extLst>
          </p:cNvPr>
          <p:cNvSpPr txBox="1"/>
          <p:nvPr/>
        </p:nvSpPr>
        <p:spPr>
          <a:xfrm>
            <a:off x="8755365" y="2365144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회심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2FD7B-32D2-4EB6-8251-E3723EFEBFD5}"/>
              </a:ext>
            </a:extLst>
          </p:cNvPr>
          <p:cNvSpPr txBox="1"/>
          <p:nvPr/>
        </p:nvSpPr>
        <p:spPr>
          <a:xfrm>
            <a:off x="10166158" y="1950826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SP</a:t>
            </a:r>
            <a:endParaRPr lang="ko-KR" altLang="en-US" sz="800" b="1" dirty="0">
              <a:solidFill>
                <a:srgbClr val="00C7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3F772-F6C6-4D3D-9CC1-5DD6CADB193A}"/>
              </a:ext>
            </a:extLst>
          </p:cNvPr>
          <p:cNvSpPr txBox="1"/>
          <p:nvPr/>
        </p:nvSpPr>
        <p:spPr>
          <a:xfrm>
            <a:off x="10159799" y="2157785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방어력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CDA1BC-CCC2-4642-9953-AF83F39CFFCC}"/>
              </a:ext>
            </a:extLst>
          </p:cNvPr>
          <p:cNvGrpSpPr/>
          <p:nvPr/>
        </p:nvGrpSpPr>
        <p:grpSpPr>
          <a:xfrm>
            <a:off x="11261122" y="2474061"/>
            <a:ext cx="165169" cy="159571"/>
            <a:chOff x="10973639" y="3074687"/>
            <a:chExt cx="175179" cy="17517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9165EE7-58AA-4321-8ED5-D2F724FC5AB4}"/>
                </a:ext>
              </a:extLst>
            </p:cNvPr>
            <p:cNvSpPr/>
            <p:nvPr/>
          </p:nvSpPr>
          <p:spPr>
            <a:xfrm>
              <a:off x="10973639" y="3074687"/>
              <a:ext cx="175179" cy="175179"/>
            </a:xfrm>
            <a:prstGeom prst="ellipse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3285D520-3299-4442-BF2F-7724396B10E3}"/>
                </a:ext>
              </a:extLst>
            </p:cNvPr>
            <p:cNvSpPr/>
            <p:nvPr/>
          </p:nvSpPr>
          <p:spPr>
            <a:xfrm>
              <a:off x="11050916" y="3110730"/>
              <a:ext cx="36000" cy="252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E34539FF-F2F7-4553-993A-721161ABE000}"/>
                </a:ext>
              </a:extLst>
            </p:cNvPr>
            <p:cNvSpPr/>
            <p:nvPr/>
          </p:nvSpPr>
          <p:spPr>
            <a:xfrm rot="242656">
              <a:off x="11035354" y="3155915"/>
              <a:ext cx="36000" cy="54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CE1A5C80-F4E0-470A-B106-39CE91956BD0}"/>
              </a:ext>
            </a:extLst>
          </p:cNvPr>
          <p:cNvSpPr/>
          <p:nvPr/>
        </p:nvSpPr>
        <p:spPr>
          <a:xfrm>
            <a:off x="11121621" y="1715430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31B5B5-FC73-4382-BF3D-168EB9B711B1}"/>
              </a:ext>
            </a:extLst>
          </p:cNvPr>
          <p:cNvSpPr txBox="1"/>
          <p:nvPr/>
        </p:nvSpPr>
        <p:spPr>
          <a:xfrm>
            <a:off x="9504860" y="1939595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3F1F7-1913-44C9-ABFD-2B88A29F74B3}"/>
              </a:ext>
            </a:extLst>
          </p:cNvPr>
          <p:cNvSpPr txBox="1"/>
          <p:nvPr/>
        </p:nvSpPr>
        <p:spPr>
          <a:xfrm>
            <a:off x="9553409" y="2138120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50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9926D0-D9F8-41F9-98A9-41943B8A379B}"/>
              </a:ext>
            </a:extLst>
          </p:cNvPr>
          <p:cNvSpPr txBox="1"/>
          <p:nvPr/>
        </p:nvSpPr>
        <p:spPr>
          <a:xfrm>
            <a:off x="9549957" y="2348573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3C26-5710-4C4C-904D-FF27CEDB84A4}"/>
              </a:ext>
            </a:extLst>
          </p:cNvPr>
          <p:cNvSpPr txBox="1"/>
          <p:nvPr/>
        </p:nvSpPr>
        <p:spPr>
          <a:xfrm>
            <a:off x="10900672" y="1942284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87F64-5730-481B-AE49-77FCED2659F4}"/>
              </a:ext>
            </a:extLst>
          </p:cNvPr>
          <p:cNvSpPr txBox="1"/>
          <p:nvPr/>
        </p:nvSpPr>
        <p:spPr>
          <a:xfrm>
            <a:off x="10897991" y="2144680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380F9B-7E92-4B90-9D2A-95FB8B500B25}"/>
              </a:ext>
            </a:extLst>
          </p:cNvPr>
          <p:cNvSpPr/>
          <p:nvPr/>
        </p:nvSpPr>
        <p:spPr>
          <a:xfrm>
            <a:off x="8782151" y="2670877"/>
            <a:ext cx="2606316" cy="248197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254B12-1F57-4D25-AF67-3CB519759916}"/>
              </a:ext>
            </a:extLst>
          </p:cNvPr>
          <p:cNvSpPr txBox="1"/>
          <p:nvPr/>
        </p:nvSpPr>
        <p:spPr>
          <a:xfrm>
            <a:off x="8779771" y="2684434"/>
            <a:ext cx="451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C7FF"/>
                </a:solidFill>
              </a:rPr>
              <a:t>EXP</a:t>
            </a:r>
            <a:endParaRPr lang="ko-KR" altLang="en-US" sz="1050" b="1" dirty="0">
              <a:solidFill>
                <a:srgbClr val="00C7FF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11C5CA-157F-41F4-85BD-0C197407B105}"/>
              </a:ext>
            </a:extLst>
          </p:cNvPr>
          <p:cNvCxnSpPr>
            <a:cxnSpLocks/>
          </p:cNvCxnSpPr>
          <p:nvPr/>
        </p:nvCxnSpPr>
        <p:spPr>
          <a:xfrm flipH="1">
            <a:off x="9179534" y="2706261"/>
            <a:ext cx="88304" cy="197098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854C01-0C94-4762-96AA-8C634BE92CF3}"/>
              </a:ext>
            </a:extLst>
          </p:cNvPr>
          <p:cNvSpPr txBox="1"/>
          <p:nvPr/>
        </p:nvSpPr>
        <p:spPr>
          <a:xfrm>
            <a:off x="9218842" y="2661992"/>
            <a:ext cx="177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chemeClr val="bg1"/>
                </a:solidFill>
              </a:rPr>
              <a:t>9999 / 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08A7653B-9C80-412F-B64D-402057CD0CA4}"/>
              </a:ext>
            </a:extLst>
          </p:cNvPr>
          <p:cNvSpPr/>
          <p:nvPr/>
        </p:nvSpPr>
        <p:spPr>
          <a:xfrm>
            <a:off x="9344025" y="2842074"/>
            <a:ext cx="1938338" cy="45719"/>
          </a:xfrm>
          <a:prstGeom prst="parallelogram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EB3D2-117A-47B8-8FBD-6FF50C0DAEAE}"/>
              </a:ext>
            </a:extLst>
          </p:cNvPr>
          <p:cNvSpPr/>
          <p:nvPr/>
        </p:nvSpPr>
        <p:spPr>
          <a:xfrm>
            <a:off x="8779770" y="3240457"/>
            <a:ext cx="2671360" cy="233834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0D5948-37F6-480C-B49C-38ACECEC605B}"/>
              </a:ext>
            </a:extLst>
          </p:cNvPr>
          <p:cNvSpPr/>
          <p:nvPr/>
        </p:nvSpPr>
        <p:spPr>
          <a:xfrm>
            <a:off x="10739698" y="2969117"/>
            <a:ext cx="657558" cy="218582"/>
          </a:xfrm>
          <a:prstGeom prst="roundRect">
            <a:avLst/>
          </a:prstGeom>
          <a:solidFill>
            <a:srgbClr val="74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22D2C"/>
                </a:solidFill>
              </a:rPr>
              <a:t>레벨 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82FE8C-FEAE-499F-BDFB-52A2DD518BC5}"/>
              </a:ext>
            </a:extLst>
          </p:cNvPr>
          <p:cNvSpPr txBox="1"/>
          <p:nvPr/>
        </p:nvSpPr>
        <p:spPr>
          <a:xfrm>
            <a:off x="8769684" y="3267258"/>
            <a:ext cx="631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00C7FF"/>
                </a:solidFill>
              </a:rPr>
              <a:t>랭크 업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BA9D9D1-5C37-48F5-AF73-53F44AB858A8}"/>
              </a:ext>
            </a:extLst>
          </p:cNvPr>
          <p:cNvCxnSpPr>
            <a:cxnSpLocks/>
          </p:cNvCxnSpPr>
          <p:nvPr/>
        </p:nvCxnSpPr>
        <p:spPr>
          <a:xfrm flipH="1">
            <a:off x="9212711" y="3287028"/>
            <a:ext cx="48616" cy="152989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별: 꼭짓점 4개 67">
            <a:extLst>
              <a:ext uri="{FF2B5EF4-FFF2-40B4-BE49-F238E27FC236}">
                <a16:creationId xmlns:a16="http://schemas.microsoft.com/office/drawing/2014/main" id="{4D3663D1-BD32-4439-9BA9-83676E998A5E}"/>
              </a:ext>
            </a:extLst>
          </p:cNvPr>
          <p:cNvSpPr/>
          <p:nvPr/>
        </p:nvSpPr>
        <p:spPr>
          <a:xfrm rot="905770">
            <a:off x="9570659" y="3304864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2F98144-5FEE-47CF-894C-B34BF0B18703}"/>
              </a:ext>
            </a:extLst>
          </p:cNvPr>
          <p:cNvCxnSpPr>
            <a:cxnSpLocks/>
          </p:cNvCxnSpPr>
          <p:nvPr/>
        </p:nvCxnSpPr>
        <p:spPr>
          <a:xfrm flipH="1">
            <a:off x="10746426" y="3234061"/>
            <a:ext cx="69850" cy="222250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B533D3-9F81-4137-B4E3-606716B28014}"/>
              </a:ext>
            </a:extLst>
          </p:cNvPr>
          <p:cNvSpPr txBox="1"/>
          <p:nvPr/>
        </p:nvSpPr>
        <p:spPr>
          <a:xfrm>
            <a:off x="10298601" y="3258847"/>
            <a:ext cx="46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조각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67BB5-7FA5-4D4D-A580-3FC1797043EE}"/>
              </a:ext>
            </a:extLst>
          </p:cNvPr>
          <p:cNvSpPr txBox="1"/>
          <p:nvPr/>
        </p:nvSpPr>
        <p:spPr>
          <a:xfrm>
            <a:off x="10915057" y="3249305"/>
            <a:ext cx="683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i="1" dirty="0">
                <a:solidFill>
                  <a:schemeClr val="bg1"/>
                </a:solidFill>
              </a:rPr>
              <a:t>10/10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1B62D79-119A-42EE-A871-5B1E579BD4B0}"/>
              </a:ext>
            </a:extLst>
          </p:cNvPr>
          <p:cNvCxnSpPr>
            <a:cxnSpLocks/>
          </p:cNvCxnSpPr>
          <p:nvPr/>
        </p:nvCxnSpPr>
        <p:spPr>
          <a:xfrm flipV="1">
            <a:off x="8845089" y="2129729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2766D40-D350-4E66-AA3E-3BE619456C6E}"/>
              </a:ext>
            </a:extLst>
          </p:cNvPr>
          <p:cNvCxnSpPr>
            <a:cxnSpLocks/>
          </p:cNvCxnSpPr>
          <p:nvPr/>
        </p:nvCxnSpPr>
        <p:spPr>
          <a:xfrm>
            <a:off x="10248175" y="2131048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D9347-A814-40C3-84AA-232F0E9567DA}"/>
              </a:ext>
            </a:extLst>
          </p:cNvPr>
          <p:cNvSpPr/>
          <p:nvPr/>
        </p:nvSpPr>
        <p:spPr>
          <a:xfrm>
            <a:off x="5799112" y="3837790"/>
            <a:ext cx="2094275" cy="417116"/>
          </a:xfrm>
          <a:prstGeom prst="rect">
            <a:avLst/>
          </a:prstGeom>
          <a:solidFill>
            <a:srgbClr val="2F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8B79A2D9-93FF-48FE-A0B6-F8D0A89A1726}"/>
              </a:ext>
            </a:extLst>
          </p:cNvPr>
          <p:cNvSpPr/>
          <p:nvPr/>
        </p:nvSpPr>
        <p:spPr>
          <a:xfrm rot="16200000">
            <a:off x="5826654" y="3896491"/>
            <a:ext cx="354438" cy="299716"/>
          </a:xfrm>
          <a:prstGeom prst="hexagon">
            <a:avLst/>
          </a:prstGeom>
          <a:solidFill>
            <a:srgbClr val="5A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8630-13C7-41CA-984A-992EBC51B6E9}"/>
              </a:ext>
            </a:extLst>
          </p:cNvPr>
          <p:cNvSpPr txBox="1"/>
          <p:nvPr/>
        </p:nvSpPr>
        <p:spPr>
          <a:xfrm>
            <a:off x="6100467" y="3849797"/>
            <a:ext cx="71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1">
                <a:solidFill>
                  <a:schemeClr val="bg1"/>
                </a:solidFill>
              </a:rPr>
              <a:t>체리 폭탄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A8654-9B98-418F-B2F3-86002272B38F}"/>
              </a:ext>
            </a:extLst>
          </p:cNvPr>
          <p:cNvSpPr/>
          <p:nvPr/>
        </p:nvSpPr>
        <p:spPr>
          <a:xfrm>
            <a:off x="6209825" y="4032841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8C9BA-8F03-4D43-9ACC-2FE610E5CCC1}"/>
              </a:ext>
            </a:extLst>
          </p:cNvPr>
          <p:cNvSpPr txBox="1"/>
          <p:nvPr/>
        </p:nvSpPr>
        <p:spPr>
          <a:xfrm>
            <a:off x="7456142" y="3835970"/>
            <a:ext cx="578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>
                <a:solidFill>
                  <a:schemeClr val="bg1"/>
                </a:solidFill>
              </a:rPr>
              <a:t>LV.31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E6334-CC7E-430F-8F07-DF20FF698F19}"/>
              </a:ext>
            </a:extLst>
          </p:cNvPr>
          <p:cNvSpPr txBox="1"/>
          <p:nvPr/>
        </p:nvSpPr>
        <p:spPr>
          <a:xfrm>
            <a:off x="7136023" y="4024186"/>
            <a:ext cx="604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dirty="0">
                <a:solidFill>
                  <a:srgbClr val="23ADDD"/>
                </a:solidFill>
              </a:rPr>
              <a:t>전투력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CA0E4-D429-4A47-94D9-835A43306C30}"/>
              </a:ext>
            </a:extLst>
          </p:cNvPr>
          <p:cNvSpPr txBox="1"/>
          <p:nvPr/>
        </p:nvSpPr>
        <p:spPr>
          <a:xfrm>
            <a:off x="7537309" y="4012755"/>
            <a:ext cx="512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9999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0F33F8-7115-43CF-9E39-BC47E84E6324}"/>
              </a:ext>
            </a:extLst>
          </p:cNvPr>
          <p:cNvGrpSpPr/>
          <p:nvPr/>
        </p:nvGrpSpPr>
        <p:grpSpPr>
          <a:xfrm>
            <a:off x="8460172" y="1727532"/>
            <a:ext cx="184666" cy="184666"/>
            <a:chOff x="7761760" y="2476085"/>
            <a:chExt cx="220708" cy="22070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29A47F-2E9D-438C-AC6D-AC2B1E14DAD7}"/>
                </a:ext>
              </a:extLst>
            </p:cNvPr>
            <p:cNvSpPr/>
            <p:nvPr/>
          </p:nvSpPr>
          <p:spPr>
            <a:xfrm>
              <a:off x="7761760" y="2476085"/>
              <a:ext cx="220708" cy="220708"/>
            </a:xfrm>
            <a:prstGeom prst="ellipse">
              <a:avLst/>
            </a:prstGeom>
            <a:solidFill>
              <a:srgbClr val="00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C433415-44F4-477F-A164-4801596CA993}"/>
                </a:ext>
              </a:extLst>
            </p:cNvPr>
            <p:cNvSpPr/>
            <p:nvPr/>
          </p:nvSpPr>
          <p:spPr>
            <a:xfrm>
              <a:off x="7851199" y="25378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12F98BE4-BC3A-43F4-8054-BC68E02AC9FE}"/>
                </a:ext>
              </a:extLst>
            </p:cNvPr>
            <p:cNvSpPr/>
            <p:nvPr/>
          </p:nvSpPr>
          <p:spPr>
            <a:xfrm rot="10800000">
              <a:off x="7831882" y="2593671"/>
              <a:ext cx="80463" cy="73422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액자 44">
            <a:extLst>
              <a:ext uri="{FF2B5EF4-FFF2-40B4-BE49-F238E27FC236}">
                <a16:creationId xmlns:a16="http://schemas.microsoft.com/office/drawing/2014/main" id="{B29A700C-3D9B-4B05-94CB-6F234B3C03F5}"/>
              </a:ext>
            </a:extLst>
          </p:cNvPr>
          <p:cNvSpPr/>
          <p:nvPr/>
        </p:nvSpPr>
        <p:spPr>
          <a:xfrm>
            <a:off x="8716563" y="1641151"/>
            <a:ext cx="2734569" cy="2151923"/>
          </a:xfrm>
          <a:prstGeom prst="frame">
            <a:avLst>
              <a:gd name="adj1" fmla="val 170"/>
            </a:avLst>
          </a:prstGeom>
          <a:ln>
            <a:solidFill>
              <a:srgbClr val="29D2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왼쪽 대괄호 53">
            <a:extLst>
              <a:ext uri="{FF2B5EF4-FFF2-40B4-BE49-F238E27FC236}">
                <a16:creationId xmlns:a16="http://schemas.microsoft.com/office/drawing/2014/main" id="{0F046062-A989-46C1-9682-215D37103547}"/>
              </a:ext>
            </a:extLst>
          </p:cNvPr>
          <p:cNvSpPr/>
          <p:nvPr/>
        </p:nvSpPr>
        <p:spPr>
          <a:xfrm rot="725954">
            <a:off x="8710789" y="3906846"/>
            <a:ext cx="93096" cy="375315"/>
          </a:xfrm>
          <a:prstGeom prst="lef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>
            <a:extLst>
              <a:ext uri="{FF2B5EF4-FFF2-40B4-BE49-F238E27FC236}">
                <a16:creationId xmlns:a16="http://schemas.microsoft.com/office/drawing/2014/main" id="{637C25B2-7FF6-4769-85E0-5C9446A74CC3}"/>
              </a:ext>
            </a:extLst>
          </p:cNvPr>
          <p:cNvSpPr/>
          <p:nvPr/>
        </p:nvSpPr>
        <p:spPr>
          <a:xfrm rot="720000">
            <a:off x="11387873" y="3925495"/>
            <a:ext cx="82391" cy="351620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B5DC03-02D2-4ABE-B57E-5A059E9F0E1E}"/>
              </a:ext>
            </a:extLst>
          </p:cNvPr>
          <p:cNvSpPr txBox="1"/>
          <p:nvPr/>
        </p:nvSpPr>
        <p:spPr>
          <a:xfrm>
            <a:off x="5799112" y="2016144"/>
            <a:ext cx="6945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코스튬 변경</a:t>
            </a:r>
          </a:p>
        </p:txBody>
      </p:sp>
      <p:sp>
        <p:nvSpPr>
          <p:cNvPr id="60" name="별: 꼭짓점 4개 59">
            <a:extLst>
              <a:ext uri="{FF2B5EF4-FFF2-40B4-BE49-F238E27FC236}">
                <a16:creationId xmlns:a16="http://schemas.microsoft.com/office/drawing/2014/main" id="{15E17EF7-9FF3-4D4C-B35F-F4423DB9C9FB}"/>
              </a:ext>
            </a:extLst>
          </p:cNvPr>
          <p:cNvSpPr/>
          <p:nvPr/>
        </p:nvSpPr>
        <p:spPr>
          <a:xfrm>
            <a:off x="6321611" y="2054767"/>
            <a:ext cx="92516" cy="10742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별: 꼭짓점 4개 83">
            <a:extLst>
              <a:ext uri="{FF2B5EF4-FFF2-40B4-BE49-F238E27FC236}">
                <a16:creationId xmlns:a16="http://schemas.microsoft.com/office/drawing/2014/main" id="{741DBA0C-8959-40F4-A5E9-9A0A4DA18022}"/>
              </a:ext>
            </a:extLst>
          </p:cNvPr>
          <p:cNvSpPr/>
          <p:nvPr/>
        </p:nvSpPr>
        <p:spPr>
          <a:xfrm>
            <a:off x="5820860" y="2071445"/>
            <a:ext cx="49530" cy="7460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C7B1C-1115-4F84-B3C7-9B0D079646DC}"/>
              </a:ext>
            </a:extLst>
          </p:cNvPr>
          <p:cNvSpPr txBox="1"/>
          <p:nvPr/>
        </p:nvSpPr>
        <p:spPr>
          <a:xfrm>
            <a:off x="5829633" y="2556896"/>
            <a:ext cx="6334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세로 화면</a:t>
            </a:r>
          </a:p>
        </p:txBody>
      </p:sp>
      <p:sp>
        <p:nvSpPr>
          <p:cNvPr id="85" name="별: 꼭짓점 4개 84">
            <a:extLst>
              <a:ext uri="{FF2B5EF4-FFF2-40B4-BE49-F238E27FC236}">
                <a16:creationId xmlns:a16="http://schemas.microsoft.com/office/drawing/2014/main" id="{5096954F-DD59-44B7-961F-16FFD9AA49AC}"/>
              </a:ext>
            </a:extLst>
          </p:cNvPr>
          <p:cNvSpPr/>
          <p:nvPr/>
        </p:nvSpPr>
        <p:spPr>
          <a:xfrm>
            <a:off x="6284403" y="2611928"/>
            <a:ext cx="92516" cy="90013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4개 85">
            <a:extLst>
              <a:ext uri="{FF2B5EF4-FFF2-40B4-BE49-F238E27FC236}">
                <a16:creationId xmlns:a16="http://schemas.microsoft.com/office/drawing/2014/main" id="{E01AC8EC-1D97-4EE6-A7BA-68E4F8BCAA2D}"/>
              </a:ext>
            </a:extLst>
          </p:cNvPr>
          <p:cNvSpPr/>
          <p:nvPr/>
        </p:nvSpPr>
        <p:spPr>
          <a:xfrm>
            <a:off x="5865055" y="2628148"/>
            <a:ext cx="47351" cy="64924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51798B-0076-4213-BB39-50768BAD75F0}"/>
              </a:ext>
            </a:extLst>
          </p:cNvPr>
          <p:cNvCxnSpPr>
            <a:cxnSpLocks/>
          </p:cNvCxnSpPr>
          <p:nvPr/>
        </p:nvCxnSpPr>
        <p:spPr>
          <a:xfrm>
            <a:off x="5859242" y="2162187"/>
            <a:ext cx="50862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2B6D94A-B188-4D9A-9315-1A1AE9F6449F}"/>
              </a:ext>
            </a:extLst>
          </p:cNvPr>
          <p:cNvCxnSpPr>
            <a:cxnSpLocks/>
          </p:cNvCxnSpPr>
          <p:nvPr/>
        </p:nvCxnSpPr>
        <p:spPr>
          <a:xfrm>
            <a:off x="5938472" y="2708996"/>
            <a:ext cx="42939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D46B98B-FBDB-492F-84E4-22F1CE811274}"/>
              </a:ext>
            </a:extLst>
          </p:cNvPr>
          <p:cNvCxnSpPr>
            <a:cxnSpLocks/>
          </p:cNvCxnSpPr>
          <p:nvPr/>
        </p:nvCxnSpPr>
        <p:spPr>
          <a:xfrm>
            <a:off x="8007045" y="1698094"/>
            <a:ext cx="432000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A371E4D-DD30-4327-BF63-8B1A3C1CE116}"/>
              </a:ext>
            </a:extLst>
          </p:cNvPr>
          <p:cNvSpPr txBox="1"/>
          <p:nvPr/>
        </p:nvSpPr>
        <p:spPr>
          <a:xfrm>
            <a:off x="7960654" y="1672154"/>
            <a:ext cx="5343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진영 추천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46C5E50-0FB0-410D-8630-DC897D2854EC}"/>
              </a:ext>
            </a:extLst>
          </p:cNvPr>
          <p:cNvSpPr/>
          <p:nvPr/>
        </p:nvSpPr>
        <p:spPr>
          <a:xfrm>
            <a:off x="8755366" y="1368244"/>
            <a:ext cx="758038" cy="107175"/>
          </a:xfrm>
          <a:prstGeom prst="rect">
            <a:avLst/>
          </a:prstGeom>
          <a:solidFill>
            <a:srgbClr val="681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원통형 97">
            <a:extLst>
              <a:ext uri="{FF2B5EF4-FFF2-40B4-BE49-F238E27FC236}">
                <a16:creationId xmlns:a16="http://schemas.microsoft.com/office/drawing/2014/main" id="{48A6713F-661E-4FDD-94DF-DD33D9CE7116}"/>
              </a:ext>
            </a:extLst>
          </p:cNvPr>
          <p:cNvSpPr/>
          <p:nvPr/>
        </p:nvSpPr>
        <p:spPr>
          <a:xfrm rot="1614635">
            <a:off x="8793218" y="1323527"/>
            <a:ext cx="97935" cy="187692"/>
          </a:xfrm>
          <a:prstGeom prst="can">
            <a:avLst/>
          </a:prstGeom>
          <a:solidFill>
            <a:srgbClr val="8B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F37250-BD98-4DC8-A0D3-9806697DFA16}"/>
              </a:ext>
            </a:extLst>
          </p:cNvPr>
          <p:cNvGrpSpPr/>
          <p:nvPr/>
        </p:nvGrpSpPr>
        <p:grpSpPr>
          <a:xfrm>
            <a:off x="9428942" y="1333742"/>
            <a:ext cx="152980" cy="177456"/>
            <a:chOff x="9262754" y="1401170"/>
            <a:chExt cx="172112" cy="199649"/>
          </a:xfrm>
        </p:grpSpPr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F7E98C25-0705-4821-BE79-49BDCBF37BC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더하기 기호 101">
              <a:extLst>
                <a:ext uri="{FF2B5EF4-FFF2-40B4-BE49-F238E27FC236}">
                  <a16:creationId xmlns:a16="http://schemas.microsoft.com/office/drawing/2014/main" id="{94B98B09-ED9E-4155-A142-DCEA072F3786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89CD17B-B079-4B9E-ACCD-44F903209AD9}"/>
              </a:ext>
            </a:extLst>
          </p:cNvPr>
          <p:cNvSpPr txBox="1"/>
          <p:nvPr/>
        </p:nvSpPr>
        <p:spPr>
          <a:xfrm>
            <a:off x="8884374" y="1325572"/>
            <a:ext cx="528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999/999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51ACD70-B6AC-43E6-8EC0-C580E9B94BE7}"/>
              </a:ext>
            </a:extLst>
          </p:cNvPr>
          <p:cNvSpPr/>
          <p:nvPr/>
        </p:nvSpPr>
        <p:spPr>
          <a:xfrm>
            <a:off x="9783984" y="1375039"/>
            <a:ext cx="687816" cy="96409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648D7D6-7427-4FE7-BDAD-88DFC42BBA9D}"/>
              </a:ext>
            </a:extLst>
          </p:cNvPr>
          <p:cNvGrpSpPr/>
          <p:nvPr/>
        </p:nvGrpSpPr>
        <p:grpSpPr>
          <a:xfrm>
            <a:off x="10378946" y="1347196"/>
            <a:ext cx="141381" cy="164002"/>
            <a:chOff x="9262754" y="1401170"/>
            <a:chExt cx="172112" cy="199649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D2DB07ED-EAB1-42C7-9A53-24A621A5F70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더하기 기호 109">
              <a:extLst>
                <a:ext uri="{FF2B5EF4-FFF2-40B4-BE49-F238E27FC236}">
                  <a16:creationId xmlns:a16="http://schemas.microsoft.com/office/drawing/2014/main" id="{AC1540E6-83CA-40B3-88FA-244A953D5D3B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육각형 110">
            <a:extLst>
              <a:ext uri="{FF2B5EF4-FFF2-40B4-BE49-F238E27FC236}">
                <a16:creationId xmlns:a16="http://schemas.microsoft.com/office/drawing/2014/main" id="{0DA6C97A-76B8-4C55-A3B0-3C1CCEF9766F}"/>
              </a:ext>
            </a:extLst>
          </p:cNvPr>
          <p:cNvSpPr/>
          <p:nvPr/>
        </p:nvSpPr>
        <p:spPr>
          <a:xfrm rot="17482815">
            <a:off x="9702173" y="1346981"/>
            <a:ext cx="176728" cy="123394"/>
          </a:xfrm>
          <a:prstGeom prst="hexagon">
            <a:avLst/>
          </a:prstGeom>
          <a:solidFill>
            <a:srgbClr val="FEE054"/>
          </a:solidFill>
          <a:ln>
            <a:solidFill>
              <a:srgbClr val="D48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A7CEB5-E4AB-45EF-B1C1-767B467E510F}"/>
              </a:ext>
            </a:extLst>
          </p:cNvPr>
          <p:cNvSpPr txBox="1"/>
          <p:nvPr/>
        </p:nvSpPr>
        <p:spPr>
          <a:xfrm>
            <a:off x="9797090" y="1309080"/>
            <a:ext cx="74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1514F12-8DF2-40D8-905B-89B180F6D6FC}"/>
              </a:ext>
            </a:extLst>
          </p:cNvPr>
          <p:cNvSpPr/>
          <p:nvPr/>
        </p:nvSpPr>
        <p:spPr>
          <a:xfrm>
            <a:off x="10713979" y="1365978"/>
            <a:ext cx="674717" cy="111850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AEFE701-4FBD-400F-B10D-7439D8451CD7}"/>
              </a:ext>
            </a:extLst>
          </p:cNvPr>
          <p:cNvGrpSpPr/>
          <p:nvPr/>
        </p:nvGrpSpPr>
        <p:grpSpPr>
          <a:xfrm>
            <a:off x="11313206" y="1339843"/>
            <a:ext cx="147721" cy="171355"/>
            <a:chOff x="9262754" y="1401170"/>
            <a:chExt cx="172112" cy="199649"/>
          </a:xfrm>
        </p:grpSpPr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792E86B3-C7CE-4D98-96B2-18058BE8001B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더하기 기호 114">
              <a:extLst>
                <a:ext uri="{FF2B5EF4-FFF2-40B4-BE49-F238E27FC236}">
                  <a16:creationId xmlns:a16="http://schemas.microsoft.com/office/drawing/2014/main" id="{0F9A4C1B-DEC3-444E-93DD-0CD7B30E7C1D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육각형 116">
            <a:extLst>
              <a:ext uri="{FF2B5EF4-FFF2-40B4-BE49-F238E27FC236}">
                <a16:creationId xmlns:a16="http://schemas.microsoft.com/office/drawing/2014/main" id="{973651BC-59A5-4167-89DC-0D87552AD85A}"/>
              </a:ext>
            </a:extLst>
          </p:cNvPr>
          <p:cNvSpPr/>
          <p:nvPr/>
        </p:nvSpPr>
        <p:spPr>
          <a:xfrm rot="17402925">
            <a:off x="10633141" y="1365224"/>
            <a:ext cx="180307" cy="92479"/>
          </a:xfrm>
          <a:prstGeom prst="hexagon">
            <a:avLst/>
          </a:prstGeom>
          <a:solidFill>
            <a:srgbClr val="1170F4"/>
          </a:solidFill>
          <a:ln>
            <a:solidFill>
              <a:srgbClr val="B9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91A287-8057-4437-9B66-C4A2FD2BB790}"/>
              </a:ext>
            </a:extLst>
          </p:cNvPr>
          <p:cNvSpPr txBox="1"/>
          <p:nvPr/>
        </p:nvSpPr>
        <p:spPr>
          <a:xfrm>
            <a:off x="10745035" y="1309080"/>
            <a:ext cx="7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7FBC4A-E63E-4E4E-8CF0-382BAF89047F}"/>
              </a:ext>
            </a:extLst>
          </p:cNvPr>
          <p:cNvSpPr/>
          <p:nvPr/>
        </p:nvSpPr>
        <p:spPr>
          <a:xfrm>
            <a:off x="5370541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C903834-2435-468C-9ABE-8F0D092A5E89}"/>
              </a:ext>
            </a:extLst>
          </p:cNvPr>
          <p:cNvSpPr/>
          <p:nvPr/>
        </p:nvSpPr>
        <p:spPr>
          <a:xfrm>
            <a:off x="6175503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E809713-F376-4178-A41E-6EEA125588CC}"/>
              </a:ext>
            </a:extLst>
          </p:cNvPr>
          <p:cNvSpPr/>
          <p:nvPr/>
        </p:nvSpPr>
        <p:spPr>
          <a:xfrm>
            <a:off x="8621679" y="115699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EA0A9B3-47B9-4707-9F08-6D5B9751F0CC}"/>
              </a:ext>
            </a:extLst>
          </p:cNvPr>
          <p:cNvSpPr/>
          <p:nvPr/>
        </p:nvSpPr>
        <p:spPr>
          <a:xfrm>
            <a:off x="9586010" y="1149174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9DC697-7F36-47B5-BD5B-F67F14C862F1}"/>
              </a:ext>
            </a:extLst>
          </p:cNvPr>
          <p:cNvSpPr/>
          <p:nvPr/>
        </p:nvSpPr>
        <p:spPr>
          <a:xfrm>
            <a:off x="10620135" y="11514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29D958-5552-4F3C-8F3F-62F92FD03F99}"/>
              </a:ext>
            </a:extLst>
          </p:cNvPr>
          <p:cNvSpPr/>
          <p:nvPr/>
        </p:nvSpPr>
        <p:spPr>
          <a:xfrm>
            <a:off x="5656336" y="160645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D9E59FE-0D91-4C64-8BD6-36F15B7E6103}"/>
              </a:ext>
            </a:extLst>
          </p:cNvPr>
          <p:cNvSpPr/>
          <p:nvPr/>
        </p:nvSpPr>
        <p:spPr>
          <a:xfrm>
            <a:off x="5654257" y="21410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992377C-2FBA-4BB9-A70A-583A7C0A3CE1}"/>
              </a:ext>
            </a:extLst>
          </p:cNvPr>
          <p:cNvSpPr/>
          <p:nvPr/>
        </p:nvSpPr>
        <p:spPr>
          <a:xfrm>
            <a:off x="7832001" y="148768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501F00C-AB2F-457B-BC1B-CDABE3966D44}"/>
              </a:ext>
            </a:extLst>
          </p:cNvPr>
          <p:cNvSpPr/>
          <p:nvPr/>
        </p:nvSpPr>
        <p:spPr>
          <a:xfrm>
            <a:off x="8631349" y="15417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10</a:t>
            </a:r>
            <a:endParaRPr lang="ko-KR" altLang="en-US" sz="10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8296363-B869-4E7A-9417-615FB3B2AC38}"/>
              </a:ext>
            </a:extLst>
          </p:cNvPr>
          <p:cNvSpPr/>
          <p:nvPr/>
        </p:nvSpPr>
        <p:spPr>
          <a:xfrm>
            <a:off x="8639599" y="2514229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11</a:t>
            </a:r>
            <a:endParaRPr lang="ko-KR" altLang="en-US" sz="1000" b="1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CD88B3-78F7-455C-8A21-8C899ADFA0DA}"/>
              </a:ext>
            </a:extLst>
          </p:cNvPr>
          <p:cNvSpPr/>
          <p:nvPr/>
        </p:nvSpPr>
        <p:spPr>
          <a:xfrm>
            <a:off x="10598516" y="281404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D72C35E-042C-43CF-A2FC-0B8EF86E0D28}"/>
              </a:ext>
            </a:extLst>
          </p:cNvPr>
          <p:cNvSpPr/>
          <p:nvPr/>
        </p:nvSpPr>
        <p:spPr>
          <a:xfrm>
            <a:off x="8636075" y="3077397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13</a:t>
            </a:r>
            <a:endParaRPr lang="ko-KR" altLang="en-US" sz="1000" b="1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1327701-6B22-4B4C-9B54-2ACD9D078F00}"/>
              </a:ext>
            </a:extLst>
          </p:cNvPr>
          <p:cNvSpPr/>
          <p:nvPr/>
        </p:nvSpPr>
        <p:spPr>
          <a:xfrm>
            <a:off x="10031158" y="3393130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14</a:t>
            </a:r>
            <a:endParaRPr lang="ko-KR" altLang="en-US" sz="1000" b="1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D234262-066C-498D-8DA9-993795280888}"/>
              </a:ext>
            </a:extLst>
          </p:cNvPr>
          <p:cNvSpPr/>
          <p:nvPr/>
        </p:nvSpPr>
        <p:spPr>
          <a:xfrm>
            <a:off x="10637581" y="33827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31" name="별: 꼭짓점 4개 130">
            <a:extLst>
              <a:ext uri="{FF2B5EF4-FFF2-40B4-BE49-F238E27FC236}">
                <a16:creationId xmlns:a16="http://schemas.microsoft.com/office/drawing/2014/main" id="{48EE5D25-9C66-400E-9539-F23020302644}"/>
              </a:ext>
            </a:extLst>
          </p:cNvPr>
          <p:cNvSpPr/>
          <p:nvPr/>
        </p:nvSpPr>
        <p:spPr>
          <a:xfrm rot="905770">
            <a:off x="9725018" y="3303729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D127E3F-A8C2-4522-9FB3-C8E1946902A3}"/>
              </a:ext>
            </a:extLst>
          </p:cNvPr>
          <p:cNvSpPr/>
          <p:nvPr/>
        </p:nvSpPr>
        <p:spPr>
          <a:xfrm>
            <a:off x="8706511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16</a:t>
            </a:r>
            <a:endParaRPr lang="ko-KR" altLang="en-US" sz="1000" b="1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1E2963C-A7F9-43D2-B45A-29284C7233EE}"/>
              </a:ext>
            </a:extLst>
          </p:cNvPr>
          <p:cNvSpPr/>
          <p:nvPr/>
        </p:nvSpPr>
        <p:spPr>
          <a:xfrm>
            <a:off x="9426542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17</a:t>
            </a:r>
            <a:endParaRPr lang="ko-KR" altLang="en-US" sz="1000" b="1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64A5523-9D97-402F-86AD-8DB1F42CDF5C}"/>
              </a:ext>
            </a:extLst>
          </p:cNvPr>
          <p:cNvSpPr/>
          <p:nvPr/>
        </p:nvSpPr>
        <p:spPr>
          <a:xfrm>
            <a:off x="10091893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18</a:t>
            </a:r>
            <a:endParaRPr lang="ko-KR" altLang="en-US" sz="1000" b="1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4561B8B-C904-432B-8944-B9AD3A500AAD}"/>
              </a:ext>
            </a:extLst>
          </p:cNvPr>
          <p:cNvSpPr/>
          <p:nvPr/>
        </p:nvSpPr>
        <p:spPr>
          <a:xfrm>
            <a:off x="5668472" y="3651583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E4BD853-D1B0-42DF-99D7-E0D3C2B89DB9}"/>
              </a:ext>
            </a:extLst>
          </p:cNvPr>
          <p:cNvSpPr/>
          <p:nvPr/>
        </p:nvSpPr>
        <p:spPr>
          <a:xfrm>
            <a:off x="10738372" y="379313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19</a:t>
            </a:r>
            <a:endParaRPr lang="ko-KR" altLang="en-US" sz="10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6EDF22C-59B2-4704-95D1-80AAC3E565FD}"/>
              </a:ext>
            </a:extLst>
          </p:cNvPr>
          <p:cNvSpPr/>
          <p:nvPr/>
        </p:nvSpPr>
        <p:spPr>
          <a:xfrm>
            <a:off x="6414127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FE1296-D1C9-45C3-B269-EB95BC436413}"/>
              </a:ext>
            </a:extLst>
          </p:cNvPr>
          <p:cNvSpPr/>
          <p:nvPr/>
        </p:nvSpPr>
        <p:spPr>
          <a:xfrm>
            <a:off x="6618429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EBCC4B-5892-440D-B0CB-AA8D66FF3336}"/>
              </a:ext>
            </a:extLst>
          </p:cNvPr>
          <p:cNvCxnSpPr>
            <a:cxnSpLocks/>
          </p:cNvCxnSpPr>
          <p:nvPr/>
        </p:nvCxnSpPr>
        <p:spPr>
          <a:xfrm flipV="1">
            <a:off x="8842185" y="2326493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D671E43-2B56-40DA-8F1E-B6D0312DEC07}"/>
              </a:ext>
            </a:extLst>
          </p:cNvPr>
          <p:cNvCxnSpPr>
            <a:cxnSpLocks/>
          </p:cNvCxnSpPr>
          <p:nvPr/>
        </p:nvCxnSpPr>
        <p:spPr>
          <a:xfrm flipV="1">
            <a:off x="8829915" y="2535875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3FF53EB-31F3-472E-ACED-61B6C48AAFCE}"/>
              </a:ext>
            </a:extLst>
          </p:cNvPr>
          <p:cNvCxnSpPr>
            <a:cxnSpLocks/>
          </p:cNvCxnSpPr>
          <p:nvPr/>
        </p:nvCxnSpPr>
        <p:spPr>
          <a:xfrm>
            <a:off x="10248175" y="2329422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FF5D09B5-904C-40B5-B3F3-A1618C6ECA15}"/>
              </a:ext>
            </a:extLst>
          </p:cNvPr>
          <p:cNvSpPr/>
          <p:nvPr/>
        </p:nvSpPr>
        <p:spPr>
          <a:xfrm>
            <a:off x="9303934" y="3238692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00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D60DD62C-DA58-433D-9C68-E4AB5013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29" y="1262880"/>
            <a:ext cx="6464186" cy="3063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20C4BE-4523-4412-B53E-E22775298B41}"/>
              </a:ext>
            </a:extLst>
          </p:cNvPr>
          <p:cNvSpPr/>
          <p:nvPr/>
        </p:nvSpPr>
        <p:spPr>
          <a:xfrm>
            <a:off x="336430" y="1257985"/>
            <a:ext cx="4666891" cy="5206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16. </a:t>
            </a:r>
            <a:r>
              <a:rPr lang="ko-KR" altLang="en-US" sz="1000" b="1" dirty="0"/>
              <a:t>레벨 업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비 활성화때 터치 시  기본 속성 창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활성화와 비 활성화 상태가 존재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17. </a:t>
            </a:r>
            <a:r>
              <a:rPr lang="ko-KR" altLang="en-US" sz="1000" b="1" dirty="0"/>
              <a:t>무기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비 활성화때 터치 시  무기 정보 창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활성화와 비 활성화 상태가 존재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18. </a:t>
            </a:r>
            <a:r>
              <a:rPr lang="ko-KR" altLang="en-US" sz="1000" b="1" dirty="0" err="1"/>
              <a:t>성흔</a:t>
            </a:r>
            <a:r>
              <a:rPr lang="ko-KR" altLang="en-US" sz="1000" b="1" dirty="0"/>
              <a:t>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비 활성화때 터치 시 </a:t>
            </a:r>
            <a:r>
              <a:rPr lang="ko-KR" altLang="en-US" sz="1000" dirty="0" err="1"/>
              <a:t>성흔</a:t>
            </a:r>
            <a:r>
              <a:rPr lang="ko-KR" altLang="en-US" sz="1000" dirty="0"/>
              <a:t> 정보 창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활성화와 비 활성화 상태가 존재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19. </a:t>
            </a:r>
            <a:r>
              <a:rPr lang="ko-KR" altLang="en-US" sz="1000" b="1" dirty="0"/>
              <a:t>스킬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비 활성화때 터치 시 스킬 정보 창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활성화와 비 활성화 상태가 존재</a:t>
            </a:r>
            <a:endParaRPr lang="en-US" altLang="ko-KR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07DF18-7350-4827-A635-BE0567537569}"/>
              </a:ext>
            </a:extLst>
          </p:cNvPr>
          <p:cNvSpPr/>
          <p:nvPr/>
        </p:nvSpPr>
        <p:spPr>
          <a:xfrm>
            <a:off x="5374258" y="1257985"/>
            <a:ext cx="6463058" cy="3063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1019836-15B6-4C1B-86E1-A8065FB7633D}"/>
              </a:ext>
            </a:extLst>
          </p:cNvPr>
          <p:cNvSpPr/>
          <p:nvPr/>
        </p:nvSpPr>
        <p:spPr>
          <a:xfrm>
            <a:off x="6232004" y="1323567"/>
            <a:ext cx="777078" cy="197216"/>
          </a:xfrm>
          <a:prstGeom prst="parallelogram">
            <a:avLst/>
          </a:prstGeom>
          <a:solidFill>
            <a:srgbClr val="FED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just"/>
            <a:r>
              <a:rPr lang="ko-KR" altLang="en-US" sz="900" dirty="0">
                <a:solidFill>
                  <a:srgbClr val="3030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메인 화면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5977C70E-0231-4A7E-847B-924363078512}"/>
              </a:ext>
            </a:extLst>
          </p:cNvPr>
          <p:cNvSpPr/>
          <p:nvPr/>
        </p:nvSpPr>
        <p:spPr>
          <a:xfrm>
            <a:off x="8829014" y="3978590"/>
            <a:ext cx="572152" cy="217060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303031"/>
                </a:solidFill>
              </a:rPr>
              <a:t>레벨 업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A20328CD-65AB-498E-872E-E3F6F00DC60D}"/>
              </a:ext>
            </a:extLst>
          </p:cNvPr>
          <p:cNvSpPr/>
          <p:nvPr/>
        </p:nvSpPr>
        <p:spPr>
          <a:xfrm>
            <a:off x="9479752" y="3980376"/>
            <a:ext cx="570751" cy="222039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무기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00D7B2B8-DCE1-4ACC-8C8B-BA4EC06300FA}"/>
              </a:ext>
            </a:extLst>
          </p:cNvPr>
          <p:cNvSpPr/>
          <p:nvPr/>
        </p:nvSpPr>
        <p:spPr>
          <a:xfrm>
            <a:off x="10118241" y="3980377"/>
            <a:ext cx="595738" cy="216912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성흔</a:t>
            </a:r>
            <a:endParaRPr lang="ko-KR" altLang="en-US" b="1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B1919669-241D-47EB-97D8-EB95924C7540}"/>
              </a:ext>
            </a:extLst>
          </p:cNvPr>
          <p:cNvSpPr/>
          <p:nvPr/>
        </p:nvSpPr>
        <p:spPr>
          <a:xfrm>
            <a:off x="10761851" y="3980376"/>
            <a:ext cx="562281" cy="215273"/>
          </a:xfrm>
          <a:prstGeom prst="parallelogram">
            <a:avLst/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스킬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C645F3-E78B-40DF-9625-1E51BDF5FC89}"/>
              </a:ext>
            </a:extLst>
          </p:cNvPr>
          <p:cNvGrpSpPr/>
          <p:nvPr/>
        </p:nvGrpSpPr>
        <p:grpSpPr>
          <a:xfrm>
            <a:off x="5514830" y="1309911"/>
            <a:ext cx="678426" cy="214219"/>
            <a:chOff x="5332922" y="1789924"/>
            <a:chExt cx="723900" cy="26161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39F9E9DD-A20D-40C1-907E-D5AE7F8F812F}"/>
                </a:ext>
              </a:extLst>
            </p:cNvPr>
            <p:cNvSpPr/>
            <p:nvPr/>
          </p:nvSpPr>
          <p:spPr>
            <a:xfrm>
              <a:off x="5332922" y="1789924"/>
              <a:ext cx="723900" cy="247650"/>
            </a:xfrm>
            <a:prstGeom prst="parallelogram">
              <a:avLst/>
            </a:prstGeom>
            <a:solidFill>
              <a:srgbClr val="FED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3523B3-F590-4710-A8ED-4BA343F01A67}"/>
                </a:ext>
              </a:extLst>
            </p:cNvPr>
            <p:cNvSpPr txBox="1"/>
            <p:nvPr/>
          </p:nvSpPr>
          <p:spPr>
            <a:xfrm>
              <a:off x="5380007" y="1789924"/>
              <a:ext cx="58839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〈</a:t>
              </a:r>
              <a:r>
                <a:rPr lang="ko-KR" altLang="en-US" sz="1100" dirty="0">
                  <a:solidFill>
                    <a:srgbClr val="3030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뒤로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6C9DF912-656C-4E56-B0A2-FCA3940367AF}"/>
              </a:ext>
            </a:extLst>
          </p:cNvPr>
          <p:cNvSpPr/>
          <p:nvPr/>
        </p:nvSpPr>
        <p:spPr>
          <a:xfrm>
            <a:off x="5822939" y="1724782"/>
            <a:ext cx="290623" cy="290623"/>
          </a:xfrm>
          <a:prstGeom prst="ellipse">
            <a:avLst/>
          </a:prstGeom>
          <a:solidFill>
            <a:srgbClr val="BA87DF"/>
          </a:solidFill>
          <a:ln w="38100">
            <a:solidFill>
              <a:srgbClr val="A2A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22371B0-A3CB-4BA9-A54B-322ECA2B9F5B}"/>
              </a:ext>
            </a:extLst>
          </p:cNvPr>
          <p:cNvSpPr/>
          <p:nvPr/>
        </p:nvSpPr>
        <p:spPr>
          <a:xfrm>
            <a:off x="5820860" y="2268796"/>
            <a:ext cx="296117" cy="296117"/>
          </a:xfrm>
          <a:prstGeom prst="ellipse">
            <a:avLst/>
          </a:prstGeom>
          <a:solidFill>
            <a:srgbClr val="32C0F0"/>
          </a:solidFill>
          <a:ln w="38100">
            <a:solidFill>
              <a:srgbClr val="7C9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799DAFE-59EA-4A99-B359-67FD175C9C97}"/>
              </a:ext>
            </a:extLst>
          </p:cNvPr>
          <p:cNvSpPr/>
          <p:nvPr/>
        </p:nvSpPr>
        <p:spPr>
          <a:xfrm>
            <a:off x="10177282" y="3521953"/>
            <a:ext cx="471668" cy="213560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22D2C"/>
                </a:solidFill>
              </a:rPr>
              <a:t>획득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C51956-87EB-4063-A24E-66789964F5E7}"/>
              </a:ext>
            </a:extLst>
          </p:cNvPr>
          <p:cNvSpPr/>
          <p:nvPr/>
        </p:nvSpPr>
        <p:spPr>
          <a:xfrm>
            <a:off x="10738372" y="3519897"/>
            <a:ext cx="647715" cy="207279"/>
          </a:xfrm>
          <a:prstGeom prst="roundRect">
            <a:avLst/>
          </a:prstGeom>
          <a:solidFill>
            <a:srgbClr val="10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322D2C"/>
                </a:solidFill>
              </a:rPr>
              <a:t>미리보기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B6C3ED-B183-44A0-8AA5-9DFB19D1CF21}"/>
              </a:ext>
            </a:extLst>
          </p:cNvPr>
          <p:cNvSpPr/>
          <p:nvPr/>
        </p:nvSpPr>
        <p:spPr>
          <a:xfrm>
            <a:off x="8779770" y="1696563"/>
            <a:ext cx="2608925" cy="913803"/>
          </a:xfrm>
          <a:prstGeom prst="rect">
            <a:avLst/>
          </a:prstGeom>
          <a:solidFill>
            <a:srgbClr val="3E6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841-ABD0-47A7-9811-2B4238E8923F}"/>
              </a:ext>
            </a:extLst>
          </p:cNvPr>
          <p:cNvSpPr txBox="1"/>
          <p:nvPr/>
        </p:nvSpPr>
        <p:spPr>
          <a:xfrm>
            <a:off x="8735245" y="1695900"/>
            <a:ext cx="144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solidFill>
                  <a:schemeClr val="bg1"/>
                </a:solidFill>
              </a:rPr>
              <a:t>기본 속성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4FB9E-3750-4210-82C0-9C22CD4F18D9}"/>
              </a:ext>
            </a:extLst>
          </p:cNvPr>
          <p:cNvSpPr txBox="1"/>
          <p:nvPr/>
        </p:nvSpPr>
        <p:spPr>
          <a:xfrm>
            <a:off x="8735181" y="1844378"/>
            <a:ext cx="14553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i="1" dirty="0">
                <a:solidFill>
                  <a:srgbClr val="5C7A98"/>
                </a:solidFill>
              </a:rPr>
              <a:t>BASIC STATUS</a:t>
            </a:r>
            <a:endParaRPr lang="ko-KR" altLang="en-US" sz="500" i="1" dirty="0">
              <a:solidFill>
                <a:srgbClr val="5C7A9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CD986-3CBD-4DD8-A149-847D9432D59D}"/>
              </a:ext>
            </a:extLst>
          </p:cNvPr>
          <p:cNvSpPr txBox="1"/>
          <p:nvPr/>
        </p:nvSpPr>
        <p:spPr>
          <a:xfrm>
            <a:off x="8762573" y="1949319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HP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F71A7-8DF3-4125-BDFA-CE191F945B87}"/>
              </a:ext>
            </a:extLst>
          </p:cNvPr>
          <p:cNvSpPr txBox="1"/>
          <p:nvPr/>
        </p:nvSpPr>
        <p:spPr>
          <a:xfrm>
            <a:off x="8755366" y="2160068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공격력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E648D-6B6C-4190-A407-5AA2474F2EB4}"/>
              </a:ext>
            </a:extLst>
          </p:cNvPr>
          <p:cNvSpPr txBox="1"/>
          <p:nvPr/>
        </p:nvSpPr>
        <p:spPr>
          <a:xfrm>
            <a:off x="8755365" y="2365144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회심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2FD7B-32D2-4EB6-8251-E3723EFEBFD5}"/>
              </a:ext>
            </a:extLst>
          </p:cNvPr>
          <p:cNvSpPr txBox="1"/>
          <p:nvPr/>
        </p:nvSpPr>
        <p:spPr>
          <a:xfrm>
            <a:off x="10166158" y="1950826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C7FF"/>
                </a:solidFill>
              </a:rPr>
              <a:t>SP</a:t>
            </a:r>
            <a:endParaRPr lang="ko-KR" altLang="en-US" sz="800" b="1" dirty="0">
              <a:solidFill>
                <a:srgbClr val="00C7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C3F772-F6C6-4D3D-9CC1-5DD6CADB193A}"/>
              </a:ext>
            </a:extLst>
          </p:cNvPr>
          <p:cNvSpPr txBox="1"/>
          <p:nvPr/>
        </p:nvSpPr>
        <p:spPr>
          <a:xfrm>
            <a:off x="10159799" y="2157785"/>
            <a:ext cx="631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방어력</a:t>
            </a:r>
            <a:endParaRPr lang="ko-KR" altLang="en-US" sz="1000" b="1" dirty="0">
              <a:solidFill>
                <a:srgbClr val="00C7FF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CDA1BC-CCC2-4642-9953-AF83F39CFFCC}"/>
              </a:ext>
            </a:extLst>
          </p:cNvPr>
          <p:cNvGrpSpPr/>
          <p:nvPr/>
        </p:nvGrpSpPr>
        <p:grpSpPr>
          <a:xfrm>
            <a:off x="11261122" y="2474061"/>
            <a:ext cx="165169" cy="159571"/>
            <a:chOff x="10973639" y="3074687"/>
            <a:chExt cx="175179" cy="17517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9165EE7-58AA-4321-8ED5-D2F724FC5AB4}"/>
                </a:ext>
              </a:extLst>
            </p:cNvPr>
            <p:cNvSpPr/>
            <p:nvPr/>
          </p:nvSpPr>
          <p:spPr>
            <a:xfrm>
              <a:off x="10973639" y="3074687"/>
              <a:ext cx="175179" cy="175179"/>
            </a:xfrm>
            <a:prstGeom prst="ellipse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3285D520-3299-4442-BF2F-7724396B10E3}"/>
                </a:ext>
              </a:extLst>
            </p:cNvPr>
            <p:cNvSpPr/>
            <p:nvPr/>
          </p:nvSpPr>
          <p:spPr>
            <a:xfrm>
              <a:off x="11050916" y="3110730"/>
              <a:ext cx="36000" cy="252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E34539FF-F2F7-4553-993A-721161ABE000}"/>
                </a:ext>
              </a:extLst>
            </p:cNvPr>
            <p:cNvSpPr/>
            <p:nvPr/>
          </p:nvSpPr>
          <p:spPr>
            <a:xfrm rot="242656">
              <a:off x="11035354" y="3155915"/>
              <a:ext cx="36000" cy="54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CE1A5C80-F4E0-470A-B106-39CE91956BD0}"/>
              </a:ext>
            </a:extLst>
          </p:cNvPr>
          <p:cNvSpPr/>
          <p:nvPr/>
        </p:nvSpPr>
        <p:spPr>
          <a:xfrm>
            <a:off x="11121621" y="1715430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31B5B5-FC73-4382-BF3D-168EB9B711B1}"/>
              </a:ext>
            </a:extLst>
          </p:cNvPr>
          <p:cNvSpPr txBox="1"/>
          <p:nvPr/>
        </p:nvSpPr>
        <p:spPr>
          <a:xfrm>
            <a:off x="9504860" y="1939595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3F1F7-1913-44C9-ABFD-2B88A29F74B3}"/>
              </a:ext>
            </a:extLst>
          </p:cNvPr>
          <p:cNvSpPr txBox="1"/>
          <p:nvPr/>
        </p:nvSpPr>
        <p:spPr>
          <a:xfrm>
            <a:off x="9553409" y="2138120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50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9926D0-D9F8-41F9-98A9-41943B8A379B}"/>
              </a:ext>
            </a:extLst>
          </p:cNvPr>
          <p:cNvSpPr txBox="1"/>
          <p:nvPr/>
        </p:nvSpPr>
        <p:spPr>
          <a:xfrm>
            <a:off x="9549957" y="2348573"/>
            <a:ext cx="430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3C26-5710-4C4C-904D-FF27CEDB84A4}"/>
              </a:ext>
            </a:extLst>
          </p:cNvPr>
          <p:cNvSpPr txBox="1"/>
          <p:nvPr/>
        </p:nvSpPr>
        <p:spPr>
          <a:xfrm>
            <a:off x="10900672" y="1942284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87F64-5730-481B-AE49-77FCED2659F4}"/>
              </a:ext>
            </a:extLst>
          </p:cNvPr>
          <p:cNvSpPr txBox="1"/>
          <p:nvPr/>
        </p:nvSpPr>
        <p:spPr>
          <a:xfrm>
            <a:off x="10897991" y="2144680"/>
            <a:ext cx="49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/>
                </a:solidFill>
              </a:rPr>
              <a:t>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380F9B-7E92-4B90-9D2A-95FB8B500B25}"/>
              </a:ext>
            </a:extLst>
          </p:cNvPr>
          <p:cNvSpPr/>
          <p:nvPr/>
        </p:nvSpPr>
        <p:spPr>
          <a:xfrm>
            <a:off x="8782151" y="2670877"/>
            <a:ext cx="2606316" cy="248197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254B12-1F57-4D25-AF67-3CB519759916}"/>
              </a:ext>
            </a:extLst>
          </p:cNvPr>
          <p:cNvSpPr txBox="1"/>
          <p:nvPr/>
        </p:nvSpPr>
        <p:spPr>
          <a:xfrm>
            <a:off x="8779771" y="2684434"/>
            <a:ext cx="451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C7FF"/>
                </a:solidFill>
              </a:rPr>
              <a:t>EXP</a:t>
            </a:r>
            <a:endParaRPr lang="ko-KR" altLang="en-US" sz="1050" b="1" dirty="0">
              <a:solidFill>
                <a:srgbClr val="00C7FF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11C5CA-157F-41F4-85BD-0C197407B105}"/>
              </a:ext>
            </a:extLst>
          </p:cNvPr>
          <p:cNvCxnSpPr>
            <a:cxnSpLocks/>
          </p:cNvCxnSpPr>
          <p:nvPr/>
        </p:nvCxnSpPr>
        <p:spPr>
          <a:xfrm flipH="1">
            <a:off x="9179534" y="2706261"/>
            <a:ext cx="88304" cy="197098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854C01-0C94-4762-96AA-8C634BE92CF3}"/>
              </a:ext>
            </a:extLst>
          </p:cNvPr>
          <p:cNvSpPr txBox="1"/>
          <p:nvPr/>
        </p:nvSpPr>
        <p:spPr>
          <a:xfrm>
            <a:off x="9218842" y="2661992"/>
            <a:ext cx="177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i="1" dirty="0">
                <a:solidFill>
                  <a:schemeClr val="bg1"/>
                </a:solidFill>
              </a:rPr>
              <a:t>9999 / 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08A7653B-9C80-412F-B64D-402057CD0CA4}"/>
              </a:ext>
            </a:extLst>
          </p:cNvPr>
          <p:cNvSpPr/>
          <p:nvPr/>
        </p:nvSpPr>
        <p:spPr>
          <a:xfrm>
            <a:off x="9344025" y="2842074"/>
            <a:ext cx="1938338" cy="45719"/>
          </a:xfrm>
          <a:prstGeom prst="parallelogram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AEB3D2-117A-47B8-8FBD-6FF50C0DAEAE}"/>
              </a:ext>
            </a:extLst>
          </p:cNvPr>
          <p:cNvSpPr/>
          <p:nvPr/>
        </p:nvSpPr>
        <p:spPr>
          <a:xfrm>
            <a:off x="8779770" y="3240457"/>
            <a:ext cx="2671360" cy="233834"/>
          </a:xfrm>
          <a:prstGeom prst="rect">
            <a:avLst/>
          </a:prstGeom>
          <a:solidFill>
            <a:srgbClr val="3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0D5948-37F6-480C-B49C-38ACECEC605B}"/>
              </a:ext>
            </a:extLst>
          </p:cNvPr>
          <p:cNvSpPr/>
          <p:nvPr/>
        </p:nvSpPr>
        <p:spPr>
          <a:xfrm>
            <a:off x="10739698" y="2969117"/>
            <a:ext cx="657558" cy="218582"/>
          </a:xfrm>
          <a:prstGeom prst="roundRect">
            <a:avLst/>
          </a:prstGeom>
          <a:solidFill>
            <a:srgbClr val="747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22D2C"/>
                </a:solidFill>
              </a:rPr>
              <a:t>레벨 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82FE8C-FEAE-499F-BDFB-52A2DD518BC5}"/>
              </a:ext>
            </a:extLst>
          </p:cNvPr>
          <p:cNvSpPr txBox="1"/>
          <p:nvPr/>
        </p:nvSpPr>
        <p:spPr>
          <a:xfrm>
            <a:off x="8769684" y="3267258"/>
            <a:ext cx="631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00C7FF"/>
                </a:solidFill>
              </a:rPr>
              <a:t>랭크 업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BA9D9D1-5C37-48F5-AF73-53F44AB858A8}"/>
              </a:ext>
            </a:extLst>
          </p:cNvPr>
          <p:cNvCxnSpPr>
            <a:cxnSpLocks/>
          </p:cNvCxnSpPr>
          <p:nvPr/>
        </p:nvCxnSpPr>
        <p:spPr>
          <a:xfrm flipH="1">
            <a:off x="9212711" y="3287028"/>
            <a:ext cx="48616" cy="152989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별: 꼭짓점 4개 67">
            <a:extLst>
              <a:ext uri="{FF2B5EF4-FFF2-40B4-BE49-F238E27FC236}">
                <a16:creationId xmlns:a16="http://schemas.microsoft.com/office/drawing/2014/main" id="{4D3663D1-BD32-4439-9BA9-83676E998A5E}"/>
              </a:ext>
            </a:extLst>
          </p:cNvPr>
          <p:cNvSpPr/>
          <p:nvPr/>
        </p:nvSpPr>
        <p:spPr>
          <a:xfrm rot="905770">
            <a:off x="9570659" y="3304864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2F98144-5FEE-47CF-894C-B34BF0B18703}"/>
              </a:ext>
            </a:extLst>
          </p:cNvPr>
          <p:cNvCxnSpPr>
            <a:cxnSpLocks/>
          </p:cNvCxnSpPr>
          <p:nvPr/>
        </p:nvCxnSpPr>
        <p:spPr>
          <a:xfrm flipH="1">
            <a:off x="10746426" y="3234061"/>
            <a:ext cx="69850" cy="222250"/>
          </a:xfrm>
          <a:prstGeom prst="line">
            <a:avLst/>
          </a:prstGeom>
          <a:ln w="9525">
            <a:solidFill>
              <a:srgbClr val="2D79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B533D3-9F81-4137-B4E3-606716B28014}"/>
              </a:ext>
            </a:extLst>
          </p:cNvPr>
          <p:cNvSpPr txBox="1"/>
          <p:nvPr/>
        </p:nvSpPr>
        <p:spPr>
          <a:xfrm>
            <a:off x="10298601" y="3258847"/>
            <a:ext cx="46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00C7FF"/>
                </a:solidFill>
              </a:rPr>
              <a:t>조각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A67BB5-7FA5-4D4D-A580-3FC1797043EE}"/>
              </a:ext>
            </a:extLst>
          </p:cNvPr>
          <p:cNvSpPr txBox="1"/>
          <p:nvPr/>
        </p:nvSpPr>
        <p:spPr>
          <a:xfrm>
            <a:off x="10915057" y="3249305"/>
            <a:ext cx="683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i="1" dirty="0">
                <a:solidFill>
                  <a:schemeClr val="bg1"/>
                </a:solidFill>
              </a:rPr>
              <a:t>10/10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1B62D79-119A-42EE-A871-5B1E579BD4B0}"/>
              </a:ext>
            </a:extLst>
          </p:cNvPr>
          <p:cNvCxnSpPr>
            <a:cxnSpLocks/>
          </p:cNvCxnSpPr>
          <p:nvPr/>
        </p:nvCxnSpPr>
        <p:spPr>
          <a:xfrm flipV="1">
            <a:off x="8845089" y="2129729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2766D40-D350-4E66-AA3E-3BE619456C6E}"/>
              </a:ext>
            </a:extLst>
          </p:cNvPr>
          <p:cNvCxnSpPr>
            <a:cxnSpLocks/>
          </p:cNvCxnSpPr>
          <p:nvPr/>
        </p:nvCxnSpPr>
        <p:spPr>
          <a:xfrm>
            <a:off x="10248175" y="2131048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D9347-A814-40C3-84AA-232F0E9567DA}"/>
              </a:ext>
            </a:extLst>
          </p:cNvPr>
          <p:cNvSpPr/>
          <p:nvPr/>
        </p:nvSpPr>
        <p:spPr>
          <a:xfrm>
            <a:off x="5799112" y="3837790"/>
            <a:ext cx="2094275" cy="417116"/>
          </a:xfrm>
          <a:prstGeom prst="rect">
            <a:avLst/>
          </a:prstGeom>
          <a:solidFill>
            <a:srgbClr val="2F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8B79A2D9-93FF-48FE-A0B6-F8D0A89A1726}"/>
              </a:ext>
            </a:extLst>
          </p:cNvPr>
          <p:cNvSpPr/>
          <p:nvPr/>
        </p:nvSpPr>
        <p:spPr>
          <a:xfrm rot="16200000">
            <a:off x="5826654" y="3896491"/>
            <a:ext cx="354438" cy="299716"/>
          </a:xfrm>
          <a:prstGeom prst="hexagon">
            <a:avLst/>
          </a:prstGeom>
          <a:solidFill>
            <a:srgbClr val="5A4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8630-13C7-41CA-984A-992EBC51B6E9}"/>
              </a:ext>
            </a:extLst>
          </p:cNvPr>
          <p:cNvSpPr txBox="1"/>
          <p:nvPr/>
        </p:nvSpPr>
        <p:spPr>
          <a:xfrm>
            <a:off x="6100467" y="3849797"/>
            <a:ext cx="71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1">
                <a:solidFill>
                  <a:schemeClr val="bg1"/>
                </a:solidFill>
              </a:rPr>
              <a:t>체리 폭탄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A8654-9B98-418F-B2F3-86002272B38F}"/>
              </a:ext>
            </a:extLst>
          </p:cNvPr>
          <p:cNvSpPr/>
          <p:nvPr/>
        </p:nvSpPr>
        <p:spPr>
          <a:xfrm>
            <a:off x="6209825" y="4032841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8C9BA-8F03-4D43-9ACC-2FE610E5CCC1}"/>
              </a:ext>
            </a:extLst>
          </p:cNvPr>
          <p:cNvSpPr txBox="1"/>
          <p:nvPr/>
        </p:nvSpPr>
        <p:spPr>
          <a:xfrm>
            <a:off x="7456142" y="3835970"/>
            <a:ext cx="578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>
                <a:solidFill>
                  <a:schemeClr val="bg1"/>
                </a:solidFill>
              </a:rPr>
              <a:t>LV.31</a:t>
            </a:r>
            <a:endParaRPr lang="ko-KR" altLang="en-US" sz="900" b="1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E6334-CC7E-430F-8F07-DF20FF698F19}"/>
              </a:ext>
            </a:extLst>
          </p:cNvPr>
          <p:cNvSpPr txBox="1"/>
          <p:nvPr/>
        </p:nvSpPr>
        <p:spPr>
          <a:xfrm>
            <a:off x="7136023" y="4024186"/>
            <a:ext cx="604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dirty="0">
                <a:solidFill>
                  <a:srgbClr val="23ADDD"/>
                </a:solidFill>
              </a:rPr>
              <a:t>전투력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CA0E4-D429-4A47-94D9-835A43306C30}"/>
              </a:ext>
            </a:extLst>
          </p:cNvPr>
          <p:cNvSpPr txBox="1"/>
          <p:nvPr/>
        </p:nvSpPr>
        <p:spPr>
          <a:xfrm>
            <a:off x="7537309" y="4012755"/>
            <a:ext cx="512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9999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0F33F8-7115-43CF-9E39-BC47E84E6324}"/>
              </a:ext>
            </a:extLst>
          </p:cNvPr>
          <p:cNvGrpSpPr/>
          <p:nvPr/>
        </p:nvGrpSpPr>
        <p:grpSpPr>
          <a:xfrm>
            <a:off x="8460172" y="1727532"/>
            <a:ext cx="184666" cy="184666"/>
            <a:chOff x="7761760" y="2476085"/>
            <a:chExt cx="220708" cy="22070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29A47F-2E9D-438C-AC6D-AC2B1E14DAD7}"/>
                </a:ext>
              </a:extLst>
            </p:cNvPr>
            <p:cNvSpPr/>
            <p:nvPr/>
          </p:nvSpPr>
          <p:spPr>
            <a:xfrm>
              <a:off x="7761760" y="2476085"/>
              <a:ext cx="220708" cy="220708"/>
            </a:xfrm>
            <a:prstGeom prst="ellipse">
              <a:avLst/>
            </a:prstGeom>
            <a:solidFill>
              <a:srgbClr val="00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C433415-44F4-477F-A164-4801596CA993}"/>
                </a:ext>
              </a:extLst>
            </p:cNvPr>
            <p:cNvSpPr/>
            <p:nvPr/>
          </p:nvSpPr>
          <p:spPr>
            <a:xfrm>
              <a:off x="7851199" y="253783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12F98BE4-BC3A-43F4-8054-BC68E02AC9FE}"/>
                </a:ext>
              </a:extLst>
            </p:cNvPr>
            <p:cNvSpPr/>
            <p:nvPr/>
          </p:nvSpPr>
          <p:spPr>
            <a:xfrm rot="10800000">
              <a:off x="7831882" y="2593671"/>
              <a:ext cx="80463" cy="73422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액자 44">
            <a:extLst>
              <a:ext uri="{FF2B5EF4-FFF2-40B4-BE49-F238E27FC236}">
                <a16:creationId xmlns:a16="http://schemas.microsoft.com/office/drawing/2014/main" id="{B29A700C-3D9B-4B05-94CB-6F234B3C03F5}"/>
              </a:ext>
            </a:extLst>
          </p:cNvPr>
          <p:cNvSpPr/>
          <p:nvPr/>
        </p:nvSpPr>
        <p:spPr>
          <a:xfrm>
            <a:off x="8716563" y="1641151"/>
            <a:ext cx="2734569" cy="2151923"/>
          </a:xfrm>
          <a:prstGeom prst="frame">
            <a:avLst>
              <a:gd name="adj1" fmla="val 170"/>
            </a:avLst>
          </a:prstGeom>
          <a:ln>
            <a:solidFill>
              <a:srgbClr val="29D2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왼쪽 대괄호 53">
            <a:extLst>
              <a:ext uri="{FF2B5EF4-FFF2-40B4-BE49-F238E27FC236}">
                <a16:creationId xmlns:a16="http://schemas.microsoft.com/office/drawing/2014/main" id="{0F046062-A989-46C1-9682-215D37103547}"/>
              </a:ext>
            </a:extLst>
          </p:cNvPr>
          <p:cNvSpPr/>
          <p:nvPr/>
        </p:nvSpPr>
        <p:spPr>
          <a:xfrm rot="725954">
            <a:off x="8710789" y="3906846"/>
            <a:ext cx="93096" cy="375315"/>
          </a:xfrm>
          <a:prstGeom prst="lef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>
            <a:extLst>
              <a:ext uri="{FF2B5EF4-FFF2-40B4-BE49-F238E27FC236}">
                <a16:creationId xmlns:a16="http://schemas.microsoft.com/office/drawing/2014/main" id="{637C25B2-7FF6-4769-85E0-5C9446A74CC3}"/>
              </a:ext>
            </a:extLst>
          </p:cNvPr>
          <p:cNvSpPr/>
          <p:nvPr/>
        </p:nvSpPr>
        <p:spPr>
          <a:xfrm rot="720000">
            <a:off x="11387873" y="3925495"/>
            <a:ext cx="82391" cy="351620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B5DC03-02D2-4ABE-B57E-5A059E9F0E1E}"/>
              </a:ext>
            </a:extLst>
          </p:cNvPr>
          <p:cNvSpPr txBox="1"/>
          <p:nvPr/>
        </p:nvSpPr>
        <p:spPr>
          <a:xfrm>
            <a:off x="5799112" y="2016144"/>
            <a:ext cx="6945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코스튬 변경</a:t>
            </a:r>
          </a:p>
        </p:txBody>
      </p:sp>
      <p:sp>
        <p:nvSpPr>
          <p:cNvPr id="60" name="별: 꼭짓점 4개 59">
            <a:extLst>
              <a:ext uri="{FF2B5EF4-FFF2-40B4-BE49-F238E27FC236}">
                <a16:creationId xmlns:a16="http://schemas.microsoft.com/office/drawing/2014/main" id="{15E17EF7-9FF3-4D4C-B35F-F4423DB9C9FB}"/>
              </a:ext>
            </a:extLst>
          </p:cNvPr>
          <p:cNvSpPr/>
          <p:nvPr/>
        </p:nvSpPr>
        <p:spPr>
          <a:xfrm>
            <a:off x="6321611" y="2054767"/>
            <a:ext cx="92516" cy="10742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별: 꼭짓점 4개 83">
            <a:extLst>
              <a:ext uri="{FF2B5EF4-FFF2-40B4-BE49-F238E27FC236}">
                <a16:creationId xmlns:a16="http://schemas.microsoft.com/office/drawing/2014/main" id="{741DBA0C-8959-40F4-A5E9-9A0A4DA18022}"/>
              </a:ext>
            </a:extLst>
          </p:cNvPr>
          <p:cNvSpPr/>
          <p:nvPr/>
        </p:nvSpPr>
        <p:spPr>
          <a:xfrm>
            <a:off x="5820860" y="2071445"/>
            <a:ext cx="49530" cy="74600"/>
          </a:xfrm>
          <a:prstGeom prst="star4">
            <a:avLst>
              <a:gd name="adj" fmla="val 25307"/>
            </a:avLst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C7B1C-1115-4F84-B3C7-9B0D079646DC}"/>
              </a:ext>
            </a:extLst>
          </p:cNvPr>
          <p:cNvSpPr txBox="1"/>
          <p:nvPr/>
        </p:nvSpPr>
        <p:spPr>
          <a:xfrm>
            <a:off x="5829633" y="2556896"/>
            <a:ext cx="6334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세로 화면</a:t>
            </a:r>
          </a:p>
        </p:txBody>
      </p:sp>
      <p:sp>
        <p:nvSpPr>
          <p:cNvPr id="85" name="별: 꼭짓점 4개 84">
            <a:extLst>
              <a:ext uri="{FF2B5EF4-FFF2-40B4-BE49-F238E27FC236}">
                <a16:creationId xmlns:a16="http://schemas.microsoft.com/office/drawing/2014/main" id="{5096954F-DD59-44B7-961F-16FFD9AA49AC}"/>
              </a:ext>
            </a:extLst>
          </p:cNvPr>
          <p:cNvSpPr/>
          <p:nvPr/>
        </p:nvSpPr>
        <p:spPr>
          <a:xfrm>
            <a:off x="6284403" y="2611928"/>
            <a:ext cx="92516" cy="90013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4개 85">
            <a:extLst>
              <a:ext uri="{FF2B5EF4-FFF2-40B4-BE49-F238E27FC236}">
                <a16:creationId xmlns:a16="http://schemas.microsoft.com/office/drawing/2014/main" id="{E01AC8EC-1D97-4EE6-A7BA-68E4F8BCAA2D}"/>
              </a:ext>
            </a:extLst>
          </p:cNvPr>
          <p:cNvSpPr/>
          <p:nvPr/>
        </p:nvSpPr>
        <p:spPr>
          <a:xfrm>
            <a:off x="5865055" y="2628148"/>
            <a:ext cx="47351" cy="64924"/>
          </a:xfrm>
          <a:prstGeom prst="star4">
            <a:avLst>
              <a:gd name="adj" fmla="val 25307"/>
            </a:avLst>
          </a:prstGeom>
          <a:solidFill>
            <a:srgbClr val="00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51798B-0076-4213-BB39-50768BAD75F0}"/>
              </a:ext>
            </a:extLst>
          </p:cNvPr>
          <p:cNvCxnSpPr>
            <a:cxnSpLocks/>
          </p:cNvCxnSpPr>
          <p:nvPr/>
        </p:nvCxnSpPr>
        <p:spPr>
          <a:xfrm>
            <a:off x="5859242" y="2162187"/>
            <a:ext cx="50862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2B6D94A-B188-4D9A-9315-1A1AE9F6449F}"/>
              </a:ext>
            </a:extLst>
          </p:cNvPr>
          <p:cNvCxnSpPr>
            <a:cxnSpLocks/>
          </p:cNvCxnSpPr>
          <p:nvPr/>
        </p:nvCxnSpPr>
        <p:spPr>
          <a:xfrm>
            <a:off x="5938472" y="2708996"/>
            <a:ext cx="429397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D46B98B-FBDB-492F-84E4-22F1CE811274}"/>
              </a:ext>
            </a:extLst>
          </p:cNvPr>
          <p:cNvCxnSpPr>
            <a:cxnSpLocks/>
          </p:cNvCxnSpPr>
          <p:nvPr/>
        </p:nvCxnSpPr>
        <p:spPr>
          <a:xfrm>
            <a:off x="8007045" y="1698094"/>
            <a:ext cx="432000" cy="0"/>
          </a:xfrm>
          <a:prstGeom prst="line">
            <a:avLst/>
          </a:prstGeom>
          <a:ln>
            <a:solidFill>
              <a:srgbClr val="3E5FA4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A371E4D-DD30-4327-BF63-8B1A3C1CE116}"/>
              </a:ext>
            </a:extLst>
          </p:cNvPr>
          <p:cNvSpPr txBox="1"/>
          <p:nvPr/>
        </p:nvSpPr>
        <p:spPr>
          <a:xfrm>
            <a:off x="7960654" y="1672154"/>
            <a:ext cx="5343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i="1" dirty="0">
                <a:solidFill>
                  <a:schemeClr val="bg1"/>
                </a:solidFill>
              </a:rPr>
              <a:t>진영 추천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46C5E50-0FB0-410D-8630-DC897D2854EC}"/>
              </a:ext>
            </a:extLst>
          </p:cNvPr>
          <p:cNvSpPr/>
          <p:nvPr/>
        </p:nvSpPr>
        <p:spPr>
          <a:xfrm>
            <a:off x="8755366" y="1368244"/>
            <a:ext cx="758038" cy="107175"/>
          </a:xfrm>
          <a:prstGeom prst="rect">
            <a:avLst/>
          </a:prstGeom>
          <a:solidFill>
            <a:srgbClr val="681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원통형 97">
            <a:extLst>
              <a:ext uri="{FF2B5EF4-FFF2-40B4-BE49-F238E27FC236}">
                <a16:creationId xmlns:a16="http://schemas.microsoft.com/office/drawing/2014/main" id="{48A6713F-661E-4FDD-94DF-DD33D9CE7116}"/>
              </a:ext>
            </a:extLst>
          </p:cNvPr>
          <p:cNvSpPr/>
          <p:nvPr/>
        </p:nvSpPr>
        <p:spPr>
          <a:xfrm rot="1614635">
            <a:off x="8793218" y="1323527"/>
            <a:ext cx="97935" cy="187692"/>
          </a:xfrm>
          <a:prstGeom prst="can">
            <a:avLst/>
          </a:prstGeom>
          <a:solidFill>
            <a:srgbClr val="8B9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F37250-BD98-4DC8-A0D3-9806697DFA16}"/>
              </a:ext>
            </a:extLst>
          </p:cNvPr>
          <p:cNvGrpSpPr/>
          <p:nvPr/>
        </p:nvGrpSpPr>
        <p:grpSpPr>
          <a:xfrm>
            <a:off x="9428942" y="1333742"/>
            <a:ext cx="152980" cy="177456"/>
            <a:chOff x="9262754" y="1401170"/>
            <a:chExt cx="172112" cy="199649"/>
          </a:xfrm>
        </p:grpSpPr>
        <p:sp>
          <p:nvSpPr>
            <p:cNvPr id="101" name="육각형 100">
              <a:extLst>
                <a:ext uri="{FF2B5EF4-FFF2-40B4-BE49-F238E27FC236}">
                  <a16:creationId xmlns:a16="http://schemas.microsoft.com/office/drawing/2014/main" id="{F7E98C25-0705-4821-BE79-49BDCBF37BC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더하기 기호 101">
              <a:extLst>
                <a:ext uri="{FF2B5EF4-FFF2-40B4-BE49-F238E27FC236}">
                  <a16:creationId xmlns:a16="http://schemas.microsoft.com/office/drawing/2014/main" id="{94B98B09-ED9E-4155-A142-DCEA072F3786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89CD17B-B079-4B9E-ACCD-44F903209AD9}"/>
              </a:ext>
            </a:extLst>
          </p:cNvPr>
          <p:cNvSpPr txBox="1"/>
          <p:nvPr/>
        </p:nvSpPr>
        <p:spPr>
          <a:xfrm>
            <a:off x="8884374" y="1325572"/>
            <a:ext cx="528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999/999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51ACD70-B6AC-43E6-8EC0-C580E9B94BE7}"/>
              </a:ext>
            </a:extLst>
          </p:cNvPr>
          <p:cNvSpPr/>
          <p:nvPr/>
        </p:nvSpPr>
        <p:spPr>
          <a:xfrm>
            <a:off x="9783984" y="1375039"/>
            <a:ext cx="687816" cy="96409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648D7D6-7427-4FE7-BDAD-88DFC42BBA9D}"/>
              </a:ext>
            </a:extLst>
          </p:cNvPr>
          <p:cNvGrpSpPr/>
          <p:nvPr/>
        </p:nvGrpSpPr>
        <p:grpSpPr>
          <a:xfrm>
            <a:off x="10378946" y="1347196"/>
            <a:ext cx="141381" cy="164002"/>
            <a:chOff x="9262754" y="1401170"/>
            <a:chExt cx="172112" cy="199649"/>
          </a:xfrm>
        </p:grpSpPr>
        <p:sp>
          <p:nvSpPr>
            <p:cNvPr id="109" name="육각형 108">
              <a:extLst>
                <a:ext uri="{FF2B5EF4-FFF2-40B4-BE49-F238E27FC236}">
                  <a16:creationId xmlns:a16="http://schemas.microsoft.com/office/drawing/2014/main" id="{D2DB07ED-EAB1-42C7-9A53-24A621A5F709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더하기 기호 109">
              <a:extLst>
                <a:ext uri="{FF2B5EF4-FFF2-40B4-BE49-F238E27FC236}">
                  <a16:creationId xmlns:a16="http://schemas.microsoft.com/office/drawing/2014/main" id="{AC1540E6-83CA-40B3-88FA-244A953D5D3B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육각형 110">
            <a:extLst>
              <a:ext uri="{FF2B5EF4-FFF2-40B4-BE49-F238E27FC236}">
                <a16:creationId xmlns:a16="http://schemas.microsoft.com/office/drawing/2014/main" id="{0DA6C97A-76B8-4C55-A3B0-3C1CCEF9766F}"/>
              </a:ext>
            </a:extLst>
          </p:cNvPr>
          <p:cNvSpPr/>
          <p:nvPr/>
        </p:nvSpPr>
        <p:spPr>
          <a:xfrm rot="17482815">
            <a:off x="9702173" y="1346981"/>
            <a:ext cx="176728" cy="123394"/>
          </a:xfrm>
          <a:prstGeom prst="hexagon">
            <a:avLst/>
          </a:prstGeom>
          <a:solidFill>
            <a:srgbClr val="FEE054"/>
          </a:solidFill>
          <a:ln>
            <a:solidFill>
              <a:srgbClr val="D48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A7CEB5-E4AB-45EF-B1C1-767B467E510F}"/>
              </a:ext>
            </a:extLst>
          </p:cNvPr>
          <p:cNvSpPr txBox="1"/>
          <p:nvPr/>
        </p:nvSpPr>
        <p:spPr>
          <a:xfrm>
            <a:off x="9797090" y="1309080"/>
            <a:ext cx="74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1514F12-8DF2-40D8-905B-89B180F6D6FC}"/>
              </a:ext>
            </a:extLst>
          </p:cNvPr>
          <p:cNvSpPr/>
          <p:nvPr/>
        </p:nvSpPr>
        <p:spPr>
          <a:xfrm>
            <a:off x="10713979" y="1365978"/>
            <a:ext cx="674717" cy="111850"/>
          </a:xfrm>
          <a:prstGeom prst="rect">
            <a:avLst/>
          </a:prstGeom>
          <a:solidFill>
            <a:srgbClr val="0C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AEFE701-4FBD-400F-B10D-7439D8451CD7}"/>
              </a:ext>
            </a:extLst>
          </p:cNvPr>
          <p:cNvGrpSpPr/>
          <p:nvPr/>
        </p:nvGrpSpPr>
        <p:grpSpPr>
          <a:xfrm>
            <a:off x="11313206" y="1339843"/>
            <a:ext cx="147721" cy="171355"/>
            <a:chOff x="9262754" y="1401170"/>
            <a:chExt cx="172112" cy="199649"/>
          </a:xfrm>
        </p:grpSpPr>
        <p:sp>
          <p:nvSpPr>
            <p:cNvPr id="114" name="육각형 113">
              <a:extLst>
                <a:ext uri="{FF2B5EF4-FFF2-40B4-BE49-F238E27FC236}">
                  <a16:creationId xmlns:a16="http://schemas.microsoft.com/office/drawing/2014/main" id="{792E86B3-C7CE-4D98-96B2-18058BE8001B}"/>
                </a:ext>
              </a:extLst>
            </p:cNvPr>
            <p:cNvSpPr/>
            <p:nvPr/>
          </p:nvSpPr>
          <p:spPr>
            <a:xfrm rot="16200000">
              <a:off x="9248985" y="1414939"/>
              <a:ext cx="199649" cy="172112"/>
            </a:xfrm>
            <a:prstGeom prst="hexagon">
              <a:avLst/>
            </a:prstGeom>
            <a:solidFill>
              <a:srgbClr val="00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더하기 기호 114">
              <a:extLst>
                <a:ext uri="{FF2B5EF4-FFF2-40B4-BE49-F238E27FC236}">
                  <a16:creationId xmlns:a16="http://schemas.microsoft.com/office/drawing/2014/main" id="{0F9A4C1B-DEC3-444E-93DD-0CD7B30E7C1D}"/>
                </a:ext>
              </a:extLst>
            </p:cNvPr>
            <p:cNvSpPr/>
            <p:nvPr/>
          </p:nvSpPr>
          <p:spPr>
            <a:xfrm>
              <a:off x="9282731" y="1437436"/>
              <a:ext cx="130872" cy="127117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육각형 116">
            <a:extLst>
              <a:ext uri="{FF2B5EF4-FFF2-40B4-BE49-F238E27FC236}">
                <a16:creationId xmlns:a16="http://schemas.microsoft.com/office/drawing/2014/main" id="{973651BC-59A5-4167-89DC-0D87552AD85A}"/>
              </a:ext>
            </a:extLst>
          </p:cNvPr>
          <p:cNvSpPr/>
          <p:nvPr/>
        </p:nvSpPr>
        <p:spPr>
          <a:xfrm rot="17402925">
            <a:off x="10633141" y="1365224"/>
            <a:ext cx="180307" cy="92479"/>
          </a:xfrm>
          <a:prstGeom prst="hexagon">
            <a:avLst/>
          </a:prstGeom>
          <a:solidFill>
            <a:srgbClr val="1170F4"/>
          </a:solidFill>
          <a:ln>
            <a:solidFill>
              <a:srgbClr val="B9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91A287-8057-4437-9B66-C4A2FD2BB790}"/>
              </a:ext>
            </a:extLst>
          </p:cNvPr>
          <p:cNvSpPr txBox="1"/>
          <p:nvPr/>
        </p:nvSpPr>
        <p:spPr>
          <a:xfrm>
            <a:off x="10745035" y="1309080"/>
            <a:ext cx="7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9999999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7FBC4A-E63E-4E4E-8CF0-382BAF89047F}"/>
              </a:ext>
            </a:extLst>
          </p:cNvPr>
          <p:cNvSpPr/>
          <p:nvPr/>
        </p:nvSpPr>
        <p:spPr>
          <a:xfrm>
            <a:off x="5370541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C903834-2435-468C-9ABE-8F0D092A5E89}"/>
              </a:ext>
            </a:extLst>
          </p:cNvPr>
          <p:cNvSpPr/>
          <p:nvPr/>
        </p:nvSpPr>
        <p:spPr>
          <a:xfrm>
            <a:off x="6175503" y="115560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E809713-F376-4178-A41E-6EEA125588CC}"/>
              </a:ext>
            </a:extLst>
          </p:cNvPr>
          <p:cNvSpPr/>
          <p:nvPr/>
        </p:nvSpPr>
        <p:spPr>
          <a:xfrm>
            <a:off x="8621679" y="1156990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EA0A9B3-47B9-4707-9F08-6D5B9751F0CC}"/>
              </a:ext>
            </a:extLst>
          </p:cNvPr>
          <p:cNvSpPr/>
          <p:nvPr/>
        </p:nvSpPr>
        <p:spPr>
          <a:xfrm>
            <a:off x="9586010" y="1149174"/>
            <a:ext cx="270000" cy="27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9DC697-7F36-47B5-BD5B-F67F14C862F1}"/>
              </a:ext>
            </a:extLst>
          </p:cNvPr>
          <p:cNvSpPr/>
          <p:nvPr/>
        </p:nvSpPr>
        <p:spPr>
          <a:xfrm>
            <a:off x="10620135" y="11514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29D958-5552-4F3C-8F3F-62F92FD03F99}"/>
              </a:ext>
            </a:extLst>
          </p:cNvPr>
          <p:cNvSpPr/>
          <p:nvPr/>
        </p:nvSpPr>
        <p:spPr>
          <a:xfrm>
            <a:off x="5656336" y="160645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D9E59FE-0D91-4C64-8BD6-36F15B7E6103}"/>
              </a:ext>
            </a:extLst>
          </p:cNvPr>
          <p:cNvSpPr/>
          <p:nvPr/>
        </p:nvSpPr>
        <p:spPr>
          <a:xfrm>
            <a:off x="5654257" y="21410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992377C-2FBA-4BB9-A70A-583A7C0A3CE1}"/>
              </a:ext>
            </a:extLst>
          </p:cNvPr>
          <p:cNvSpPr/>
          <p:nvPr/>
        </p:nvSpPr>
        <p:spPr>
          <a:xfrm>
            <a:off x="7832001" y="1487685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501F00C-AB2F-457B-BC1B-CDABE3966D44}"/>
              </a:ext>
            </a:extLst>
          </p:cNvPr>
          <p:cNvSpPr/>
          <p:nvPr/>
        </p:nvSpPr>
        <p:spPr>
          <a:xfrm>
            <a:off x="8631349" y="154178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10</a:t>
            </a:r>
            <a:endParaRPr lang="ko-KR" altLang="en-US" sz="10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8296363-B869-4E7A-9417-615FB3B2AC38}"/>
              </a:ext>
            </a:extLst>
          </p:cNvPr>
          <p:cNvSpPr/>
          <p:nvPr/>
        </p:nvSpPr>
        <p:spPr>
          <a:xfrm>
            <a:off x="8639599" y="2514229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11</a:t>
            </a:r>
            <a:endParaRPr lang="ko-KR" altLang="en-US" sz="1000" b="1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CD88B3-78F7-455C-8A21-8C899ADFA0DA}"/>
              </a:ext>
            </a:extLst>
          </p:cNvPr>
          <p:cNvSpPr/>
          <p:nvPr/>
        </p:nvSpPr>
        <p:spPr>
          <a:xfrm>
            <a:off x="10598516" y="281404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D72C35E-042C-43CF-A2FC-0B8EF86E0D28}"/>
              </a:ext>
            </a:extLst>
          </p:cNvPr>
          <p:cNvSpPr/>
          <p:nvPr/>
        </p:nvSpPr>
        <p:spPr>
          <a:xfrm>
            <a:off x="8636075" y="3077397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13</a:t>
            </a:r>
            <a:endParaRPr lang="ko-KR" altLang="en-US" sz="1000" b="1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1327701-6B22-4B4C-9B54-2ACD9D078F00}"/>
              </a:ext>
            </a:extLst>
          </p:cNvPr>
          <p:cNvSpPr/>
          <p:nvPr/>
        </p:nvSpPr>
        <p:spPr>
          <a:xfrm>
            <a:off x="10031158" y="3393130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14</a:t>
            </a:r>
            <a:endParaRPr lang="ko-KR" altLang="en-US" sz="1000" b="1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D234262-066C-498D-8DA9-993795280888}"/>
              </a:ext>
            </a:extLst>
          </p:cNvPr>
          <p:cNvSpPr/>
          <p:nvPr/>
        </p:nvSpPr>
        <p:spPr>
          <a:xfrm>
            <a:off x="10637581" y="3382752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31" name="별: 꼭짓점 4개 130">
            <a:extLst>
              <a:ext uri="{FF2B5EF4-FFF2-40B4-BE49-F238E27FC236}">
                <a16:creationId xmlns:a16="http://schemas.microsoft.com/office/drawing/2014/main" id="{48EE5D25-9C66-400E-9539-F23020302644}"/>
              </a:ext>
            </a:extLst>
          </p:cNvPr>
          <p:cNvSpPr/>
          <p:nvPr/>
        </p:nvSpPr>
        <p:spPr>
          <a:xfrm rot="905770">
            <a:off x="9725018" y="3303729"/>
            <a:ext cx="86803" cy="127742"/>
          </a:xfrm>
          <a:prstGeom prst="star4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D127E3F-A8C2-4522-9FB3-C8E1946902A3}"/>
              </a:ext>
            </a:extLst>
          </p:cNvPr>
          <p:cNvSpPr/>
          <p:nvPr/>
        </p:nvSpPr>
        <p:spPr>
          <a:xfrm>
            <a:off x="8706511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16</a:t>
            </a:r>
            <a:endParaRPr lang="ko-KR" altLang="en-US" sz="1000" b="1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1E2963C-A7F9-43D2-B45A-29284C7233EE}"/>
              </a:ext>
            </a:extLst>
          </p:cNvPr>
          <p:cNvSpPr/>
          <p:nvPr/>
        </p:nvSpPr>
        <p:spPr>
          <a:xfrm>
            <a:off x="9426542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17</a:t>
            </a:r>
            <a:endParaRPr lang="ko-KR" altLang="en-US" sz="1000" b="1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64A5523-9D97-402F-86AD-8DB1F42CDF5C}"/>
              </a:ext>
            </a:extLst>
          </p:cNvPr>
          <p:cNvSpPr/>
          <p:nvPr/>
        </p:nvSpPr>
        <p:spPr>
          <a:xfrm>
            <a:off x="10091893" y="3785771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18</a:t>
            </a:r>
            <a:endParaRPr lang="ko-KR" altLang="en-US" sz="1000" b="1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4561B8B-C904-432B-8944-B9AD3A500AAD}"/>
              </a:ext>
            </a:extLst>
          </p:cNvPr>
          <p:cNvSpPr/>
          <p:nvPr/>
        </p:nvSpPr>
        <p:spPr>
          <a:xfrm>
            <a:off x="5668472" y="3651583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E4BD853-D1B0-42DF-99D7-E0D3C2B89DB9}"/>
              </a:ext>
            </a:extLst>
          </p:cNvPr>
          <p:cNvSpPr/>
          <p:nvPr/>
        </p:nvSpPr>
        <p:spPr>
          <a:xfrm>
            <a:off x="10738372" y="3793136"/>
            <a:ext cx="270000" cy="27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19</a:t>
            </a:r>
            <a:endParaRPr lang="ko-KR" altLang="en-US" sz="10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6EDF22C-59B2-4704-95D1-80AAC3E565FD}"/>
              </a:ext>
            </a:extLst>
          </p:cNvPr>
          <p:cNvSpPr/>
          <p:nvPr/>
        </p:nvSpPr>
        <p:spPr>
          <a:xfrm>
            <a:off x="6414127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FE1296-D1C9-45C3-B269-EB95BC436413}"/>
              </a:ext>
            </a:extLst>
          </p:cNvPr>
          <p:cNvSpPr/>
          <p:nvPr/>
        </p:nvSpPr>
        <p:spPr>
          <a:xfrm>
            <a:off x="6618429" y="4032108"/>
            <a:ext cx="171926" cy="176955"/>
          </a:xfrm>
          <a:prstGeom prst="rect">
            <a:avLst/>
          </a:prstGeom>
          <a:solidFill>
            <a:srgbClr val="4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EBCC4B-5892-440D-B0CB-AA8D66FF3336}"/>
              </a:ext>
            </a:extLst>
          </p:cNvPr>
          <p:cNvCxnSpPr>
            <a:cxnSpLocks/>
          </p:cNvCxnSpPr>
          <p:nvPr/>
        </p:nvCxnSpPr>
        <p:spPr>
          <a:xfrm flipV="1">
            <a:off x="8842185" y="2326493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D671E43-2B56-40DA-8F1E-B6D0312DEC07}"/>
              </a:ext>
            </a:extLst>
          </p:cNvPr>
          <p:cNvCxnSpPr>
            <a:cxnSpLocks/>
          </p:cNvCxnSpPr>
          <p:nvPr/>
        </p:nvCxnSpPr>
        <p:spPr>
          <a:xfrm flipV="1">
            <a:off x="8829915" y="2535875"/>
            <a:ext cx="1081297" cy="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3FF53EB-31F3-472E-ACED-61B6C48AAFCE}"/>
              </a:ext>
            </a:extLst>
          </p:cNvPr>
          <p:cNvCxnSpPr>
            <a:cxnSpLocks/>
          </p:cNvCxnSpPr>
          <p:nvPr/>
        </p:nvCxnSpPr>
        <p:spPr>
          <a:xfrm>
            <a:off x="10248175" y="2329422"/>
            <a:ext cx="1075957" cy="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별: 꼭짓점 5개 164">
            <a:extLst>
              <a:ext uri="{FF2B5EF4-FFF2-40B4-BE49-F238E27FC236}">
                <a16:creationId xmlns:a16="http://schemas.microsoft.com/office/drawing/2014/main" id="{FF5D09B5-904C-40B5-B3F3-A1618C6ECA15}"/>
              </a:ext>
            </a:extLst>
          </p:cNvPr>
          <p:cNvSpPr/>
          <p:nvPr/>
        </p:nvSpPr>
        <p:spPr>
          <a:xfrm>
            <a:off x="9303934" y="3238692"/>
            <a:ext cx="214636" cy="211033"/>
          </a:xfrm>
          <a:prstGeom prst="star5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544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1165</Words>
  <Application>Microsoft Office PowerPoint</Application>
  <PresentationFormat>와이드스크린</PresentationFormat>
  <Paragraphs>506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성훈</dc:creator>
  <cp:lastModifiedBy>조 성훈</cp:lastModifiedBy>
  <cp:revision>84</cp:revision>
  <dcterms:created xsi:type="dcterms:W3CDTF">2020-12-10T02:49:07Z</dcterms:created>
  <dcterms:modified xsi:type="dcterms:W3CDTF">2020-12-14T12:14:36Z</dcterms:modified>
</cp:coreProperties>
</file>