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CBD8-71EA-4731-A3BB-1E19FEDEF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394DEC-44B9-4FC1-AC78-C0B96C2A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FC897-67D8-4DCE-B120-54C109F5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71975-F515-4E27-AF09-A5CCF0F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C8E6E-D91B-4790-A0A4-DDF5B4F3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41DB-5117-4666-8F38-FAA0406E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2CCB4-E57E-47E4-9900-1E47D4CE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10F6B-616A-4358-B531-82BD194B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7075D-A18E-4181-BD7B-29BBB7D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66677-9686-403A-B18B-C1600331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8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D6E93D-B48F-49E3-BD16-CE3F490F8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EF10-710F-4D28-8CF5-FFB9BB6F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4BF87-FD3D-48F9-BB9F-CDDB149F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8EE58-3A44-4CC3-9DDE-41EDA74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F5170-41DA-4E90-B508-B3F52955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FD21-9385-4693-A863-F8E95CBC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4A176-F399-4589-A184-81ADD4C8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D8962-9D47-46F9-8A14-38622B0E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6D50E-3859-4CB9-BCA4-B847649A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F166-BF5C-438C-A085-A210F63C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180B4-FF64-4F36-996F-C8E9975B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4692E-6E3C-4EA9-A003-26E64AC9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FC0DA-2E37-44F4-A91A-3717AC8E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AC5E9-314A-4B39-A742-DC3D3FD9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C03CE-4471-42C8-A16E-DB5D50A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B59DF-FA69-4387-A9B7-4A94A34C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DA4E0-C29F-4445-9F41-4BC3C67CB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5C4DB-D036-4BF8-AE36-672C3EFF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B34EF-6184-4F6F-94EA-928901B1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546A-EA1E-43A7-B608-FBADA7A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02510-C66C-4B60-A003-BE63E379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1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607DB-FDFD-4C76-922F-B5A594BD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CB11E-EF6A-4944-9ABF-88DD125D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06E0D-A0DE-4554-8A85-FE5F8C48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ABC10-C294-4C52-BC81-59185F6F7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8AF04-0FA1-4981-8E50-9CA832C67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E0C92-4566-4AF3-88DE-3E863FC4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377C98-A011-4C87-BD68-B2162E51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D454A-C697-483D-BF6E-F800B121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9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21AE-297B-4740-962C-3F308E0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2D7F86-8A78-483E-8039-D4941026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D8FB6A-1C5B-416C-860F-859C865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0161B-C628-411D-96B8-5FA4D74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5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971EC-EA29-4659-A2E4-F8DADDB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AD19B4-5FD2-4A1F-B11B-502AFD2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72007-88D6-415E-92C8-13B3BBF3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D351-7411-417B-B32F-5AA26630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F4264-3654-4372-9A2B-5AA2A170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DA095-23C7-4436-ACC1-60920A6A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021FB-0042-4E22-B6A6-EBC4E27F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9AC91-7DCE-40FA-A1E8-343E2F3C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9A13D-F251-49DB-B57F-19F961E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7880A-8B86-4C77-B04D-51CFE5CD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4E0DC-D433-4C95-97D8-44A5055D3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A8557-13E9-4E20-9A7B-627ACE4E6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4224D-2D06-4D5D-826D-3D96D80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B739A-873D-4DAB-B999-9BB9861B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D01EC-35B4-4C49-BDDE-0E2A18BF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8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781AD-9135-45EF-A5ED-7FA85801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D72C0-904A-495F-B906-A8DD5682B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EF17-FA2B-4419-B8FD-0377D62E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BC2E-9EAE-4ED3-B3CB-702ADE3E5B94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4E29-703A-4BBD-AFC3-4D059E6BC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43166-A00D-4AA9-B3C3-0BF2EB034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4B0C-BCAC-4253-BD0E-D30B191C7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79428C-57E5-4BFB-8EA8-246BF01C8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8" y="1281922"/>
            <a:ext cx="7606475" cy="3605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18D725-7F13-4E75-A5A3-16DD003EE6FA}"/>
              </a:ext>
            </a:extLst>
          </p:cNvPr>
          <p:cNvSpPr/>
          <p:nvPr/>
        </p:nvSpPr>
        <p:spPr>
          <a:xfrm>
            <a:off x="327804" y="1242204"/>
            <a:ext cx="3623094" cy="50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1. </a:t>
            </a:r>
            <a:r>
              <a:rPr lang="ko-KR" altLang="en-US" sz="1000" b="1" dirty="0"/>
              <a:t>공격 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* </a:t>
            </a:r>
            <a:r>
              <a:rPr lang="ko-KR" altLang="en-US" sz="1000" dirty="0"/>
              <a:t>일반</a:t>
            </a:r>
            <a:r>
              <a:rPr lang="en-US" altLang="ko-KR" sz="1000" dirty="0"/>
              <a:t>, </a:t>
            </a:r>
            <a:r>
              <a:rPr lang="ko-KR" altLang="en-US" sz="1000" dirty="0"/>
              <a:t>분기</a:t>
            </a:r>
            <a:r>
              <a:rPr lang="en-US" altLang="ko-KR" sz="1000" dirty="0"/>
              <a:t>, </a:t>
            </a:r>
            <a:r>
              <a:rPr lang="ko-KR" altLang="en-US" sz="1000" dirty="0"/>
              <a:t>차지 공격으로 분류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a) </a:t>
            </a:r>
            <a:r>
              <a:rPr lang="ko-KR" altLang="en-US" sz="1000" dirty="0"/>
              <a:t>일반 공격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  </a:t>
            </a:r>
            <a:r>
              <a:rPr lang="en-US" altLang="ko-KR" sz="1000" dirty="0"/>
              <a:t>* </a:t>
            </a:r>
            <a:r>
              <a:rPr lang="ko-KR" altLang="en-US" sz="1000" dirty="0"/>
              <a:t>공격 버튼 터치 시 일반 공격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b)</a:t>
            </a:r>
            <a:r>
              <a:rPr lang="ko-KR" altLang="en-US" sz="1000" dirty="0"/>
              <a:t> 분기 공격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/>
              <a:t>공격 버튼을 연속 터치 시 분기 공격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 c) </a:t>
            </a:r>
            <a:r>
              <a:rPr lang="ko-KR" altLang="en-US" sz="1000" dirty="0"/>
              <a:t>차지 공격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/>
              <a:t>공격 버튼을 </a:t>
            </a:r>
            <a:r>
              <a:rPr lang="en-US" altLang="ko-KR" sz="1000" dirty="0"/>
              <a:t>n</a:t>
            </a:r>
            <a:r>
              <a:rPr lang="ko-KR" altLang="en-US" sz="1000" dirty="0"/>
              <a:t>초 이상 유지 시 차지 공격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2. </a:t>
            </a:r>
            <a:r>
              <a:rPr lang="ko-KR" altLang="en-US" sz="1000" b="1" dirty="0" err="1"/>
              <a:t>필살기</a:t>
            </a:r>
            <a:r>
              <a:rPr lang="ko-KR" altLang="en-US" sz="1000" b="1" dirty="0"/>
              <a:t> 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SP </a:t>
            </a:r>
            <a:r>
              <a:rPr lang="ko-KR" altLang="en-US" sz="1000" dirty="0"/>
              <a:t>조건 충족 시 </a:t>
            </a:r>
            <a:r>
              <a:rPr lang="ko-KR" altLang="en-US" sz="1000" dirty="0" err="1"/>
              <a:t>필살기</a:t>
            </a:r>
            <a:r>
              <a:rPr lang="ko-KR" altLang="en-US" sz="1000" dirty="0"/>
              <a:t> 버튼 터치 시 발동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3. </a:t>
            </a:r>
            <a:r>
              <a:rPr lang="ko-KR" altLang="en-US" sz="1000" b="1" dirty="0"/>
              <a:t>회피 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일반 회피</a:t>
            </a:r>
            <a:r>
              <a:rPr lang="en-US" altLang="ko-KR" sz="1000" dirty="0"/>
              <a:t>, </a:t>
            </a:r>
            <a:r>
              <a:rPr lang="ko-KR" altLang="en-US" sz="1000" dirty="0"/>
              <a:t>극한 회피로 분류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a) </a:t>
            </a:r>
            <a:r>
              <a:rPr lang="ko-KR" altLang="en-US" sz="1000" dirty="0"/>
              <a:t>일반 회피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/>
              <a:t>회피 버튼 터치 시 회피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/>
              <a:t>조건 충족 시 무적 회피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56AB0D-990D-4FFA-BBAC-14CE38C949F8}"/>
              </a:ext>
            </a:extLst>
          </p:cNvPr>
          <p:cNvSpPr/>
          <p:nvPr/>
        </p:nvSpPr>
        <p:spPr>
          <a:xfrm>
            <a:off x="10601864" y="4097547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7BFDBA-8D30-4048-8877-D22F77A06091}"/>
              </a:ext>
            </a:extLst>
          </p:cNvPr>
          <p:cNvSpPr/>
          <p:nvPr/>
        </p:nvSpPr>
        <p:spPr>
          <a:xfrm>
            <a:off x="10601864" y="3247845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B08B8-3532-402A-9DC6-F63C9F437796}"/>
              </a:ext>
            </a:extLst>
          </p:cNvPr>
          <p:cNvSpPr/>
          <p:nvPr/>
        </p:nvSpPr>
        <p:spPr>
          <a:xfrm>
            <a:off x="9601200" y="4097547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4F1FFB-4E91-490B-A712-16B3E470D714}"/>
              </a:ext>
            </a:extLst>
          </p:cNvPr>
          <p:cNvSpPr/>
          <p:nvPr/>
        </p:nvSpPr>
        <p:spPr>
          <a:xfrm>
            <a:off x="9592574" y="3247845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DFEBA-C294-45CA-B0EE-CB575FDD5652}"/>
              </a:ext>
            </a:extLst>
          </p:cNvPr>
          <p:cNvSpPr/>
          <p:nvPr/>
        </p:nvSpPr>
        <p:spPr>
          <a:xfrm>
            <a:off x="10498347" y="1591574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5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79428C-57E5-4BFB-8EA8-246BF01C8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8" y="1281922"/>
            <a:ext cx="7606475" cy="3605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18D725-7F13-4E75-A5A3-16DD003EE6FA}"/>
              </a:ext>
            </a:extLst>
          </p:cNvPr>
          <p:cNvSpPr/>
          <p:nvPr/>
        </p:nvSpPr>
        <p:spPr>
          <a:xfrm>
            <a:off x="327804" y="1242204"/>
            <a:ext cx="3623094" cy="50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3. </a:t>
            </a:r>
            <a:r>
              <a:rPr lang="ko-KR" altLang="en-US" sz="1000" b="1" dirty="0"/>
              <a:t>회피 시스템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b) </a:t>
            </a:r>
            <a:r>
              <a:rPr lang="ko-KR" altLang="en-US" sz="1000" dirty="0"/>
              <a:t>극한 회피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/>
              <a:t>조건 충족 시 회피 버튼 터치 시 회피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* </a:t>
            </a:r>
            <a:r>
              <a:rPr lang="ko-KR" altLang="en-US" sz="1000" dirty="0" err="1"/>
              <a:t>쿨타임이</a:t>
            </a:r>
            <a:r>
              <a:rPr lang="ko-KR" altLang="en-US" sz="1000" dirty="0"/>
              <a:t> 존재 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4. </a:t>
            </a:r>
            <a:r>
              <a:rPr lang="ko-KR" altLang="en-US" sz="1000" b="1" dirty="0"/>
              <a:t>무기 공격 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무기 공격 버튼 터치 시 무기 공격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5. </a:t>
            </a:r>
            <a:r>
              <a:rPr lang="ko-KR" altLang="en-US" sz="1000" b="1" dirty="0" err="1"/>
              <a:t>교대기</a:t>
            </a:r>
            <a:r>
              <a:rPr lang="ko-KR" altLang="en-US" sz="1000" b="1" dirty="0"/>
              <a:t> 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일반 교대기와 특수 교대기로 분류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a) </a:t>
            </a:r>
            <a:r>
              <a:rPr lang="ko-KR" altLang="en-US" sz="1000" dirty="0"/>
              <a:t>일반 </a:t>
            </a:r>
            <a:r>
              <a:rPr lang="ko-KR" altLang="en-US" sz="1000" dirty="0" err="1"/>
              <a:t>교대기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조건 없이 캐릭터 버튼 터치 시 </a:t>
            </a:r>
            <a:r>
              <a:rPr lang="ko-KR" altLang="en-US" sz="1000" dirty="0" err="1"/>
              <a:t>교대기</a:t>
            </a:r>
            <a:r>
              <a:rPr lang="ko-KR" altLang="en-US" sz="1000" dirty="0"/>
              <a:t> 모션 출력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컬럼 명 </a:t>
            </a:r>
            <a:r>
              <a:rPr lang="en-US" altLang="ko-KR" sz="1000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b) </a:t>
            </a:r>
            <a:r>
              <a:rPr lang="ko-KR" altLang="en-US" sz="1000" dirty="0"/>
              <a:t>특수 </a:t>
            </a:r>
            <a:r>
              <a:rPr lang="ko-KR" altLang="en-US" sz="1000" dirty="0" err="1"/>
              <a:t>교대기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      </a:t>
            </a:r>
            <a:r>
              <a:rPr lang="ko-KR" altLang="en-US" sz="1000" dirty="0"/>
              <a:t>특수한 조건 만족 시 캐릭터 버튼 </a:t>
            </a:r>
            <a:r>
              <a:rPr lang="ko-KR" altLang="en-US" sz="1000" dirty="0" err="1"/>
              <a:t>터치시</a:t>
            </a:r>
            <a:r>
              <a:rPr lang="ko-KR" altLang="en-US" sz="1000" dirty="0"/>
              <a:t> 특수 </a:t>
            </a:r>
            <a:r>
              <a:rPr lang="ko-KR" altLang="en-US" sz="1000" dirty="0" err="1"/>
              <a:t>교대기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  모션 출력</a:t>
            </a:r>
            <a:r>
              <a:rPr lang="en-US" altLang="ko-KR" sz="1000" b="1" dirty="0"/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  컬럼 명 </a:t>
            </a:r>
            <a:r>
              <a:rPr lang="en-US" altLang="ko-KR" sz="1000" dirty="0"/>
              <a:t>: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56AB0D-990D-4FFA-BBAC-14CE38C949F8}"/>
              </a:ext>
            </a:extLst>
          </p:cNvPr>
          <p:cNvSpPr/>
          <p:nvPr/>
        </p:nvSpPr>
        <p:spPr>
          <a:xfrm>
            <a:off x="10601864" y="4097547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7BFDBA-8D30-4048-8877-D22F77A06091}"/>
              </a:ext>
            </a:extLst>
          </p:cNvPr>
          <p:cNvSpPr/>
          <p:nvPr/>
        </p:nvSpPr>
        <p:spPr>
          <a:xfrm>
            <a:off x="10601864" y="3247845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B08B8-3532-402A-9DC6-F63C9F437796}"/>
              </a:ext>
            </a:extLst>
          </p:cNvPr>
          <p:cNvSpPr/>
          <p:nvPr/>
        </p:nvSpPr>
        <p:spPr>
          <a:xfrm>
            <a:off x="9601200" y="4097547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4F1FFB-4E91-490B-A712-16B3E470D714}"/>
              </a:ext>
            </a:extLst>
          </p:cNvPr>
          <p:cNvSpPr/>
          <p:nvPr/>
        </p:nvSpPr>
        <p:spPr>
          <a:xfrm>
            <a:off x="9592574" y="3247845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DFEBA-C294-45CA-B0EE-CB575FDD5652}"/>
              </a:ext>
            </a:extLst>
          </p:cNvPr>
          <p:cNvSpPr/>
          <p:nvPr/>
        </p:nvSpPr>
        <p:spPr>
          <a:xfrm>
            <a:off x="10498347" y="1591574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D6EB0D-6B7B-47BD-8F99-ADA91BC787BB}"/>
              </a:ext>
            </a:extLst>
          </p:cNvPr>
          <p:cNvSpPr/>
          <p:nvPr/>
        </p:nvSpPr>
        <p:spPr>
          <a:xfrm>
            <a:off x="4968815" y="1841740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8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79428C-57E5-4BFB-8EA8-246BF01C8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8" y="1281922"/>
            <a:ext cx="7606475" cy="3605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18D725-7F13-4E75-A5A3-16DD003EE6FA}"/>
              </a:ext>
            </a:extLst>
          </p:cNvPr>
          <p:cNvSpPr/>
          <p:nvPr/>
        </p:nvSpPr>
        <p:spPr>
          <a:xfrm>
            <a:off x="327804" y="1242204"/>
            <a:ext cx="3623094" cy="5080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6. </a:t>
            </a:r>
            <a:r>
              <a:rPr lang="ko-KR" altLang="en-US" sz="1000" b="1" dirty="0"/>
              <a:t>콤보 시스템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공격을 연속으로 성공 시켜 콤보 진행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공격을 실패하고 </a:t>
            </a:r>
            <a:r>
              <a:rPr lang="en-US" altLang="ko-KR" sz="1000" dirty="0"/>
              <a:t>n</a:t>
            </a:r>
            <a:r>
              <a:rPr lang="ko-KR" altLang="en-US" sz="1000" dirty="0"/>
              <a:t>초 이후 콤보 초기화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* </a:t>
            </a:r>
            <a:r>
              <a:rPr lang="ko-KR" altLang="en-US" sz="1000" dirty="0"/>
              <a:t>콤보 카운트가 특정 수치가 되면 메시지 출력</a:t>
            </a:r>
            <a:endParaRPr lang="en-US" altLang="ko-KR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56AB0D-990D-4FFA-BBAC-14CE38C949F8}"/>
              </a:ext>
            </a:extLst>
          </p:cNvPr>
          <p:cNvSpPr/>
          <p:nvPr/>
        </p:nvSpPr>
        <p:spPr>
          <a:xfrm>
            <a:off x="10601864" y="4097547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7BFDBA-8D30-4048-8877-D22F77A06091}"/>
              </a:ext>
            </a:extLst>
          </p:cNvPr>
          <p:cNvSpPr/>
          <p:nvPr/>
        </p:nvSpPr>
        <p:spPr>
          <a:xfrm>
            <a:off x="10601864" y="3247845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B08B8-3532-402A-9DC6-F63C9F437796}"/>
              </a:ext>
            </a:extLst>
          </p:cNvPr>
          <p:cNvSpPr/>
          <p:nvPr/>
        </p:nvSpPr>
        <p:spPr>
          <a:xfrm>
            <a:off x="9601200" y="4097547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4F1FFB-4E91-490B-A712-16B3E470D714}"/>
              </a:ext>
            </a:extLst>
          </p:cNvPr>
          <p:cNvSpPr/>
          <p:nvPr/>
        </p:nvSpPr>
        <p:spPr>
          <a:xfrm>
            <a:off x="9592574" y="3247845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F7DFEBA-C294-45CA-B0EE-CB575FDD5652}"/>
              </a:ext>
            </a:extLst>
          </p:cNvPr>
          <p:cNvSpPr/>
          <p:nvPr/>
        </p:nvSpPr>
        <p:spPr>
          <a:xfrm>
            <a:off x="10498347" y="1591574"/>
            <a:ext cx="362310" cy="3623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D6EB0D-6B7B-47BD-8F99-ADA91BC787BB}"/>
              </a:ext>
            </a:extLst>
          </p:cNvPr>
          <p:cNvSpPr/>
          <p:nvPr/>
        </p:nvSpPr>
        <p:spPr>
          <a:xfrm>
            <a:off x="4968815" y="1841740"/>
            <a:ext cx="362310" cy="362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44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279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조 성훈</cp:lastModifiedBy>
  <cp:revision>10</cp:revision>
  <dcterms:created xsi:type="dcterms:W3CDTF">2020-12-17T02:52:52Z</dcterms:created>
  <dcterms:modified xsi:type="dcterms:W3CDTF">2020-12-18T01:53:14Z</dcterms:modified>
</cp:coreProperties>
</file>