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AF1"/>
    <a:srgbClr val="9EA2B2"/>
    <a:srgbClr val="CEB0A5"/>
    <a:srgbClr val="F7CE45"/>
    <a:srgbClr val="FFDE4B"/>
    <a:srgbClr val="31475C"/>
    <a:srgbClr val="00D2FF"/>
    <a:srgbClr val="9FA3AA"/>
    <a:srgbClr val="4E5359"/>
    <a:srgbClr val="7F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BE313-767C-453D-A62C-CB302A6F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168CF-AE52-4A1E-963A-C72266A0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C072-5AC9-40DC-A1DE-9CE78AAC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B3C1A-16EC-45FB-B426-8F34E676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3D6C4-3B33-4A1C-B948-8F922517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3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882E-6F8E-405E-A1B7-4AB989D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8A7B-17EA-41CC-8F8A-238D95ED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8738C-5043-46FD-BFB4-10838054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D72F1-420A-452D-BC24-E10B5349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95E2B-F7C4-458E-89E0-9CA6577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79722-32DF-4DAE-AE56-DAA049FF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5DA58-099A-4047-B191-3D5AEF78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5D716-66DF-4E51-B7E1-98DAD5BF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E8CD1-2A19-4374-99F2-51F63EF2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7A28-5715-426F-AFF1-C89CDA6E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05798-219A-4599-B281-8A6FDA3F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34F9F-DA3C-4E34-AEDD-5DB755B6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D00E5-75C8-4BF1-8BD5-0ACCA2E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21C97-B2A9-456D-B866-B2D748EC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E66F4-14C6-4AB9-960F-A123CCBB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CEAB0-1EC4-4E71-BE55-870C3C4F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AB82F-5DEA-470E-B262-A94DFBD2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61A9C-9FE1-481C-AE24-454D49D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4FC79-F2A3-4FC2-9E32-55001EC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382AF-19E7-41CF-9702-2ED768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2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27CF7-B1BA-474C-9B87-EA943727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2D35B-D0AD-48D1-886E-DBA0DCD19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08083-8067-47B5-BBA3-D6D7D980B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29E61-76B0-4968-AAC1-761E4647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D04AD-6496-42E9-8367-9AF8B21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700B1-10C1-4C5A-BC16-79F9A55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EF2E-A152-4A3F-BA9F-37A30A7A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70FDB-EC85-4E99-A0A7-26700B51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40D7A-4DD5-4385-B5C0-9EEB9A99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DA34E-4299-490E-A624-5EBECB028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D12AA-12BA-4C83-8ECB-D6D4C2F8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42E69-C1DC-438D-B651-3845BB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7738B3-B316-4E39-A3FD-842C71C1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957F1-B4AF-4F56-9589-A12AF0B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087E2-06DE-4992-ACC2-E9C55BA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E6EAB0-DDE3-4474-B995-D74C0897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AEE4D-AD6C-41D1-AE3E-CCB414BC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B9CE7-BCC7-447E-A84A-CBE37A7A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2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2997A9-32AD-4F2E-BEE7-4022534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BFFA97-0FCB-44F2-8C70-5616377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AA55D-279B-4F19-BDC1-086EAED8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B138-5BA1-4BEF-A321-7C734195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24C90-2514-443D-8A1A-BB4A4E6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9844B-6AF0-417F-8B23-8EB58130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4D5DF-80AA-434B-B637-771083FA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6AFE2-EAD6-4D0D-A805-A0D90904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2E433-147A-439A-BEC8-4980F78D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FB915-DF4F-4DAD-92BA-778E1F12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4ECC0-3286-425F-ACA4-1879048D8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5299B-5C56-4D8C-95BF-396966FB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7C6C2-64D7-4E80-A3D6-D9DE6FB8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7C243-D795-41B2-A100-82C8B2AE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75871-6C97-45AE-BDFE-2FD4F3B8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714B3-260C-445E-9882-17E39F00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7BFF2-9577-4A75-8E62-90F5F2C2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4F618-C749-467A-9A9F-C51B5ADFB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C862-FD6C-4787-B69A-090925EA8C0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F3AAF-964E-4717-B669-D2B9F81C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BD295-B4F9-4E9F-93CC-E922E24F8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048-94F1-4AC4-9408-11AF1BD3F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0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51C8A8-DF0E-48C8-A55E-3F2B5C6A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87" y="1268084"/>
            <a:ext cx="7657032" cy="36291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DA8C8-BD8C-405B-BCEC-71810A533361}"/>
              </a:ext>
            </a:extLst>
          </p:cNvPr>
          <p:cNvSpPr/>
          <p:nvPr/>
        </p:nvSpPr>
        <p:spPr>
          <a:xfrm>
            <a:off x="342181" y="1268082"/>
            <a:ext cx="3591464" cy="504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1. </a:t>
            </a:r>
            <a:r>
              <a:rPr lang="ko-KR" altLang="en-US" sz="1000" b="1" dirty="0"/>
              <a:t>일시 정지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전황 보고 팝업 창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스크린 샷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화면 캡쳐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3. </a:t>
            </a:r>
            <a:r>
              <a:rPr lang="ko-KR" altLang="en-US" sz="1000" b="1" dirty="0"/>
              <a:t>경과 시간 영역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전투 진행 시간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4. </a:t>
            </a:r>
            <a:r>
              <a:rPr lang="ko-KR" altLang="en-US" sz="1000" b="1" dirty="0"/>
              <a:t>캐릭터 교체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캐릭터를 교체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버튼이 빛날 때 터치 시 </a:t>
            </a:r>
            <a:r>
              <a:rPr lang="en-US" altLang="ko-KR" sz="1000" dirty="0"/>
              <a:t>QTE </a:t>
            </a:r>
            <a:r>
              <a:rPr lang="ko-KR" altLang="en-US" sz="1000" dirty="0"/>
              <a:t>공격 발동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5. </a:t>
            </a:r>
            <a:r>
              <a:rPr lang="ko-KR" altLang="en-US" sz="1000" b="1" dirty="0"/>
              <a:t>캐릭터 이동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스틱의 이동에 따라 캐릭터를 이동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6. </a:t>
            </a:r>
            <a:r>
              <a:rPr lang="ko-KR" altLang="en-US" sz="1000" b="1" dirty="0"/>
              <a:t>캐릭터 체력 </a:t>
            </a:r>
            <a:r>
              <a:rPr lang="en-US" altLang="ko-KR" sz="1000" b="1" dirty="0"/>
              <a:t>/ SP </a:t>
            </a:r>
            <a:r>
              <a:rPr lang="ko-KR" altLang="en-US" sz="1000" b="1" dirty="0"/>
              <a:t>영역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현재 체력 </a:t>
            </a:r>
            <a:r>
              <a:rPr lang="en-US" altLang="ko-KR" sz="1000" dirty="0"/>
              <a:t>/ </a:t>
            </a:r>
            <a:r>
              <a:rPr lang="ko-KR" altLang="en-US" sz="1000" dirty="0"/>
              <a:t>최대 체력</a:t>
            </a:r>
            <a:r>
              <a:rPr lang="en-US" altLang="ko-KR" sz="1000" dirty="0"/>
              <a:t>, </a:t>
            </a:r>
            <a:r>
              <a:rPr lang="ko-KR" altLang="en-US" sz="1000" dirty="0"/>
              <a:t>현재 </a:t>
            </a:r>
            <a:r>
              <a:rPr lang="en-US" altLang="ko-KR" sz="1000" dirty="0"/>
              <a:t>SP / </a:t>
            </a:r>
            <a:r>
              <a:rPr lang="ko-KR" altLang="en-US" sz="1000" dirty="0"/>
              <a:t>최대 </a:t>
            </a:r>
            <a:r>
              <a:rPr lang="en-US" altLang="ko-KR" sz="1000" dirty="0"/>
              <a:t>SP</a:t>
            </a:r>
            <a:r>
              <a:rPr lang="ko-KR" altLang="en-US" sz="1000" dirty="0"/>
              <a:t>를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게이지 형태로 비율 출력</a:t>
            </a:r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13E9CF-6935-43A6-AB30-F4A691ECC03A}"/>
              </a:ext>
            </a:extLst>
          </p:cNvPr>
          <p:cNvSpPr/>
          <p:nvPr/>
        </p:nvSpPr>
        <p:spPr>
          <a:xfrm>
            <a:off x="4192787" y="1268082"/>
            <a:ext cx="7657032" cy="3629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38C6C97-9E77-4532-88E0-C86E849C6F1B}"/>
              </a:ext>
            </a:extLst>
          </p:cNvPr>
          <p:cNvSpPr/>
          <p:nvPr/>
        </p:nvSpPr>
        <p:spPr>
          <a:xfrm>
            <a:off x="4572000" y="1320800"/>
            <a:ext cx="368300" cy="247650"/>
          </a:xfrm>
          <a:prstGeom prst="parallelogram">
            <a:avLst/>
          </a:prstGeom>
          <a:solidFill>
            <a:srgbClr val="FFD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5C33119C-7D53-4E22-A0C5-A929AAC8F854}"/>
              </a:ext>
            </a:extLst>
          </p:cNvPr>
          <p:cNvSpPr/>
          <p:nvPr/>
        </p:nvSpPr>
        <p:spPr>
          <a:xfrm>
            <a:off x="5122663" y="1320800"/>
            <a:ext cx="368300" cy="1968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D912E6-D987-4240-A23B-0D66E1E6CF63}"/>
              </a:ext>
            </a:extLst>
          </p:cNvPr>
          <p:cNvSpPr/>
          <p:nvPr/>
        </p:nvSpPr>
        <p:spPr>
          <a:xfrm>
            <a:off x="10655300" y="3263900"/>
            <a:ext cx="596900" cy="596900"/>
          </a:xfrm>
          <a:prstGeom prst="ellipse">
            <a:avLst/>
          </a:prstGeom>
          <a:solidFill>
            <a:srgbClr val="4E5359"/>
          </a:solidFill>
          <a:ln w="28575">
            <a:solidFill>
              <a:srgbClr val="9FA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506384-D8FA-431C-A39A-750FFDF7E80E}"/>
              </a:ext>
            </a:extLst>
          </p:cNvPr>
          <p:cNvSpPr/>
          <p:nvPr/>
        </p:nvSpPr>
        <p:spPr>
          <a:xfrm>
            <a:off x="10725150" y="2418677"/>
            <a:ext cx="527050" cy="527050"/>
          </a:xfrm>
          <a:prstGeom prst="ellipse">
            <a:avLst/>
          </a:prstGeom>
          <a:solidFill>
            <a:srgbClr val="9EA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222639D-D714-41B4-838E-4D38754E288A}"/>
              </a:ext>
            </a:extLst>
          </p:cNvPr>
          <p:cNvSpPr/>
          <p:nvPr/>
        </p:nvSpPr>
        <p:spPr>
          <a:xfrm>
            <a:off x="10725150" y="1647822"/>
            <a:ext cx="527050" cy="527050"/>
          </a:xfrm>
          <a:prstGeom prst="ellipse">
            <a:avLst/>
          </a:prstGeom>
          <a:solidFill>
            <a:srgbClr val="CEB0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364B6F-B302-4502-A3EA-D4587480DA5A}"/>
              </a:ext>
            </a:extLst>
          </p:cNvPr>
          <p:cNvSpPr/>
          <p:nvPr/>
        </p:nvSpPr>
        <p:spPr>
          <a:xfrm>
            <a:off x="10655300" y="1320800"/>
            <a:ext cx="368300" cy="1460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C842A6-01F2-4A6A-9E0D-03D283F404B1}"/>
              </a:ext>
            </a:extLst>
          </p:cNvPr>
          <p:cNvSpPr/>
          <p:nvPr/>
        </p:nvSpPr>
        <p:spPr>
          <a:xfrm>
            <a:off x="4823758" y="3534171"/>
            <a:ext cx="1181100" cy="1181100"/>
          </a:xfrm>
          <a:prstGeom prst="ellipse">
            <a:avLst/>
          </a:prstGeom>
          <a:solidFill>
            <a:srgbClr val="D7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2D6EE5-C26E-45B5-81CF-CD0B51A5EC30}"/>
              </a:ext>
            </a:extLst>
          </p:cNvPr>
          <p:cNvSpPr/>
          <p:nvPr/>
        </p:nvSpPr>
        <p:spPr>
          <a:xfrm>
            <a:off x="10648950" y="4178973"/>
            <a:ext cx="596900" cy="596900"/>
          </a:xfrm>
          <a:prstGeom prst="ellipse">
            <a:avLst/>
          </a:prstGeom>
          <a:solidFill>
            <a:srgbClr val="4E5359"/>
          </a:solidFill>
          <a:ln w="28575">
            <a:solidFill>
              <a:srgbClr val="9FA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1E775F-AA9E-42F2-9038-DE5F1CDEF439}"/>
              </a:ext>
            </a:extLst>
          </p:cNvPr>
          <p:cNvSpPr/>
          <p:nvPr/>
        </p:nvSpPr>
        <p:spPr>
          <a:xfrm>
            <a:off x="9781455" y="4170167"/>
            <a:ext cx="570781" cy="570781"/>
          </a:xfrm>
          <a:prstGeom prst="ellipse">
            <a:avLst/>
          </a:prstGeom>
          <a:solidFill>
            <a:srgbClr val="7FECFE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BC6DC-AD55-4F5C-83DC-DF1327150D73}"/>
              </a:ext>
            </a:extLst>
          </p:cNvPr>
          <p:cNvSpPr txBox="1"/>
          <p:nvPr/>
        </p:nvSpPr>
        <p:spPr>
          <a:xfrm>
            <a:off x="10212008" y="3606642"/>
            <a:ext cx="284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i="1" dirty="0">
                <a:solidFill>
                  <a:srgbClr val="FFC000"/>
                </a:solidFill>
              </a:rPr>
              <a:t>SP</a:t>
            </a:r>
            <a:endParaRPr lang="ko-KR" altLang="en-US" sz="600" b="1" i="1" dirty="0">
              <a:solidFill>
                <a:srgbClr val="FFC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87AD63-124A-41AD-815A-7AB13FA6D904}"/>
              </a:ext>
            </a:extLst>
          </p:cNvPr>
          <p:cNvCxnSpPr>
            <a:cxnSpLocks/>
          </p:cNvCxnSpPr>
          <p:nvPr/>
        </p:nvCxnSpPr>
        <p:spPr>
          <a:xfrm flipH="1">
            <a:off x="10110787" y="3753208"/>
            <a:ext cx="276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42A4DC4-7A2B-4BD0-9918-35B59683844F}"/>
              </a:ext>
            </a:extLst>
          </p:cNvPr>
          <p:cNvSpPr/>
          <p:nvPr/>
        </p:nvSpPr>
        <p:spPr>
          <a:xfrm>
            <a:off x="9722150" y="3359869"/>
            <a:ext cx="570782" cy="570782"/>
          </a:xfrm>
          <a:prstGeom prst="ellipse">
            <a:avLst/>
          </a:prstGeom>
          <a:solidFill>
            <a:srgbClr val="7FECFE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00764-5A01-4F13-BB0A-532F01F04207}"/>
              </a:ext>
            </a:extLst>
          </p:cNvPr>
          <p:cNvSpPr txBox="1"/>
          <p:nvPr/>
        </p:nvSpPr>
        <p:spPr>
          <a:xfrm>
            <a:off x="10151038" y="3698975"/>
            <a:ext cx="32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12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71BACEA-2301-4EC7-AC97-076798669ABC}"/>
              </a:ext>
            </a:extLst>
          </p:cNvPr>
          <p:cNvSpPr/>
          <p:nvPr/>
        </p:nvSpPr>
        <p:spPr>
          <a:xfrm>
            <a:off x="6291114" y="4537075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7139BC86-7C7E-4450-9747-6667C99759BA}"/>
              </a:ext>
            </a:extLst>
          </p:cNvPr>
          <p:cNvSpPr/>
          <p:nvPr/>
        </p:nvSpPr>
        <p:spPr>
          <a:xfrm>
            <a:off x="7324725" y="4538662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3044511F-7767-4762-8D27-02F04D62A75C}"/>
              </a:ext>
            </a:extLst>
          </p:cNvPr>
          <p:cNvSpPr/>
          <p:nvPr/>
        </p:nvSpPr>
        <p:spPr>
          <a:xfrm>
            <a:off x="8358336" y="4537075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0E7A9293-9387-42B6-B4CE-B7A8C7C594BA}"/>
              </a:ext>
            </a:extLst>
          </p:cNvPr>
          <p:cNvSpPr/>
          <p:nvPr/>
        </p:nvSpPr>
        <p:spPr>
          <a:xfrm>
            <a:off x="6706108" y="4669552"/>
            <a:ext cx="2632075" cy="45719"/>
          </a:xfrm>
          <a:prstGeom prst="parallelogram">
            <a:avLst/>
          </a:prstGeom>
          <a:solidFill>
            <a:srgbClr val="3147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1B811DB-B8E5-4819-89B2-43C0E4AD93C4}"/>
              </a:ext>
            </a:extLst>
          </p:cNvPr>
          <p:cNvSpPr/>
          <p:nvPr/>
        </p:nvSpPr>
        <p:spPr>
          <a:xfrm>
            <a:off x="6297972" y="4672727"/>
            <a:ext cx="408136" cy="45719"/>
          </a:xfrm>
          <a:prstGeom prst="parallelogram">
            <a:avLst/>
          </a:prstGeom>
          <a:solidFill>
            <a:srgbClr val="F7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136E77-B418-4ED4-9A8C-B29A83D22040}"/>
              </a:ext>
            </a:extLst>
          </p:cNvPr>
          <p:cNvSpPr txBox="1"/>
          <p:nvPr/>
        </p:nvSpPr>
        <p:spPr>
          <a:xfrm>
            <a:off x="8808604" y="4668679"/>
            <a:ext cx="751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i="1" dirty="0">
                <a:solidFill>
                  <a:schemeClr val="bg1"/>
                </a:solidFill>
              </a:rPr>
              <a:t>999/999</a:t>
            </a:r>
            <a:endParaRPr lang="ko-KR" altLang="en-US" sz="700" b="1" i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1A4AB6-8538-4A73-84B6-B77C3AB76570}"/>
              </a:ext>
            </a:extLst>
          </p:cNvPr>
          <p:cNvSpPr/>
          <p:nvPr/>
        </p:nvSpPr>
        <p:spPr>
          <a:xfrm>
            <a:off x="4488095" y="119917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61AD7-F4A7-4A73-88EB-CA30C74B6472}"/>
              </a:ext>
            </a:extLst>
          </p:cNvPr>
          <p:cNvSpPr txBox="1"/>
          <p:nvPr/>
        </p:nvSpPr>
        <p:spPr>
          <a:xfrm>
            <a:off x="6211168" y="4317370"/>
            <a:ext cx="96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schemeClr val="bg1"/>
                </a:solidFill>
              </a:rPr>
              <a:t>9999/</a:t>
            </a:r>
            <a:r>
              <a:rPr lang="en-US" altLang="ko-KR" sz="700" b="1" i="1" dirty="0">
                <a:solidFill>
                  <a:schemeClr val="bg1"/>
                </a:solidFill>
              </a:rPr>
              <a:t>9999</a:t>
            </a:r>
            <a:endParaRPr lang="ko-KR" altLang="en-US" sz="700" b="1" i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0F54137-FE29-473C-A1FB-EF4383EF1C8A}"/>
              </a:ext>
            </a:extLst>
          </p:cNvPr>
          <p:cNvSpPr/>
          <p:nvPr/>
        </p:nvSpPr>
        <p:spPr>
          <a:xfrm>
            <a:off x="5042545" y="119930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F0E1E8-B0C4-45C5-9A4B-9877EBC46C85}"/>
              </a:ext>
            </a:extLst>
          </p:cNvPr>
          <p:cNvSpPr/>
          <p:nvPr/>
        </p:nvSpPr>
        <p:spPr>
          <a:xfrm>
            <a:off x="10450807" y="119917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CECEC8-4432-4E92-8CF0-3BF5226D4B6F}"/>
              </a:ext>
            </a:extLst>
          </p:cNvPr>
          <p:cNvSpPr/>
          <p:nvPr/>
        </p:nvSpPr>
        <p:spPr>
          <a:xfrm>
            <a:off x="10648950" y="1602663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E009D6-0592-4285-A136-9E69EE041CEA}"/>
              </a:ext>
            </a:extLst>
          </p:cNvPr>
          <p:cNvSpPr/>
          <p:nvPr/>
        </p:nvSpPr>
        <p:spPr>
          <a:xfrm>
            <a:off x="4866458" y="3484679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399BD8-BDB6-4E6E-944E-70B5C720520A}"/>
              </a:ext>
            </a:extLst>
          </p:cNvPr>
          <p:cNvSpPr/>
          <p:nvPr/>
        </p:nvSpPr>
        <p:spPr>
          <a:xfrm>
            <a:off x="9624785" y="3263900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6E88CF6-1D26-4441-8E2E-3C34E7EC0DF0}"/>
              </a:ext>
            </a:extLst>
          </p:cNvPr>
          <p:cNvSpPr/>
          <p:nvPr/>
        </p:nvSpPr>
        <p:spPr>
          <a:xfrm>
            <a:off x="10603187" y="3237906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4BAD18-129B-4A03-8867-8F86A84B9F83}"/>
              </a:ext>
            </a:extLst>
          </p:cNvPr>
          <p:cNvSpPr/>
          <p:nvPr/>
        </p:nvSpPr>
        <p:spPr>
          <a:xfrm>
            <a:off x="9624784" y="4086852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2465C3-7C7D-4A92-9DDA-A62E86AB9683}"/>
              </a:ext>
            </a:extLst>
          </p:cNvPr>
          <p:cNvSpPr/>
          <p:nvPr/>
        </p:nvSpPr>
        <p:spPr>
          <a:xfrm>
            <a:off x="10595525" y="4067552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6E8746-5F6E-42C8-A761-0383140361B0}"/>
              </a:ext>
            </a:extLst>
          </p:cNvPr>
          <p:cNvSpPr/>
          <p:nvPr/>
        </p:nvSpPr>
        <p:spPr>
          <a:xfrm>
            <a:off x="6184880" y="4189514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53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51C8A8-DF0E-48C8-A55E-3F2B5C6AA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87" y="1268084"/>
            <a:ext cx="7657032" cy="36291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DA8C8-BD8C-405B-BCEC-71810A533361}"/>
              </a:ext>
            </a:extLst>
          </p:cNvPr>
          <p:cNvSpPr/>
          <p:nvPr/>
        </p:nvSpPr>
        <p:spPr>
          <a:xfrm>
            <a:off x="342181" y="1268082"/>
            <a:ext cx="3591464" cy="504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7. </a:t>
            </a:r>
            <a:r>
              <a:rPr lang="ko-KR" altLang="en-US" sz="1000" b="1" dirty="0"/>
              <a:t>무기 공격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무기 공격 발동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8. </a:t>
            </a:r>
            <a:r>
              <a:rPr lang="ko-KR" altLang="en-US" sz="1000" b="1" dirty="0" err="1"/>
              <a:t>필살기</a:t>
            </a:r>
            <a:r>
              <a:rPr lang="ko-KR" altLang="en-US" sz="1000" b="1" dirty="0"/>
              <a:t> 버튼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캐릭터 </a:t>
            </a:r>
            <a:r>
              <a:rPr lang="ko-KR" altLang="en-US" sz="1000" dirty="0" err="1"/>
              <a:t>필살기</a:t>
            </a:r>
            <a:r>
              <a:rPr lang="ko-KR" altLang="en-US" sz="1000" dirty="0"/>
              <a:t> 발동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사용 </a:t>
            </a:r>
            <a:r>
              <a:rPr lang="en-US" altLang="ko-KR" sz="1000" dirty="0"/>
              <a:t>SP</a:t>
            </a:r>
            <a:r>
              <a:rPr lang="ko-KR" altLang="en-US" sz="1000" dirty="0"/>
              <a:t>보다 현재 </a:t>
            </a:r>
            <a:r>
              <a:rPr lang="en-US" altLang="ko-KR" sz="1000" dirty="0"/>
              <a:t>SP</a:t>
            </a:r>
            <a:r>
              <a:rPr lang="ko-KR" altLang="en-US" sz="1000" dirty="0"/>
              <a:t>가 적을 시 발동 불가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9. </a:t>
            </a:r>
            <a:r>
              <a:rPr lang="ko-KR" altLang="en-US" sz="1000" dirty="0"/>
              <a:t>회피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터치 시 일반 회피 발동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13E9CF-6935-43A6-AB30-F4A691ECC03A}"/>
              </a:ext>
            </a:extLst>
          </p:cNvPr>
          <p:cNvSpPr/>
          <p:nvPr/>
        </p:nvSpPr>
        <p:spPr>
          <a:xfrm>
            <a:off x="4192787" y="1268082"/>
            <a:ext cx="7657032" cy="36291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38C6C97-9E77-4532-88E0-C86E849C6F1B}"/>
              </a:ext>
            </a:extLst>
          </p:cNvPr>
          <p:cNvSpPr/>
          <p:nvPr/>
        </p:nvSpPr>
        <p:spPr>
          <a:xfrm>
            <a:off x="4572000" y="1320800"/>
            <a:ext cx="368300" cy="247650"/>
          </a:xfrm>
          <a:prstGeom prst="parallelogram">
            <a:avLst/>
          </a:prstGeom>
          <a:solidFill>
            <a:srgbClr val="FFD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5C33119C-7D53-4E22-A0C5-A929AAC8F854}"/>
              </a:ext>
            </a:extLst>
          </p:cNvPr>
          <p:cNvSpPr/>
          <p:nvPr/>
        </p:nvSpPr>
        <p:spPr>
          <a:xfrm>
            <a:off x="5122663" y="1320800"/>
            <a:ext cx="368300" cy="1968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D912E6-D987-4240-A23B-0D66E1E6CF63}"/>
              </a:ext>
            </a:extLst>
          </p:cNvPr>
          <p:cNvSpPr/>
          <p:nvPr/>
        </p:nvSpPr>
        <p:spPr>
          <a:xfrm>
            <a:off x="10655300" y="3263900"/>
            <a:ext cx="596900" cy="596900"/>
          </a:xfrm>
          <a:prstGeom prst="ellipse">
            <a:avLst/>
          </a:prstGeom>
          <a:solidFill>
            <a:srgbClr val="4E5359"/>
          </a:solidFill>
          <a:ln w="28575">
            <a:solidFill>
              <a:srgbClr val="9FA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506384-D8FA-431C-A39A-750FFDF7E80E}"/>
              </a:ext>
            </a:extLst>
          </p:cNvPr>
          <p:cNvSpPr/>
          <p:nvPr/>
        </p:nvSpPr>
        <p:spPr>
          <a:xfrm>
            <a:off x="10725150" y="2418677"/>
            <a:ext cx="527050" cy="527050"/>
          </a:xfrm>
          <a:prstGeom prst="ellipse">
            <a:avLst/>
          </a:prstGeom>
          <a:solidFill>
            <a:srgbClr val="9EA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222639D-D714-41B4-838E-4D38754E288A}"/>
              </a:ext>
            </a:extLst>
          </p:cNvPr>
          <p:cNvSpPr/>
          <p:nvPr/>
        </p:nvSpPr>
        <p:spPr>
          <a:xfrm>
            <a:off x="10725150" y="1647822"/>
            <a:ext cx="527050" cy="527050"/>
          </a:xfrm>
          <a:prstGeom prst="ellipse">
            <a:avLst/>
          </a:prstGeom>
          <a:solidFill>
            <a:srgbClr val="CEB0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364B6F-B302-4502-A3EA-D4587480DA5A}"/>
              </a:ext>
            </a:extLst>
          </p:cNvPr>
          <p:cNvSpPr/>
          <p:nvPr/>
        </p:nvSpPr>
        <p:spPr>
          <a:xfrm>
            <a:off x="10655300" y="1320800"/>
            <a:ext cx="368300" cy="1460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C842A6-01F2-4A6A-9E0D-03D283F404B1}"/>
              </a:ext>
            </a:extLst>
          </p:cNvPr>
          <p:cNvSpPr/>
          <p:nvPr/>
        </p:nvSpPr>
        <p:spPr>
          <a:xfrm>
            <a:off x="4823758" y="3534171"/>
            <a:ext cx="1181100" cy="1181100"/>
          </a:xfrm>
          <a:prstGeom prst="ellipse">
            <a:avLst/>
          </a:prstGeom>
          <a:solidFill>
            <a:srgbClr val="D7E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2D6EE5-C26E-45B5-81CF-CD0B51A5EC30}"/>
              </a:ext>
            </a:extLst>
          </p:cNvPr>
          <p:cNvSpPr/>
          <p:nvPr/>
        </p:nvSpPr>
        <p:spPr>
          <a:xfrm>
            <a:off x="10648950" y="4178973"/>
            <a:ext cx="596900" cy="596900"/>
          </a:xfrm>
          <a:prstGeom prst="ellipse">
            <a:avLst/>
          </a:prstGeom>
          <a:solidFill>
            <a:srgbClr val="4E5359"/>
          </a:solidFill>
          <a:ln w="28575">
            <a:solidFill>
              <a:srgbClr val="9FA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1E775F-AA9E-42F2-9038-DE5F1CDEF439}"/>
              </a:ext>
            </a:extLst>
          </p:cNvPr>
          <p:cNvSpPr/>
          <p:nvPr/>
        </p:nvSpPr>
        <p:spPr>
          <a:xfrm>
            <a:off x="9781455" y="4170167"/>
            <a:ext cx="570781" cy="570781"/>
          </a:xfrm>
          <a:prstGeom prst="ellipse">
            <a:avLst/>
          </a:prstGeom>
          <a:solidFill>
            <a:srgbClr val="7FECFE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BC6DC-AD55-4F5C-83DC-DF1327150D73}"/>
              </a:ext>
            </a:extLst>
          </p:cNvPr>
          <p:cNvSpPr txBox="1"/>
          <p:nvPr/>
        </p:nvSpPr>
        <p:spPr>
          <a:xfrm>
            <a:off x="10212008" y="3606642"/>
            <a:ext cx="284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i="1" dirty="0">
                <a:solidFill>
                  <a:srgbClr val="FFC000"/>
                </a:solidFill>
              </a:rPr>
              <a:t>SP</a:t>
            </a:r>
            <a:endParaRPr lang="ko-KR" altLang="en-US" sz="600" b="1" i="1" dirty="0">
              <a:solidFill>
                <a:srgbClr val="FFC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87AD63-124A-41AD-815A-7AB13FA6D904}"/>
              </a:ext>
            </a:extLst>
          </p:cNvPr>
          <p:cNvCxnSpPr>
            <a:cxnSpLocks/>
          </p:cNvCxnSpPr>
          <p:nvPr/>
        </p:nvCxnSpPr>
        <p:spPr>
          <a:xfrm flipH="1">
            <a:off x="10110787" y="3753208"/>
            <a:ext cx="276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42A4DC4-7A2B-4BD0-9918-35B59683844F}"/>
              </a:ext>
            </a:extLst>
          </p:cNvPr>
          <p:cNvSpPr/>
          <p:nvPr/>
        </p:nvSpPr>
        <p:spPr>
          <a:xfrm>
            <a:off x="9722150" y="3359869"/>
            <a:ext cx="570782" cy="570782"/>
          </a:xfrm>
          <a:prstGeom prst="ellipse">
            <a:avLst/>
          </a:prstGeom>
          <a:solidFill>
            <a:srgbClr val="7FECFE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00764-5A01-4F13-BB0A-532F01F04207}"/>
              </a:ext>
            </a:extLst>
          </p:cNvPr>
          <p:cNvSpPr txBox="1"/>
          <p:nvPr/>
        </p:nvSpPr>
        <p:spPr>
          <a:xfrm>
            <a:off x="10151038" y="3698975"/>
            <a:ext cx="323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1"/>
                </a:solidFill>
              </a:rPr>
              <a:t>12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71BACEA-2301-4EC7-AC97-076798669ABC}"/>
              </a:ext>
            </a:extLst>
          </p:cNvPr>
          <p:cNvSpPr/>
          <p:nvPr/>
        </p:nvSpPr>
        <p:spPr>
          <a:xfrm>
            <a:off x="6291114" y="4537075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7139BC86-7C7E-4450-9747-6667C99759BA}"/>
              </a:ext>
            </a:extLst>
          </p:cNvPr>
          <p:cNvSpPr/>
          <p:nvPr/>
        </p:nvSpPr>
        <p:spPr>
          <a:xfrm>
            <a:off x="7324725" y="4538662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3044511F-7767-4762-8D27-02F04D62A75C}"/>
              </a:ext>
            </a:extLst>
          </p:cNvPr>
          <p:cNvSpPr/>
          <p:nvPr/>
        </p:nvSpPr>
        <p:spPr>
          <a:xfrm>
            <a:off x="8358336" y="4537075"/>
            <a:ext cx="1033611" cy="85725"/>
          </a:xfrm>
          <a:prstGeom prst="parallelogram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0E7A9293-9387-42B6-B4CE-B7A8C7C594BA}"/>
              </a:ext>
            </a:extLst>
          </p:cNvPr>
          <p:cNvSpPr/>
          <p:nvPr/>
        </p:nvSpPr>
        <p:spPr>
          <a:xfrm>
            <a:off x="6706108" y="4669552"/>
            <a:ext cx="2632075" cy="45719"/>
          </a:xfrm>
          <a:prstGeom prst="parallelogram">
            <a:avLst/>
          </a:prstGeom>
          <a:solidFill>
            <a:srgbClr val="3147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1B811DB-B8E5-4819-89B2-43C0E4AD93C4}"/>
              </a:ext>
            </a:extLst>
          </p:cNvPr>
          <p:cNvSpPr/>
          <p:nvPr/>
        </p:nvSpPr>
        <p:spPr>
          <a:xfrm>
            <a:off x="6297972" y="4672727"/>
            <a:ext cx="408136" cy="45719"/>
          </a:xfrm>
          <a:prstGeom prst="parallelogram">
            <a:avLst/>
          </a:prstGeom>
          <a:solidFill>
            <a:srgbClr val="F7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136E77-B418-4ED4-9A8C-B29A83D22040}"/>
              </a:ext>
            </a:extLst>
          </p:cNvPr>
          <p:cNvSpPr txBox="1"/>
          <p:nvPr/>
        </p:nvSpPr>
        <p:spPr>
          <a:xfrm>
            <a:off x="8808604" y="4668679"/>
            <a:ext cx="751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i="1" dirty="0">
                <a:solidFill>
                  <a:schemeClr val="bg1"/>
                </a:solidFill>
              </a:rPr>
              <a:t>999/999</a:t>
            </a:r>
            <a:endParaRPr lang="ko-KR" altLang="en-US" sz="700" b="1" i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1A4AB6-8538-4A73-84B6-B77C3AB76570}"/>
              </a:ext>
            </a:extLst>
          </p:cNvPr>
          <p:cNvSpPr/>
          <p:nvPr/>
        </p:nvSpPr>
        <p:spPr>
          <a:xfrm>
            <a:off x="4488095" y="119917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61AD7-F4A7-4A73-88EB-CA30C74B6472}"/>
              </a:ext>
            </a:extLst>
          </p:cNvPr>
          <p:cNvSpPr txBox="1"/>
          <p:nvPr/>
        </p:nvSpPr>
        <p:spPr>
          <a:xfrm>
            <a:off x="6211168" y="4317370"/>
            <a:ext cx="96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i="1" dirty="0">
                <a:solidFill>
                  <a:schemeClr val="bg1"/>
                </a:solidFill>
              </a:rPr>
              <a:t>9999/</a:t>
            </a:r>
            <a:r>
              <a:rPr lang="en-US" altLang="ko-KR" sz="700" b="1" i="1" dirty="0">
                <a:solidFill>
                  <a:schemeClr val="bg1"/>
                </a:solidFill>
              </a:rPr>
              <a:t>9999</a:t>
            </a:r>
            <a:endParaRPr lang="ko-KR" altLang="en-US" sz="700" b="1" i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0F54137-FE29-473C-A1FB-EF4383EF1C8A}"/>
              </a:ext>
            </a:extLst>
          </p:cNvPr>
          <p:cNvSpPr/>
          <p:nvPr/>
        </p:nvSpPr>
        <p:spPr>
          <a:xfrm>
            <a:off x="5042545" y="119930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F0E1E8-B0C4-45C5-9A4B-9877EBC46C85}"/>
              </a:ext>
            </a:extLst>
          </p:cNvPr>
          <p:cNvSpPr/>
          <p:nvPr/>
        </p:nvSpPr>
        <p:spPr>
          <a:xfrm>
            <a:off x="10450807" y="1199178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CECEC8-4432-4E92-8CF0-3BF5226D4B6F}"/>
              </a:ext>
            </a:extLst>
          </p:cNvPr>
          <p:cNvSpPr/>
          <p:nvPr/>
        </p:nvSpPr>
        <p:spPr>
          <a:xfrm>
            <a:off x="10648950" y="1602663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E009D6-0592-4285-A136-9E69EE041CEA}"/>
              </a:ext>
            </a:extLst>
          </p:cNvPr>
          <p:cNvSpPr/>
          <p:nvPr/>
        </p:nvSpPr>
        <p:spPr>
          <a:xfrm>
            <a:off x="4866458" y="3484679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399BD8-BDB6-4E6E-944E-70B5C720520A}"/>
              </a:ext>
            </a:extLst>
          </p:cNvPr>
          <p:cNvSpPr/>
          <p:nvPr/>
        </p:nvSpPr>
        <p:spPr>
          <a:xfrm>
            <a:off x="9624785" y="3263900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6E88CF6-1D26-4441-8E2E-3C34E7EC0DF0}"/>
              </a:ext>
            </a:extLst>
          </p:cNvPr>
          <p:cNvSpPr/>
          <p:nvPr/>
        </p:nvSpPr>
        <p:spPr>
          <a:xfrm>
            <a:off x="10603187" y="3237906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4BAD18-129B-4A03-8867-8F86A84B9F83}"/>
              </a:ext>
            </a:extLst>
          </p:cNvPr>
          <p:cNvSpPr/>
          <p:nvPr/>
        </p:nvSpPr>
        <p:spPr>
          <a:xfrm>
            <a:off x="9624784" y="4086852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2465C3-7C7D-4A92-9DDA-A62E86AB9683}"/>
              </a:ext>
            </a:extLst>
          </p:cNvPr>
          <p:cNvSpPr/>
          <p:nvPr/>
        </p:nvSpPr>
        <p:spPr>
          <a:xfrm>
            <a:off x="10595525" y="4067552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6E8746-5F6E-42C8-A761-0383140361B0}"/>
              </a:ext>
            </a:extLst>
          </p:cNvPr>
          <p:cNvSpPr/>
          <p:nvPr/>
        </p:nvSpPr>
        <p:spPr>
          <a:xfrm>
            <a:off x="6184880" y="4189514"/>
            <a:ext cx="243925" cy="24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45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173</Words>
  <Application>Microsoft Office PowerPoint</Application>
  <PresentationFormat>와이드스크린</PresentationFormat>
  <Paragraphs>57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조 성훈</cp:lastModifiedBy>
  <cp:revision>5</cp:revision>
  <dcterms:created xsi:type="dcterms:W3CDTF">2020-12-17T02:17:18Z</dcterms:created>
  <dcterms:modified xsi:type="dcterms:W3CDTF">2020-12-17T03:14:14Z</dcterms:modified>
</cp:coreProperties>
</file>