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9" r:id="rId2"/>
    <p:sldId id="257" r:id="rId3"/>
    <p:sldId id="269" r:id="rId4"/>
    <p:sldId id="270" r:id="rId5"/>
    <p:sldId id="271" r:id="rId6"/>
    <p:sldId id="256" r:id="rId7"/>
    <p:sldId id="272" r:id="rId8"/>
    <p:sldId id="273" r:id="rId9"/>
    <p:sldId id="274" r:id="rId10"/>
    <p:sldId id="275" r:id="rId11"/>
    <p:sldId id="276" r:id="rId12"/>
    <p:sldId id="259" r:id="rId13"/>
    <p:sldId id="277" r:id="rId14"/>
    <p:sldId id="278" r:id="rId15"/>
    <p:sldId id="260" r:id="rId16"/>
    <p:sldId id="279" r:id="rId17"/>
    <p:sldId id="280" r:id="rId18"/>
    <p:sldId id="261" r:id="rId19"/>
    <p:sldId id="281" r:id="rId20"/>
    <p:sldId id="262" r:id="rId21"/>
    <p:sldId id="282" r:id="rId22"/>
    <p:sldId id="283" r:id="rId23"/>
    <p:sldId id="263" r:id="rId24"/>
    <p:sldId id="284" r:id="rId25"/>
    <p:sldId id="285" r:id="rId26"/>
    <p:sldId id="264" r:id="rId27"/>
    <p:sldId id="286" r:id="rId28"/>
    <p:sldId id="265" r:id="rId29"/>
    <p:sldId id="287" r:id="rId30"/>
    <p:sldId id="266" r:id="rId31"/>
    <p:sldId id="288" r:id="rId32"/>
    <p:sldId id="267" r:id="rId33"/>
    <p:sldId id="268" r:id="rId34"/>
  </p:sldIdLst>
  <p:sldSz cx="12192000" cy="6858000"/>
  <p:notesSz cx="6858000" cy="9144000"/>
  <p:embeddedFontLst>
    <p:embeddedFont>
      <p:font typeface="나눔스퀘어 Bold" panose="020B0600000101010101" pitchFamily="50" charset="-127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ELAND 나이스 Medium" panose="02020603020101020101" pitchFamily="18" charset="-127"/>
      <p:regular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2886" userDrawn="1">
          <p15:clr>
            <a:srgbClr val="A4A3A4"/>
          </p15:clr>
        </p15:guide>
        <p15:guide id="6" pos="7469" userDrawn="1">
          <p15:clr>
            <a:srgbClr val="A4A3A4"/>
          </p15:clr>
        </p15:guide>
        <p15:guide id="7" pos="7219" userDrawn="1">
          <p15:clr>
            <a:srgbClr val="A4A3A4"/>
          </p15:clr>
        </p15:guide>
        <p15:guide id="8" orient="horz" pos="2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D8D"/>
    <a:srgbClr val="818CAB"/>
    <a:srgbClr val="647195"/>
    <a:srgbClr val="0F2444"/>
    <a:srgbClr val="36846E"/>
    <a:srgbClr val="BFF8F9"/>
    <a:srgbClr val="E7E0D6"/>
    <a:srgbClr val="CEC6C3"/>
    <a:srgbClr val="312E4F"/>
    <a:srgbClr val="7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02" y="96"/>
      </p:cViewPr>
      <p:guideLst>
        <p:guide orient="horz" pos="2183"/>
        <p:guide pos="3840"/>
        <p:guide pos="2933"/>
        <p:guide orient="horz" pos="346"/>
        <p:guide orient="horz" pos="2886"/>
        <p:guide pos="7469"/>
        <p:guide pos="7219"/>
        <p:guide orient="horz" pos="2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22C8-998E-4A17-A466-33D29A183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82173-A616-4659-BE51-0519ADCE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C59A7-2245-4434-8745-B073942B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649D7-ADFE-4B51-B0F9-D4177D79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BD5ED-B849-47E9-9EC0-F8F43878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A47AA-2491-429A-8340-8EA2F79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7AE473-539A-49DB-8505-AD4E3243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8BEC7-D956-4E39-A042-058F0302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37DCA-2842-44A5-ABC9-6A9B5110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E2DA8-22C2-4D09-97E8-614DAEAB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8C33C7-87CB-4E12-A9F4-9D9D979D0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1E42DE-E6D7-491C-A278-E729FFD9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9A5-B22A-480C-B74F-E79461A6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BF0B2-8814-4E2A-9786-E022759B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E3388-6CA5-4104-8809-D9B7329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05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65C35-45CB-4FE1-9971-EC6EFEC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6F3C2-EF4B-41E7-8737-99C14D93F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8BEFB-D6BC-45C0-85C4-89A0AC33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F1587-C048-4BAA-A56A-99E304C9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5344D-CAB3-4A36-91F5-65F225F2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7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D467-F8EC-4BC5-8788-61F4ABF6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5CECA-483C-45CA-8814-A010F4666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477FE-924F-4B83-8697-7EC618EA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E13DD-D4BF-4A8A-A80D-BAC6BB39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D4C9F-AEF8-4EE9-B514-D36B7823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84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2B820-9499-4F37-8E56-5FA41159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55996-FF9C-4B5C-97BC-75F826A8D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E615D-63A6-4287-9EDC-27F3C578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6725E-0683-4A7A-BC0E-D94D6747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056B9-94B1-4568-8185-87165C6F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8106E-7819-4F47-B944-13108FFB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17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99C0A-3381-4D4F-BD4E-18D4F04C3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F5AB3-C137-49EA-BB98-39458907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584924-B38F-4170-A54C-BA25B64E1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1D9370-A275-48C5-9D26-F7A530D83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C9F199-D5F4-463F-8F7A-0788F642C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41F4B8-32AC-498C-92EE-2906C4A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2E5A9F-7636-4178-867E-EFFCE8D6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E248F6-226E-48F9-8336-670A8D3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3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8219F-D22A-4934-804B-9C6137F5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A7D09E-C189-4D93-A3E4-906F26ED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FB384-E207-4D27-92BA-CF49B985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ED546D-3B56-4A21-9AD4-A5E53FB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1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4C4430-8FCE-4EC6-8136-89E09FCD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5B4572-F36C-4DA0-9A63-FACF0D2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E6265B-5C95-499D-813D-6ACEC712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3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570AC-F355-4897-BA3E-508A0D9E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27760-8482-461B-B389-5FCFCCF3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A0BC4-17E6-4EB0-8532-BD667C48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5F2AC-D546-4686-B902-C6110F6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0A094D-587E-42F6-B2D0-21EFB65F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987ED-5BB5-4741-8416-AE3A779F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7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1256B-7A04-4844-9F44-988459D5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C44DB4-D634-482A-8AD1-9F83CCCD5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34F5E7-DFE1-453A-951B-98F5CBC59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BFD995-6626-45B6-875C-264BD83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422F1-362C-4D64-B9C0-3ECA3F0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4B106-97E4-453A-AB8B-D1689C11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1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10AB4D-126B-45EC-90C0-A84F5FB4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1B18B-CFD1-498C-A078-FE7B3A187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4D87D-DE80-4E83-B676-F2BB4C78C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BD400-FE7E-421B-A7E4-3DA88A40FE8E}" type="datetimeFigureOut">
              <a:rPr lang="ko-KR" altLang="en-US" smtClean="0"/>
              <a:t>2021-04-09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3D364-6229-4B83-A43B-18093F22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D04DC-FF78-4FD4-80BC-20376B8DB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03E53-D3C8-4BB7-B3B7-FEE2A085C3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1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B9C09C1-E1F3-4069-B077-5F90F9EE6BF2}"/>
              </a:ext>
            </a:extLst>
          </p:cNvPr>
          <p:cNvSpPr/>
          <p:nvPr/>
        </p:nvSpPr>
        <p:spPr>
          <a:xfrm>
            <a:off x="6593371" y="0"/>
            <a:ext cx="5598629" cy="6858000"/>
          </a:xfrm>
          <a:custGeom>
            <a:avLst/>
            <a:gdLst>
              <a:gd name="connsiteX0" fmla="*/ 0 w 5598629"/>
              <a:gd name="connsiteY0" fmla="*/ 0 h 6858000"/>
              <a:gd name="connsiteX1" fmla="*/ 5598629 w 5598629"/>
              <a:gd name="connsiteY1" fmla="*/ 0 h 6858000"/>
              <a:gd name="connsiteX2" fmla="*/ 5598629 w 5598629"/>
              <a:gd name="connsiteY2" fmla="*/ 6858000 h 6858000"/>
              <a:gd name="connsiteX3" fmla="*/ 3897680 w 55986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8629" h="6858000">
                <a:moveTo>
                  <a:pt x="0" y="0"/>
                </a:moveTo>
                <a:lnTo>
                  <a:pt x="5598629" y="0"/>
                </a:lnTo>
                <a:lnTo>
                  <a:pt x="5598629" y="6858000"/>
                </a:lnTo>
                <a:lnTo>
                  <a:pt x="389768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6" name="Picture 2" descr="투디갤 - 게임 - 원신 ㄹㅇ 남캐맛집임">
            <a:extLst>
              <a:ext uri="{FF2B5EF4-FFF2-40B4-BE49-F238E27FC236}">
                <a16:creationId xmlns:a16="http://schemas.microsoft.com/office/drawing/2014/main" id="{9577EC4E-4778-495E-8EE6-60A8E9B30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9" b="7103"/>
          <a:stretch/>
        </p:blipFill>
        <p:spPr bwMode="auto">
          <a:xfrm>
            <a:off x="7513609" y="0"/>
            <a:ext cx="46727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DBD72472-8272-4938-90B1-86FB87B6D915}"/>
              </a:ext>
            </a:extLst>
          </p:cNvPr>
          <p:cNvSpPr/>
          <p:nvPr/>
        </p:nvSpPr>
        <p:spPr>
          <a:xfrm>
            <a:off x="6495691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평행 사변형 6">
            <a:extLst>
              <a:ext uri="{FF2B5EF4-FFF2-40B4-BE49-F238E27FC236}">
                <a16:creationId xmlns:a16="http://schemas.microsoft.com/office/drawing/2014/main" id="{C87E99E2-80AF-4E75-B111-844C06387C02}"/>
              </a:ext>
            </a:extLst>
          </p:cNvPr>
          <p:cNvSpPr/>
          <p:nvPr/>
        </p:nvSpPr>
        <p:spPr>
          <a:xfrm>
            <a:off x="6996009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4FD1CF03-495A-4D1B-A8FF-44D8E0BF3645}"/>
              </a:ext>
            </a:extLst>
          </p:cNvPr>
          <p:cNvSpPr/>
          <p:nvPr/>
        </p:nvSpPr>
        <p:spPr>
          <a:xfrm>
            <a:off x="7496327" y="0"/>
            <a:ext cx="2760452" cy="6858000"/>
          </a:xfrm>
          <a:prstGeom prst="parallelogram">
            <a:avLst>
              <a:gd name="adj" fmla="val 83437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672886AC-661C-4C34-A597-0D8B538C2864}"/>
              </a:ext>
            </a:extLst>
          </p:cNvPr>
          <p:cNvSpPr/>
          <p:nvPr/>
        </p:nvSpPr>
        <p:spPr>
          <a:xfrm>
            <a:off x="7996644" y="4105835"/>
            <a:ext cx="2536928" cy="2752165"/>
          </a:xfrm>
          <a:prstGeom prst="triangle">
            <a:avLst>
              <a:gd name="adj" fmla="val 36738"/>
            </a:avLst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2004B-80B4-43E6-B3C4-D8868DD41F45}"/>
              </a:ext>
            </a:extLst>
          </p:cNvPr>
          <p:cNvSpPr txBox="1"/>
          <p:nvPr/>
        </p:nvSpPr>
        <p:spPr>
          <a:xfrm>
            <a:off x="632434" y="2388060"/>
            <a:ext cx="724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캐릭터 시스템 </a:t>
            </a:r>
            <a:r>
              <a:rPr lang="en-US" altLang="ko-KR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UI </a:t>
            </a:r>
            <a:r>
              <a:rPr lang="ko-KR" altLang="en-US" sz="3600" dirty="0">
                <a:solidFill>
                  <a:srgbClr val="647195"/>
                </a:solidFill>
                <a:latin typeface="ELAND 나이스 Medium" panose="02020603020101020101" pitchFamily="18" charset="-127"/>
                <a:ea typeface="ELAND 나이스 Medium" panose="02020603020101020101" pitchFamily="18" charset="-127"/>
              </a:rPr>
              <a:t>역기획서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E082CB-2AAA-45EA-968C-DD5106176DF7}"/>
              </a:ext>
            </a:extLst>
          </p:cNvPr>
          <p:cNvSpPr txBox="1"/>
          <p:nvPr/>
        </p:nvSpPr>
        <p:spPr>
          <a:xfrm>
            <a:off x="632434" y="3034391"/>
            <a:ext cx="6688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818CA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포트폴리오</a:t>
            </a:r>
          </a:p>
        </p:txBody>
      </p:sp>
      <p:pic>
        <p:nvPicPr>
          <p:cNvPr id="1030" name="Picture 6" descr="Logo for Genshin Impact by Chen - SteamGridDB">
            <a:extLst>
              <a:ext uri="{FF2B5EF4-FFF2-40B4-BE49-F238E27FC236}">
                <a16:creationId xmlns:a16="http://schemas.microsoft.com/office/drawing/2014/main" id="{ACD86BBA-FF89-42C3-A592-3F0C9E5C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4" y="539638"/>
            <a:ext cx="2760452" cy="10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6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설명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확인 영역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*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무기가 장착 중이라면 장착 메시지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691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정렬 방법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무기의 정렬 방법을 선택하여 정렬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오름차순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내림차순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정렬의 오름차순과 내림차순 변경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선택된 캐릭터의 무기를 교체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선택된 무기를 강화할 수 있는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60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 된 무기의 정보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92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f.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단계 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*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돌파 단계 출력</a:t>
            </a:r>
            <a:endParaRPr lang="en-US" altLang="ko-KR" sz="1000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92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92AB64-E256-422C-9B0B-7D359DB669BD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16673B-4BB1-4915-B152-8DC5EF1B2BFD}"/>
              </a:ext>
            </a:extLst>
          </p:cNvPr>
          <p:cNvSpPr/>
          <p:nvPr/>
        </p:nvSpPr>
        <p:spPr>
          <a:xfrm>
            <a:off x="9848850" y="1022350"/>
            <a:ext cx="1830576" cy="206428"/>
          </a:xfrm>
          <a:prstGeom prst="rect">
            <a:avLst/>
          </a:prstGeom>
          <a:solidFill>
            <a:srgbClr val="BD69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8F9854-E985-4856-A930-D518B847F9EC}"/>
              </a:ext>
            </a:extLst>
          </p:cNvPr>
          <p:cNvSpPr/>
          <p:nvPr/>
        </p:nvSpPr>
        <p:spPr>
          <a:xfrm>
            <a:off x="9848850" y="1228778"/>
            <a:ext cx="1829688" cy="828622"/>
          </a:xfrm>
          <a:prstGeom prst="rect">
            <a:avLst/>
          </a:prstGeom>
          <a:solidFill>
            <a:srgbClr val="D9A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en-US" altLang="ko-KR" sz="7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9.0%</a:t>
            </a:r>
          </a:p>
          <a:p>
            <a:r>
              <a:rPr lang="ko-KR" altLang="en-US" sz="700" dirty="0">
                <a:solidFill>
                  <a:srgbClr val="A99A9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700" dirty="0">
              <a:solidFill>
                <a:srgbClr val="A99A9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sz="1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D6002EE0-4A41-4B22-AE34-EE7DA5DF9B7C}"/>
              </a:ext>
            </a:extLst>
          </p:cNvPr>
          <p:cNvSpPr/>
          <p:nvPr/>
        </p:nvSpPr>
        <p:spPr>
          <a:xfrm>
            <a:off x="9953002" y="1893261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F10AF59F-6590-4DB6-8DC8-A36300D8D923}"/>
              </a:ext>
            </a:extLst>
          </p:cNvPr>
          <p:cNvSpPr/>
          <p:nvPr/>
        </p:nvSpPr>
        <p:spPr>
          <a:xfrm>
            <a:off x="10077104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별: 꼭짓점 5개 17">
            <a:extLst>
              <a:ext uri="{FF2B5EF4-FFF2-40B4-BE49-F238E27FC236}">
                <a16:creationId xmlns:a16="http://schemas.microsoft.com/office/drawing/2014/main" id="{D5F66493-C695-413D-8D02-BB248B777107}"/>
              </a:ext>
            </a:extLst>
          </p:cNvPr>
          <p:cNvSpPr/>
          <p:nvPr/>
        </p:nvSpPr>
        <p:spPr>
          <a:xfrm>
            <a:off x="10201207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별: 꼭짓점 5개 24">
            <a:extLst>
              <a:ext uri="{FF2B5EF4-FFF2-40B4-BE49-F238E27FC236}">
                <a16:creationId xmlns:a16="http://schemas.microsoft.com/office/drawing/2014/main" id="{11936D9A-098D-4D1B-870F-702339EBC8D1}"/>
              </a:ext>
            </a:extLst>
          </p:cNvPr>
          <p:cNvSpPr/>
          <p:nvPr/>
        </p:nvSpPr>
        <p:spPr>
          <a:xfrm>
            <a:off x="9953001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53D9137C-66FD-43C2-B036-730ECD2E2233}"/>
              </a:ext>
            </a:extLst>
          </p:cNvPr>
          <p:cNvSpPr/>
          <p:nvPr/>
        </p:nvSpPr>
        <p:spPr>
          <a:xfrm>
            <a:off x="10325310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B4FF127D-AF66-4988-A3AC-878688FD6DDA}"/>
              </a:ext>
            </a:extLst>
          </p:cNvPr>
          <p:cNvSpPr/>
          <p:nvPr/>
        </p:nvSpPr>
        <p:spPr>
          <a:xfrm>
            <a:off x="10449413" y="189326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7DA6D3-08DE-4D94-9920-869639D70A48}"/>
              </a:ext>
            </a:extLst>
          </p:cNvPr>
          <p:cNvSpPr/>
          <p:nvPr/>
        </p:nvSpPr>
        <p:spPr>
          <a:xfrm>
            <a:off x="9847962" y="2058685"/>
            <a:ext cx="1829688" cy="1900238"/>
          </a:xfrm>
          <a:prstGeom prst="rect">
            <a:avLst/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FAE94B-FEB0-4C0B-9895-5C1ACA33843B}"/>
              </a:ext>
            </a:extLst>
          </p:cNvPr>
          <p:cNvGrpSpPr/>
          <p:nvPr/>
        </p:nvGrpSpPr>
        <p:grpSpPr>
          <a:xfrm>
            <a:off x="11438098" y="2135241"/>
            <a:ext cx="133350" cy="133350"/>
            <a:chOff x="11227618" y="1198453"/>
            <a:chExt cx="133350" cy="13335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FD0DF42-EFD1-466D-B08E-8522E8BEC96B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226E1-E4C2-4281-8F7F-A627B34F9E5A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E20D06F0-722C-4DBB-9D06-36B41E0CFE26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FF3DC9-CE31-4346-AC9F-328363EA2611}"/>
              </a:ext>
            </a:extLst>
          </p:cNvPr>
          <p:cNvSpPr/>
          <p:nvPr/>
        </p:nvSpPr>
        <p:spPr>
          <a:xfrm>
            <a:off x="9957835" y="2154870"/>
            <a:ext cx="414890" cy="108958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6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6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98D69EF6-62E4-4DD3-A356-9FA8A9B933F1}"/>
              </a:ext>
            </a:extLst>
          </p:cNvPr>
          <p:cNvSpPr/>
          <p:nvPr/>
        </p:nvSpPr>
        <p:spPr>
          <a:xfrm>
            <a:off x="10434953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4C5FDB0F-017A-4116-AD7B-BCBE4A242DCD}"/>
              </a:ext>
            </a:extLst>
          </p:cNvPr>
          <p:cNvSpPr/>
          <p:nvPr/>
        </p:nvSpPr>
        <p:spPr>
          <a:xfrm>
            <a:off x="10533545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4F4C5E93-4E20-4BD5-ADE1-ACDC7A3CFA4E}"/>
              </a:ext>
            </a:extLst>
          </p:cNvPr>
          <p:cNvSpPr/>
          <p:nvPr/>
        </p:nvSpPr>
        <p:spPr>
          <a:xfrm>
            <a:off x="10730729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별: 꼭짓점 4개 42">
            <a:extLst>
              <a:ext uri="{FF2B5EF4-FFF2-40B4-BE49-F238E27FC236}">
                <a16:creationId xmlns:a16="http://schemas.microsoft.com/office/drawing/2014/main" id="{D74527ED-5E09-4A20-89FB-D90F859EE1C4}"/>
              </a:ext>
            </a:extLst>
          </p:cNvPr>
          <p:cNvSpPr/>
          <p:nvPr/>
        </p:nvSpPr>
        <p:spPr>
          <a:xfrm>
            <a:off x="1082932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별: 꼭짓점 4개 43">
            <a:extLst>
              <a:ext uri="{FF2B5EF4-FFF2-40B4-BE49-F238E27FC236}">
                <a16:creationId xmlns:a16="http://schemas.microsoft.com/office/drawing/2014/main" id="{EDB66C95-10BA-4B38-8532-C8EC9B28823C}"/>
              </a:ext>
            </a:extLst>
          </p:cNvPr>
          <p:cNvSpPr/>
          <p:nvPr/>
        </p:nvSpPr>
        <p:spPr>
          <a:xfrm>
            <a:off x="10927911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별: 꼭짓점 4개 44">
            <a:extLst>
              <a:ext uri="{FF2B5EF4-FFF2-40B4-BE49-F238E27FC236}">
                <a16:creationId xmlns:a16="http://schemas.microsoft.com/office/drawing/2014/main" id="{07CF7AAC-C619-4489-A95A-CE92635B8048}"/>
              </a:ext>
            </a:extLst>
          </p:cNvPr>
          <p:cNvSpPr/>
          <p:nvPr/>
        </p:nvSpPr>
        <p:spPr>
          <a:xfrm>
            <a:off x="10632137" y="2167292"/>
            <a:ext cx="80963" cy="80963"/>
          </a:xfrm>
          <a:prstGeom prst="star4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EAC884A-FBA6-4EA1-AAF2-2EE154EB345C}"/>
              </a:ext>
            </a:extLst>
          </p:cNvPr>
          <p:cNvSpPr/>
          <p:nvPr/>
        </p:nvSpPr>
        <p:spPr>
          <a:xfrm>
            <a:off x="9957835" y="2307799"/>
            <a:ext cx="122040" cy="122040"/>
          </a:xfrm>
          <a:prstGeom prst="roundRect">
            <a:avLst/>
          </a:prstGeom>
          <a:solidFill>
            <a:srgbClr val="5D5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CDCDC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000" dirty="0">
              <a:solidFill>
                <a:srgbClr val="CDCDC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53BA9F-A6F7-41AB-8B7E-2CF3DDBC4905}"/>
              </a:ext>
            </a:extLst>
          </p:cNvPr>
          <p:cNvSpPr txBox="1"/>
          <p:nvPr/>
        </p:nvSpPr>
        <p:spPr>
          <a:xfrm>
            <a:off x="10036889" y="2275265"/>
            <a:ext cx="6205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D1B88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endParaRPr lang="ko-KR" altLang="en-US" dirty="0">
              <a:solidFill>
                <a:srgbClr val="D1B88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B60302-9AC5-4ED3-A12C-17064400FC4B}"/>
              </a:ext>
            </a:extLst>
          </p:cNvPr>
          <p:cNvSpPr txBox="1"/>
          <p:nvPr/>
        </p:nvSpPr>
        <p:spPr>
          <a:xfrm>
            <a:off x="9870704" y="2407826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06D38D6-1118-42E5-B8F3-9B8AA1A4E14F}"/>
              </a:ext>
            </a:extLst>
          </p:cNvPr>
          <p:cNvSpPr txBox="1"/>
          <p:nvPr/>
        </p:nvSpPr>
        <p:spPr>
          <a:xfrm>
            <a:off x="9870704" y="2519291"/>
            <a:ext cx="178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받으면 발동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 깃발을 높이든 서풍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영혼이 깨어나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 공격력 </a:t>
            </a:r>
            <a:r>
              <a:rPr lang="en-US" altLang="ko-KR" sz="700" dirty="0">
                <a:solidFill>
                  <a:srgbClr val="00B0F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endParaRPr lang="en-US" altLang="ko-KR" sz="7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 발동한다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C1EA73-9F3F-4B20-9CFD-1C901D78FF08}"/>
              </a:ext>
            </a:extLst>
          </p:cNvPr>
          <p:cNvSpPr txBox="1"/>
          <p:nvPr/>
        </p:nvSpPr>
        <p:spPr>
          <a:xfrm>
            <a:off x="9849536" y="3257955"/>
            <a:ext cx="1785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5D5B5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5D5B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20" y="1358900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1" y="1095777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10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276B5FA-ACB0-411C-8A6F-1E98B01507B7}"/>
              </a:ext>
            </a:extLst>
          </p:cNvPr>
          <p:cNvSpPr/>
          <p:nvPr/>
        </p:nvSpPr>
        <p:spPr>
          <a:xfrm>
            <a:off x="10182858" y="4241875"/>
            <a:ext cx="1169470" cy="22177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474C5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1D7B6D1-D4CA-4F94-88CC-9F779060F9A6}"/>
              </a:ext>
            </a:extLst>
          </p:cNvPr>
          <p:cNvGrpSpPr/>
          <p:nvPr/>
        </p:nvGrpSpPr>
        <p:grpSpPr>
          <a:xfrm>
            <a:off x="10237587" y="4270496"/>
            <a:ext cx="164531" cy="164531"/>
            <a:chOff x="9598594" y="4181281"/>
            <a:chExt cx="164531" cy="16453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07B4992-106F-409E-A33E-6B6AAD517454}"/>
                </a:ext>
              </a:extLst>
            </p:cNvPr>
            <p:cNvSpPr/>
            <p:nvPr/>
          </p:nvSpPr>
          <p:spPr>
            <a:xfrm>
              <a:off x="9598594" y="4181281"/>
              <a:ext cx="164531" cy="164531"/>
            </a:xfrm>
            <a:prstGeom prst="ellipse">
              <a:avLst/>
            </a:prstGeom>
            <a:solidFill>
              <a:srgbClr val="2E2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DCA75D8-CEAD-4ACC-ADDE-B241F73AE97E}"/>
                </a:ext>
              </a:extLst>
            </p:cNvPr>
            <p:cNvSpPr/>
            <p:nvPr/>
          </p:nvSpPr>
          <p:spPr>
            <a:xfrm>
              <a:off x="9657998" y="4192805"/>
              <a:ext cx="45719" cy="45719"/>
            </a:xfrm>
            <a:prstGeom prst="ellipse">
              <a:avLst/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3871A260-29FC-4396-89C0-5CA6AB45B49B}"/>
                </a:ext>
              </a:extLst>
            </p:cNvPr>
            <p:cNvSpPr/>
            <p:nvPr/>
          </p:nvSpPr>
          <p:spPr>
            <a:xfrm>
              <a:off x="9657998" y="4247073"/>
              <a:ext cx="45719" cy="90190"/>
            </a:xfrm>
            <a:prstGeom prst="roundRect">
              <a:avLst>
                <a:gd name="adj" fmla="val 50000"/>
              </a:avLst>
            </a:prstGeom>
            <a:solidFill>
              <a:srgbClr val="95C6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3" name="타원 62">
            <a:extLst>
              <a:ext uri="{FF2B5EF4-FFF2-40B4-BE49-F238E27FC236}">
                <a16:creationId xmlns:a16="http://schemas.microsoft.com/office/drawing/2014/main" id="{76192BBE-6632-455B-80E3-905C2C2B356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화살표: 왼쪽 63">
            <a:extLst>
              <a:ext uri="{FF2B5EF4-FFF2-40B4-BE49-F238E27FC236}">
                <a16:creationId xmlns:a16="http://schemas.microsoft.com/office/drawing/2014/main" id="{1E550A90-F103-48F7-8ACD-23887CF0030A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C463F44-BE87-4B24-AE9C-032A43B82C90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무기의 스토리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7604F13-1770-4397-80A6-3253223F6B9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4FAB2CE-5F1B-42CC-8520-0C4698E7EB5B}"/>
              </a:ext>
            </a:extLst>
          </p:cNvPr>
          <p:cNvSpPr/>
          <p:nvPr/>
        </p:nvSpPr>
        <p:spPr>
          <a:xfrm>
            <a:off x="11273638" y="39560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8DEF5D8-A63E-4F11-9F7D-4852B52B1F83}"/>
              </a:ext>
            </a:extLst>
          </p:cNvPr>
          <p:cNvSpPr/>
          <p:nvPr/>
        </p:nvSpPr>
        <p:spPr>
          <a:xfrm>
            <a:off x="4719092" y="9441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A4CD958-6B9B-42A9-93DD-0D9F5BD45E76}"/>
              </a:ext>
            </a:extLst>
          </p:cNvPr>
          <p:cNvSpPr/>
          <p:nvPr/>
        </p:nvSpPr>
        <p:spPr>
          <a:xfrm>
            <a:off x="4728016" y="119437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3341BD6-551E-4965-8B19-8024894DAB8D}"/>
              </a:ext>
            </a:extLst>
          </p:cNvPr>
          <p:cNvSpPr/>
          <p:nvPr/>
        </p:nvSpPr>
        <p:spPr>
          <a:xfrm>
            <a:off x="4728016" y="14633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3D20380-437C-461D-973F-E92802D6E6CE}"/>
              </a:ext>
            </a:extLst>
          </p:cNvPr>
          <p:cNvSpPr/>
          <p:nvPr/>
        </p:nvSpPr>
        <p:spPr>
          <a:xfrm>
            <a:off x="9634743" y="83852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BC9B15F-F3E3-47C9-87C3-DE8DD023E12C}"/>
              </a:ext>
            </a:extLst>
          </p:cNvPr>
          <p:cNvSpPr/>
          <p:nvPr/>
        </p:nvSpPr>
        <p:spPr>
          <a:xfrm>
            <a:off x="9939485" y="404837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487EC54-9F2F-4ED5-850B-1638ADA9D8BE}"/>
              </a:ext>
            </a:extLst>
          </p:cNvPr>
          <p:cNvSpPr/>
          <p:nvPr/>
        </p:nvSpPr>
        <p:spPr>
          <a:xfrm>
            <a:off x="11239141" y="186016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2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2685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레벨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 및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무기 레벨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레벨을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무기 경험치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경험치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 레벨의 최대 경험치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재료 필터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1~3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이하의 재료를 선택 하는 필터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 처리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앞에서 선택한 필터에 따른 재료 아이템 선택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114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99E94F-3B3D-4412-9BCF-796E91C8CDDE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20" y="1622451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47902" y="134369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5010632" y="1006898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5010632" y="128096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10632" y="1535852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A96CB1-2FBD-4A2D-9C24-3AFA4112BD0C}"/>
              </a:ext>
            </a:extLst>
          </p:cNvPr>
          <p:cNvGrpSpPr/>
          <p:nvPr/>
        </p:nvGrpSpPr>
        <p:grpSpPr>
          <a:xfrm>
            <a:off x="10151151" y="4229100"/>
            <a:ext cx="248421" cy="248421"/>
            <a:chOff x="11243352" y="1177597"/>
            <a:chExt cx="150324" cy="150324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396E56B-50F2-4833-A8B0-50D83AA7C70B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별: 꼭짓점 4개 65">
              <a:extLst>
                <a:ext uri="{FF2B5EF4-FFF2-40B4-BE49-F238E27FC236}">
                  <a16:creationId xmlns:a16="http://schemas.microsoft.com/office/drawing/2014/main" id="{7DC87335-C33B-4793-A93D-C388AC5D4A31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9077325" y="920097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Lv.1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0AF5A7-6D3E-4375-B2FB-B4A3E278DF11}"/>
              </a:ext>
            </a:extLst>
          </p:cNvPr>
          <p:cNvSpPr txBox="1"/>
          <p:nvPr/>
        </p:nvSpPr>
        <p:spPr>
          <a:xfrm>
            <a:off x="10542098" y="957188"/>
            <a:ext cx="12001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6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9182099" y="1148893"/>
            <a:ext cx="97631" cy="53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400" dirty="0">
                <a:solidFill>
                  <a:srgbClr val="EEA8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EXP</a:t>
            </a:r>
            <a:endParaRPr lang="ko-KR" altLang="en-US" sz="400" dirty="0">
              <a:solidFill>
                <a:srgbClr val="EEA8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E3E937C-9499-4880-970A-D10EB8FE5F5C}"/>
              </a:ext>
            </a:extLst>
          </p:cNvPr>
          <p:cNvSpPr/>
          <p:nvPr/>
        </p:nvSpPr>
        <p:spPr>
          <a:xfrm>
            <a:off x="9277350" y="1164945"/>
            <a:ext cx="2399695" cy="28800"/>
          </a:xfrm>
          <a:prstGeom prst="rect">
            <a:avLst/>
          </a:prstGeom>
          <a:solidFill>
            <a:srgbClr val="4D2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56700" y="12809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별: 꼭짓점 4개 34">
            <a:extLst>
              <a:ext uri="{FF2B5EF4-FFF2-40B4-BE49-F238E27FC236}">
                <a16:creationId xmlns:a16="http://schemas.microsoft.com/office/drawing/2014/main" id="{B1543EC9-A514-45FF-B5E9-5F5FCA04CB42}"/>
              </a:ext>
            </a:extLst>
          </p:cNvPr>
          <p:cNvSpPr/>
          <p:nvPr/>
        </p:nvSpPr>
        <p:spPr>
          <a:xfrm>
            <a:off x="9166225" y="1390052"/>
            <a:ext cx="82550" cy="82550"/>
          </a:xfrm>
          <a:prstGeom prst="star4">
            <a:avLst>
              <a:gd name="adj" fmla="val 27885"/>
            </a:avLst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FA294-D7ED-465E-A73E-B12FA8FA1E54}"/>
              </a:ext>
            </a:extLst>
          </p:cNvPr>
          <p:cNvSpPr txBox="1"/>
          <p:nvPr/>
        </p:nvSpPr>
        <p:spPr>
          <a:xfrm>
            <a:off x="9207500" y="130714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589598-FB6C-4319-8766-C479C6BAABDE}"/>
              </a:ext>
            </a:extLst>
          </p:cNvPr>
          <p:cNvSpPr txBox="1"/>
          <p:nvPr/>
        </p:nvSpPr>
        <p:spPr>
          <a:xfrm>
            <a:off x="9207440" y="1579535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94566C1-5DDE-4213-ABEC-70D038658103}"/>
              </a:ext>
            </a:extLst>
          </p:cNvPr>
          <p:cNvSpPr/>
          <p:nvPr/>
        </p:nvSpPr>
        <p:spPr>
          <a:xfrm>
            <a:off x="9183626" y="1672995"/>
            <a:ext cx="45719" cy="45719"/>
          </a:xfrm>
          <a:prstGeom prst="ellipse">
            <a:avLst/>
          </a:prstGeom>
          <a:solidFill>
            <a:srgbClr val="AC9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9B22FF-9BA9-4A08-A9EF-B00498690F1C}"/>
              </a:ext>
            </a:extLst>
          </p:cNvPr>
          <p:cNvSpPr txBox="1"/>
          <p:nvPr/>
        </p:nvSpPr>
        <p:spPr>
          <a:xfrm>
            <a:off x="10977563" y="1296645"/>
            <a:ext cx="65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D71487-E209-4CFC-951E-733E46C6B9B8}"/>
              </a:ext>
            </a:extLst>
          </p:cNvPr>
          <p:cNvSpPr txBox="1"/>
          <p:nvPr/>
        </p:nvSpPr>
        <p:spPr>
          <a:xfrm>
            <a:off x="10994367" y="1571841"/>
            <a:ext cx="659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  <a:endParaRPr lang="ko-KR" altLang="en-US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33145" y="3133580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328AC0D-C6B5-4C6F-98C0-930AC337C82C}"/>
              </a:ext>
            </a:extLst>
          </p:cNvPr>
          <p:cNvSpPr/>
          <p:nvPr/>
        </p:nvSpPr>
        <p:spPr>
          <a:xfrm>
            <a:off x="10765941" y="3318534"/>
            <a:ext cx="94742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일괄처리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D689CD-FE16-4FEE-87E4-A7F683CA9F99}"/>
              </a:ext>
            </a:extLst>
          </p:cNvPr>
          <p:cNvSpPr/>
          <p:nvPr/>
        </p:nvSpPr>
        <p:spPr>
          <a:xfrm>
            <a:off x="9116476" y="3323973"/>
            <a:ext cx="1577718" cy="184665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★</a:t>
            </a:r>
            <a:r>
              <a:rPr lang="en-US" altLang="ko-KR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71734" y="3122720"/>
            <a:ext cx="7224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소모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624683C-2FFD-4695-9E2C-769B247D1F56}"/>
              </a:ext>
            </a:extLst>
          </p:cNvPr>
          <p:cNvSpPr/>
          <p:nvPr/>
        </p:nvSpPr>
        <p:spPr>
          <a:xfrm>
            <a:off x="9133145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더하기 기호 74">
            <a:extLst>
              <a:ext uri="{FF2B5EF4-FFF2-40B4-BE49-F238E27FC236}">
                <a16:creationId xmlns:a16="http://schemas.microsoft.com/office/drawing/2014/main" id="{AF49A880-8482-424E-9A80-57E47D7793E9}"/>
              </a:ext>
            </a:extLst>
          </p:cNvPr>
          <p:cNvSpPr/>
          <p:nvPr/>
        </p:nvSpPr>
        <p:spPr>
          <a:xfrm>
            <a:off x="92135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EBEDFDF-2E97-46D0-8E04-3009BD5E251D}"/>
              </a:ext>
            </a:extLst>
          </p:cNvPr>
          <p:cNvSpPr/>
          <p:nvPr/>
        </p:nvSpPr>
        <p:spPr>
          <a:xfrm>
            <a:off x="9573788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더하기 기호 76">
            <a:extLst>
              <a:ext uri="{FF2B5EF4-FFF2-40B4-BE49-F238E27FC236}">
                <a16:creationId xmlns:a16="http://schemas.microsoft.com/office/drawing/2014/main" id="{4F1F6B07-C078-4B82-9372-61B8D8465C8D}"/>
              </a:ext>
            </a:extLst>
          </p:cNvPr>
          <p:cNvSpPr/>
          <p:nvPr/>
        </p:nvSpPr>
        <p:spPr>
          <a:xfrm>
            <a:off x="9653481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01443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089759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D875D32-877E-4D32-B36F-A283C26BE4D3}"/>
              </a:ext>
            </a:extLst>
          </p:cNvPr>
          <p:cNvSpPr/>
          <p:nvPr/>
        </p:nvSpPr>
        <p:spPr>
          <a:xfrm>
            <a:off x="10455074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더하기 기호 80">
            <a:extLst>
              <a:ext uri="{FF2B5EF4-FFF2-40B4-BE49-F238E27FC236}">
                <a16:creationId xmlns:a16="http://schemas.microsoft.com/office/drawing/2014/main" id="{EEE9D0AD-F767-4B4F-922D-62B8FA6C82E2}"/>
              </a:ext>
            </a:extLst>
          </p:cNvPr>
          <p:cNvSpPr/>
          <p:nvPr/>
        </p:nvSpPr>
        <p:spPr>
          <a:xfrm>
            <a:off x="105369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2118AE4-DE75-492D-85FB-293EDE925730}"/>
              </a:ext>
            </a:extLst>
          </p:cNvPr>
          <p:cNvSpPr/>
          <p:nvPr/>
        </p:nvSpPr>
        <p:spPr>
          <a:xfrm>
            <a:off x="10895717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더하기 기호 82">
            <a:extLst>
              <a:ext uri="{FF2B5EF4-FFF2-40B4-BE49-F238E27FC236}">
                <a16:creationId xmlns:a16="http://schemas.microsoft.com/office/drawing/2014/main" id="{95003403-4827-48EE-AA72-10433C7BFC35}"/>
              </a:ext>
            </a:extLst>
          </p:cNvPr>
          <p:cNvSpPr/>
          <p:nvPr/>
        </p:nvSpPr>
        <p:spPr>
          <a:xfrm>
            <a:off x="109768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20735CB-A018-4BC0-BD48-790CB1C5E363}"/>
              </a:ext>
            </a:extLst>
          </p:cNvPr>
          <p:cNvSpPr/>
          <p:nvPr/>
        </p:nvSpPr>
        <p:spPr>
          <a:xfrm>
            <a:off x="11336361" y="3593648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더하기 기호 84">
            <a:extLst>
              <a:ext uri="{FF2B5EF4-FFF2-40B4-BE49-F238E27FC236}">
                <a16:creationId xmlns:a16="http://schemas.microsoft.com/office/drawing/2014/main" id="{88052664-C147-4C81-92AB-B5665D4DBBA9}"/>
              </a:ext>
            </a:extLst>
          </p:cNvPr>
          <p:cNvSpPr/>
          <p:nvPr/>
        </p:nvSpPr>
        <p:spPr>
          <a:xfrm>
            <a:off x="11416797" y="3663215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885D0D-72D5-4110-8FA7-954836455902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화살표: 왼쪽 57">
            <a:extLst>
              <a:ext uri="{FF2B5EF4-FFF2-40B4-BE49-F238E27FC236}">
                <a16:creationId xmlns:a16="http://schemas.microsoft.com/office/drawing/2014/main" id="{FAC5CFCB-EB30-44FC-9D8D-1E44C49462ED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82C40E-B15D-4372-BDB4-3E34DE562F81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C239F1B-B95F-441B-B79E-04F0FA1AE27A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A43B768-4439-42EF-BCE9-E0F99AE961D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재료 추가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비어 있을 때 터치 시 재료 아이템 창을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시 필요 모라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강화 시 필요한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소재 미리보기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다음 돌파에 필요한 재료를 팝업 창으로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넣고 터치 시 재료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소모하여 강화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D84048A-36E1-4A26-97BB-86EEB52E3760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2F46511-5C3A-4560-B71B-72A86BCA221E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CFA93DC-0747-40E2-A14F-877B8978F63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6FB9D8D-26CD-4634-BCB2-0B57FB269C85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DEE23E-66E8-4759-9E65-1246CE46D1AF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B5943DD-62B4-48D3-858F-1AFAB5B1E610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0EF026E-D248-4C1E-93F4-1D43C226B147}"/>
              </a:ext>
            </a:extLst>
          </p:cNvPr>
          <p:cNvSpPr/>
          <p:nvPr/>
        </p:nvSpPr>
        <p:spPr>
          <a:xfrm>
            <a:off x="8862496" y="78912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FF5C627-3B04-4459-9288-D8EA6093BE5C}"/>
              </a:ext>
            </a:extLst>
          </p:cNvPr>
          <p:cNvSpPr/>
          <p:nvPr/>
        </p:nvSpPr>
        <p:spPr>
          <a:xfrm>
            <a:off x="8930517" y="308494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3867083-7B58-4692-A9BE-6FE8C5EE3959}"/>
              </a:ext>
            </a:extLst>
          </p:cNvPr>
          <p:cNvSpPr/>
          <p:nvPr/>
        </p:nvSpPr>
        <p:spPr>
          <a:xfrm>
            <a:off x="10684570" y="308583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588052C-1677-4A65-A67A-F3B0099147A0}"/>
              </a:ext>
            </a:extLst>
          </p:cNvPr>
          <p:cNvSpPr/>
          <p:nvPr/>
        </p:nvSpPr>
        <p:spPr>
          <a:xfrm>
            <a:off x="8930517" y="36955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8715C77-635F-4D53-A4EA-2236687E7A49}"/>
              </a:ext>
            </a:extLst>
          </p:cNvPr>
          <p:cNvSpPr/>
          <p:nvPr/>
        </p:nvSpPr>
        <p:spPr>
          <a:xfrm>
            <a:off x="8957347" y="41170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696B5823-8801-4282-A3AB-7FAA80B07983}"/>
              </a:ext>
            </a:extLst>
          </p:cNvPr>
          <p:cNvSpPr/>
          <p:nvPr/>
        </p:nvSpPr>
        <p:spPr>
          <a:xfrm>
            <a:off x="9945309" y="40632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B337D92-6D63-4666-9142-1C8B14DD1B69}"/>
              </a:ext>
            </a:extLst>
          </p:cNvPr>
          <p:cNvSpPr/>
          <p:nvPr/>
        </p:nvSpPr>
        <p:spPr>
          <a:xfrm>
            <a:off x="10421995" y="40632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87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301600-84E6-4865-8314-8F72DFC09B9B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18" y="1358302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0" y="159792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4997523" y="1006694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4997523" y="1273611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20928" y="1520436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10167544" y="881661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10120920" y="1126188"/>
            <a:ext cx="561975" cy="5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재련 레벨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83626" y="12301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08451" y="3352529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18843" y="3366818"/>
            <a:ext cx="824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동명의 무기 재료</a:t>
            </a:r>
            <a:endParaRPr lang="ko-KR" altLang="en-US" sz="7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244875" y="3593386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325311" y="3662952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A95042C-0947-43B3-B893-8FC04D7C6189}"/>
              </a:ext>
            </a:extLst>
          </p:cNvPr>
          <p:cNvCxnSpPr>
            <a:cxnSpLocks/>
          </p:cNvCxnSpPr>
          <p:nvPr/>
        </p:nvCxnSpPr>
        <p:spPr>
          <a:xfrm>
            <a:off x="9116341" y="4157518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94A69-C1CD-447D-AA08-F44C7DA26104}"/>
              </a:ext>
            </a:extLst>
          </p:cNvPr>
          <p:cNvSpPr/>
          <p:nvPr/>
        </p:nvSpPr>
        <p:spPr>
          <a:xfrm>
            <a:off x="9108451" y="1302879"/>
            <a:ext cx="2625167" cy="110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· 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771E43-6174-45C0-B5C4-F601C42D18CF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6039BA8C-3350-4C3B-976B-A2A01FE57260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1FB855-F282-4877-A2B1-016AC9614CD8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6BAD22-E580-47C8-9EA8-E83C519F4BE1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80788E-4CD9-4F7B-BF2D-40A3BD94070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6BCC23-B811-4F43-B66D-A7D395C65DA8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E558A0-3C23-4A20-8F15-CD239B033C5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944560-FD0B-4187-89B4-B27554AC5738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F643E8-9141-4FF7-8D21-B8D4895907D7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E0B48D-BE94-4571-8911-A50A7785ADBB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2CF2542-7CFD-4752-8C00-356B6786E990}"/>
              </a:ext>
            </a:extLst>
          </p:cNvPr>
          <p:cNvSpPr/>
          <p:nvPr/>
        </p:nvSpPr>
        <p:spPr>
          <a:xfrm>
            <a:off x="9169291" y="84564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996FF4-EBCA-47D2-9C69-A49C708C3C20}"/>
              </a:ext>
            </a:extLst>
          </p:cNvPr>
          <p:cNvSpPr/>
          <p:nvPr/>
        </p:nvSpPr>
        <p:spPr>
          <a:xfrm>
            <a:off x="9961791" y="342672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C2A053-5274-4DD5-AD79-D2CEAB80ABAC}"/>
              </a:ext>
            </a:extLst>
          </p:cNvPr>
          <p:cNvSpPr/>
          <p:nvPr/>
        </p:nvSpPr>
        <p:spPr>
          <a:xfrm>
            <a:off x="8949322" y="40494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DFCEEC-8CA3-4FD2-8D68-4E5B81E505E4}"/>
              </a:ext>
            </a:extLst>
          </p:cNvPr>
          <p:cNvSpPr/>
          <p:nvPr/>
        </p:nvSpPr>
        <p:spPr>
          <a:xfrm>
            <a:off x="10300338" y="40389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978C88-500E-45DB-A1EA-470DEC3F6774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무기의 타입과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상세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강화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무기 재련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현재의 재련 효과와 다음 단계의 제련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재료 추가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재련 재료를 추가 할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26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301600-84E6-4865-8314-8F72DFC09B9B}"/>
              </a:ext>
            </a:extLst>
          </p:cNvPr>
          <p:cNvSpPr/>
          <p:nvPr/>
        </p:nvSpPr>
        <p:spPr>
          <a:xfrm>
            <a:off x="4656138" y="553920"/>
            <a:ext cx="7192962" cy="4011730"/>
          </a:xfrm>
          <a:prstGeom prst="rect">
            <a:avLst/>
          </a:prstGeom>
          <a:solidFill>
            <a:srgbClr val="8A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198AA0-87E7-4AC8-AF12-8D238F3C8964}"/>
              </a:ext>
            </a:extLst>
          </p:cNvPr>
          <p:cNvGrpSpPr/>
          <p:nvPr/>
        </p:nvGrpSpPr>
        <p:grpSpPr>
          <a:xfrm>
            <a:off x="4938838" y="629420"/>
            <a:ext cx="143591" cy="229985"/>
            <a:chOff x="3685460" y="441632"/>
            <a:chExt cx="143591" cy="229985"/>
          </a:xfrm>
          <a:solidFill>
            <a:srgbClr val="C7B185"/>
          </a:soli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14EF00-F632-4CD8-AACE-2E110E653A36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B7E4B97-D6A1-47D8-A0B6-EBF3E24D5D3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DF03615-61B0-418A-ACF3-6EA9D131B505}"/>
              </a:ext>
            </a:extLst>
          </p:cNvPr>
          <p:cNvSpPr txBox="1"/>
          <p:nvPr/>
        </p:nvSpPr>
        <p:spPr>
          <a:xfrm>
            <a:off x="5179207" y="656946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51" name="다이아몬드 50">
            <a:extLst>
              <a:ext uri="{FF2B5EF4-FFF2-40B4-BE49-F238E27FC236}">
                <a16:creationId xmlns:a16="http://schemas.microsoft.com/office/drawing/2014/main" id="{1503F22B-2B3C-4F1A-89F4-1586C1CA7968}"/>
              </a:ext>
            </a:extLst>
          </p:cNvPr>
          <p:cNvSpPr/>
          <p:nvPr/>
        </p:nvSpPr>
        <p:spPr>
          <a:xfrm>
            <a:off x="4974119" y="1093293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D3A7B3D6-D3A8-4697-A42C-F54D0497D1EE}"/>
              </a:ext>
            </a:extLst>
          </p:cNvPr>
          <p:cNvSpPr/>
          <p:nvPr/>
        </p:nvSpPr>
        <p:spPr>
          <a:xfrm>
            <a:off x="4974118" y="1358302"/>
            <a:ext cx="73025" cy="73025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다이아몬드 52">
            <a:extLst>
              <a:ext uri="{FF2B5EF4-FFF2-40B4-BE49-F238E27FC236}">
                <a16:creationId xmlns:a16="http://schemas.microsoft.com/office/drawing/2014/main" id="{B439E860-CDDF-4CBA-A23D-582AB3D84D06}"/>
              </a:ext>
            </a:extLst>
          </p:cNvPr>
          <p:cNvSpPr/>
          <p:nvPr/>
        </p:nvSpPr>
        <p:spPr>
          <a:xfrm>
            <a:off x="4961010" y="1597920"/>
            <a:ext cx="99242" cy="99242"/>
          </a:xfrm>
          <a:prstGeom prst="diamond">
            <a:avLst/>
          </a:prstGeom>
          <a:solidFill>
            <a:srgbClr val="A19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25FB07-91B0-4290-90F6-8267101894C3}"/>
              </a:ext>
            </a:extLst>
          </p:cNvPr>
          <p:cNvSpPr txBox="1"/>
          <p:nvPr/>
        </p:nvSpPr>
        <p:spPr>
          <a:xfrm>
            <a:off x="4997523" y="1006694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7945BC-BCCD-4086-A728-58482C8F5678}"/>
              </a:ext>
            </a:extLst>
          </p:cNvPr>
          <p:cNvSpPr txBox="1"/>
          <p:nvPr/>
        </p:nvSpPr>
        <p:spPr>
          <a:xfrm>
            <a:off x="4997523" y="1273611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4212E9-8A49-424A-82A4-08C00747EE05}"/>
              </a:ext>
            </a:extLst>
          </p:cNvPr>
          <p:cNvSpPr txBox="1"/>
          <p:nvPr/>
        </p:nvSpPr>
        <p:spPr>
          <a:xfrm>
            <a:off x="5020928" y="1520436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098CF3-D090-4C7C-8FCF-49EEDD59D4A8}"/>
              </a:ext>
            </a:extLst>
          </p:cNvPr>
          <p:cNvSpPr txBox="1"/>
          <p:nvPr/>
        </p:nvSpPr>
        <p:spPr>
          <a:xfrm>
            <a:off x="10167544" y="881661"/>
            <a:ext cx="561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C01FB1-0394-449B-A990-B164F007F3D6}"/>
              </a:ext>
            </a:extLst>
          </p:cNvPr>
          <p:cNvSpPr/>
          <p:nvPr/>
        </p:nvSpPr>
        <p:spPr>
          <a:xfrm>
            <a:off x="10120920" y="1126188"/>
            <a:ext cx="561975" cy="5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재련 레벨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50EE7B1-8A53-4A73-8F9C-B497234A461A}"/>
              </a:ext>
            </a:extLst>
          </p:cNvPr>
          <p:cNvCxnSpPr>
            <a:cxnSpLocks/>
          </p:cNvCxnSpPr>
          <p:nvPr/>
        </p:nvCxnSpPr>
        <p:spPr>
          <a:xfrm>
            <a:off x="9183626" y="1230167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E094B421-EB28-4D77-97FE-2B773BC5507C}"/>
              </a:ext>
            </a:extLst>
          </p:cNvPr>
          <p:cNvCxnSpPr>
            <a:cxnSpLocks/>
          </p:cNvCxnSpPr>
          <p:nvPr/>
        </p:nvCxnSpPr>
        <p:spPr>
          <a:xfrm>
            <a:off x="9108451" y="3352529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D83CDB-013A-46E7-8877-EBEF54586356}"/>
              </a:ext>
            </a:extLst>
          </p:cNvPr>
          <p:cNvSpPr txBox="1"/>
          <p:nvPr/>
        </p:nvSpPr>
        <p:spPr>
          <a:xfrm>
            <a:off x="10018843" y="3366818"/>
            <a:ext cx="824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동명의 무기 재료</a:t>
            </a:r>
            <a:endParaRPr lang="ko-KR" altLang="en-US" sz="7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5A4FF16-A980-48EC-9DEF-988D098202EC}"/>
              </a:ext>
            </a:extLst>
          </p:cNvPr>
          <p:cNvSpPr/>
          <p:nvPr/>
        </p:nvSpPr>
        <p:spPr>
          <a:xfrm>
            <a:off x="10244875" y="3593386"/>
            <a:ext cx="372805" cy="445294"/>
          </a:xfrm>
          <a:prstGeom prst="roundRect">
            <a:avLst>
              <a:gd name="adj" fmla="val 5808"/>
            </a:avLst>
          </a:prstGeom>
          <a:solidFill>
            <a:srgbClr val="757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더하기 기호 78">
            <a:extLst>
              <a:ext uri="{FF2B5EF4-FFF2-40B4-BE49-F238E27FC236}">
                <a16:creationId xmlns:a16="http://schemas.microsoft.com/office/drawing/2014/main" id="{DF13963B-965A-4283-A99A-4556A2096ED0}"/>
              </a:ext>
            </a:extLst>
          </p:cNvPr>
          <p:cNvSpPr/>
          <p:nvPr/>
        </p:nvSpPr>
        <p:spPr>
          <a:xfrm>
            <a:off x="10325311" y="3662952"/>
            <a:ext cx="211931" cy="211931"/>
          </a:xfrm>
          <a:prstGeom prst="mathPlus">
            <a:avLst/>
          </a:prstGeom>
          <a:solidFill>
            <a:srgbClr val="C3C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999373-BE10-40FE-8C02-503E8DCB0229}"/>
              </a:ext>
            </a:extLst>
          </p:cNvPr>
          <p:cNvSpPr txBox="1"/>
          <p:nvPr/>
        </p:nvSpPr>
        <p:spPr>
          <a:xfrm>
            <a:off x="9045839" y="4260977"/>
            <a:ext cx="3267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필요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CA6A6-FFE1-4803-A16C-41CABD72D4EC}"/>
              </a:ext>
            </a:extLst>
          </p:cNvPr>
          <p:cNvSpPr/>
          <p:nvPr/>
        </p:nvSpPr>
        <p:spPr>
          <a:xfrm>
            <a:off x="9379077" y="430687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6E40D8-253C-4AF5-B739-EC0D8D1A7897}"/>
              </a:ext>
            </a:extLst>
          </p:cNvPr>
          <p:cNvSpPr txBox="1"/>
          <p:nvPr/>
        </p:nvSpPr>
        <p:spPr>
          <a:xfrm>
            <a:off x="9541663" y="4284059"/>
            <a:ext cx="62588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rgbClr val="CDBD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</a:t>
            </a:r>
            <a:endParaRPr lang="ko-KR" altLang="en-US" sz="900" dirty="0">
              <a:solidFill>
                <a:srgbClr val="CDBD9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CDA5FF4-DCFD-45FF-92AA-496C5311725C}"/>
              </a:ext>
            </a:extLst>
          </p:cNvPr>
          <p:cNvSpPr/>
          <p:nvPr/>
        </p:nvSpPr>
        <p:spPr>
          <a:xfrm>
            <a:off x="10467522" y="4231645"/>
            <a:ext cx="1236322" cy="235387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3C435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6CC20A4E-19F5-4860-A76B-84C48720DB1C}"/>
              </a:ext>
            </a:extLst>
          </p:cNvPr>
          <p:cNvSpPr/>
          <p:nvPr/>
        </p:nvSpPr>
        <p:spPr>
          <a:xfrm>
            <a:off x="10536997" y="4282892"/>
            <a:ext cx="136075" cy="136075"/>
          </a:xfrm>
          <a:prstGeom prst="ellipse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원형: 비어 있음 90">
            <a:extLst>
              <a:ext uri="{FF2B5EF4-FFF2-40B4-BE49-F238E27FC236}">
                <a16:creationId xmlns:a16="http://schemas.microsoft.com/office/drawing/2014/main" id="{852C3661-2B8A-4F48-86A4-28BBD85A08ED}"/>
              </a:ext>
            </a:extLst>
          </p:cNvPr>
          <p:cNvSpPr/>
          <p:nvPr/>
        </p:nvSpPr>
        <p:spPr>
          <a:xfrm>
            <a:off x="10574947" y="4320329"/>
            <a:ext cx="60174" cy="61200"/>
          </a:xfrm>
          <a:prstGeom prst="donut">
            <a:avLst/>
          </a:prstGeom>
          <a:solidFill>
            <a:srgbClr val="DC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A95042C-0947-43B3-B893-8FC04D7C6189}"/>
              </a:ext>
            </a:extLst>
          </p:cNvPr>
          <p:cNvCxnSpPr>
            <a:cxnSpLocks/>
          </p:cNvCxnSpPr>
          <p:nvPr/>
        </p:nvCxnSpPr>
        <p:spPr>
          <a:xfrm>
            <a:off x="9116341" y="4157518"/>
            <a:ext cx="2520345" cy="0"/>
          </a:xfrm>
          <a:prstGeom prst="line">
            <a:avLst/>
          </a:prstGeom>
          <a:ln>
            <a:solidFill>
              <a:srgbClr val="8358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A94A69-C1CD-447D-AA08-F44C7DA26104}"/>
              </a:ext>
            </a:extLst>
          </p:cNvPr>
          <p:cNvSpPr/>
          <p:nvPr/>
        </p:nvSpPr>
        <p:spPr>
          <a:xfrm>
            <a:off x="9108451" y="1302879"/>
            <a:ext cx="2625167" cy="1107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· </a:t>
            </a:r>
            <a:endParaRPr lang="en-US" altLang="ko-KR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단계 효과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깃발을 높이든 서풍 매의 영혼이 깨어나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115%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공격력 </a:t>
            </a:r>
            <a:r>
              <a:rPr lang="en-US" altLang="ko-KR" sz="800" dirty="0">
                <a:solidFill>
                  <a:srgbClr val="8AD0C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230%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초마다 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발동한다</a:t>
            </a:r>
            <a:endParaRPr lang="ko-KR" altLang="en-US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B771E43-6174-45C0-B5C4-F601C42D18CF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화살표: 왼쪽 34">
            <a:extLst>
              <a:ext uri="{FF2B5EF4-FFF2-40B4-BE49-F238E27FC236}">
                <a16:creationId xmlns:a16="http://schemas.microsoft.com/office/drawing/2014/main" id="{6039BA8C-3350-4C3B-976B-A2A01FE57260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1FB855-F282-4877-A2B1-016AC9614CD8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B6BAD22-E580-47C8-9EA8-E83C519F4BE1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A80788E-4CD9-4F7B-BF2D-40A3BD94070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06BCC23-B811-4F43-B66D-A7D395C65DA8}"/>
              </a:ext>
            </a:extLst>
          </p:cNvPr>
          <p:cNvSpPr/>
          <p:nvPr/>
        </p:nvSpPr>
        <p:spPr>
          <a:xfrm>
            <a:off x="10416872" y="40318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AE558A0-3C23-4A20-8F15-CD239B033C5F}"/>
              </a:ext>
            </a:extLst>
          </p:cNvPr>
          <p:cNvSpPr/>
          <p:nvPr/>
        </p:nvSpPr>
        <p:spPr>
          <a:xfrm>
            <a:off x="11279761" y="40183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9944560-FD0B-4187-89B4-B27554AC5738}"/>
              </a:ext>
            </a:extLst>
          </p:cNvPr>
          <p:cNvSpPr/>
          <p:nvPr/>
        </p:nvSpPr>
        <p:spPr>
          <a:xfrm>
            <a:off x="4728056" y="9393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F643E8-9141-4FF7-8D21-B8D4895907D7}"/>
              </a:ext>
            </a:extLst>
          </p:cNvPr>
          <p:cNvSpPr/>
          <p:nvPr/>
        </p:nvSpPr>
        <p:spPr>
          <a:xfrm>
            <a:off x="4724862" y="122598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FE0B48D-BE94-4571-8911-A50A7785ADBB}"/>
              </a:ext>
            </a:extLst>
          </p:cNvPr>
          <p:cNvSpPr/>
          <p:nvPr/>
        </p:nvSpPr>
        <p:spPr>
          <a:xfrm>
            <a:off x="4724862" y="149240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2CF2542-7CFD-4752-8C00-356B6786E990}"/>
              </a:ext>
            </a:extLst>
          </p:cNvPr>
          <p:cNvSpPr/>
          <p:nvPr/>
        </p:nvSpPr>
        <p:spPr>
          <a:xfrm>
            <a:off x="9169291" y="84564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F996FF4-EBCA-47D2-9C69-A49C708C3C20}"/>
              </a:ext>
            </a:extLst>
          </p:cNvPr>
          <p:cNvSpPr/>
          <p:nvPr/>
        </p:nvSpPr>
        <p:spPr>
          <a:xfrm>
            <a:off x="9961791" y="342672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C2A053-5274-4DD5-AD79-D2CEAB80ABAC}"/>
              </a:ext>
            </a:extLst>
          </p:cNvPr>
          <p:cNvSpPr/>
          <p:nvPr/>
        </p:nvSpPr>
        <p:spPr>
          <a:xfrm>
            <a:off x="8949322" y="40494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CDFCEEC-8CA3-4FD2-8D68-4E5B81E505E4}"/>
              </a:ext>
            </a:extLst>
          </p:cNvPr>
          <p:cNvSpPr/>
          <p:nvPr/>
        </p:nvSpPr>
        <p:spPr>
          <a:xfrm>
            <a:off x="10300338" y="40389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4978C88-500E-45DB-A1EA-470DEC3F6774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필요 모라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재련에 필요한 모라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재료를 넣고 터치 시 다음 단계로 재련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54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창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17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769C6C0-9555-4999-9A3F-825AC202A83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9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316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성유물을 교체 할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성유물의 효과로 보정 된 내역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 버튼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 내역으로 구성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최대치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94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8EDD8E7-EB23-45BA-B6D5-C180FCC772DC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BC1A73-CA55-40CA-9B8C-0E2982A9D17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82760" y="972579"/>
            <a:ext cx="6040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865610" y="103399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2760" y="1115921"/>
            <a:ext cx="6022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0865610" y="1162368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82441" y="1246881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83243" y="1379586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200968" y="162204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70828" y="4249670"/>
            <a:ext cx="1259636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A4DE6-137F-497C-B410-238920EDA1BF}"/>
              </a:ext>
            </a:extLst>
          </p:cNvPr>
          <p:cNvSpPr txBox="1"/>
          <p:nvPr/>
        </p:nvSpPr>
        <p:spPr>
          <a:xfrm>
            <a:off x="10066052" y="1789033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5459D-7F98-4EE6-A1F5-C2F2EB415533}"/>
              </a:ext>
            </a:extLst>
          </p:cNvPr>
          <p:cNvSpPr txBox="1"/>
          <p:nvPr/>
        </p:nvSpPr>
        <p:spPr>
          <a:xfrm>
            <a:off x="10066051" y="1946860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검투사의 피날레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B9F64B-EA9F-4F25-9388-F971EC9A9017}"/>
              </a:ext>
            </a:extLst>
          </p:cNvPr>
          <p:cNvSpPr txBox="1"/>
          <p:nvPr/>
        </p:nvSpPr>
        <p:spPr>
          <a:xfrm>
            <a:off x="10184558" y="2068377"/>
            <a:ext cx="13074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+18%</a:t>
            </a:r>
            <a:endParaRPr lang="ko-KR" altLang="en-US" sz="6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F5720F-E87D-485E-8542-4E1CBAF98C64}"/>
              </a:ext>
            </a:extLst>
          </p:cNvPr>
          <p:cNvSpPr/>
          <p:nvPr/>
        </p:nvSpPr>
        <p:spPr>
          <a:xfrm>
            <a:off x="10170828" y="2114733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5D2E79FC-9A8C-4CD7-BD22-30B2B9F45006}"/>
              </a:ext>
            </a:extLst>
          </p:cNvPr>
          <p:cNvSpPr/>
          <p:nvPr/>
        </p:nvSpPr>
        <p:spPr>
          <a:xfrm>
            <a:off x="10170828" y="2378111"/>
            <a:ext cx="77188" cy="77188"/>
          </a:xfrm>
          <a:prstGeom prst="ellipse">
            <a:avLst/>
          </a:prstGeom>
          <a:solidFill>
            <a:srgbClr val="5CB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388387-485F-4F51-9C27-F61B43314F29}"/>
              </a:ext>
            </a:extLst>
          </p:cNvPr>
          <p:cNvSpPr txBox="1"/>
          <p:nvPr/>
        </p:nvSpPr>
        <p:spPr>
          <a:xfrm>
            <a:off x="10064271" y="2197514"/>
            <a:ext cx="13074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endParaRPr lang="ko-KR" altLang="en-US" sz="8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ABC821-08DF-489C-845F-F380D94DA640}"/>
              </a:ext>
            </a:extLst>
          </p:cNvPr>
          <p:cNvSpPr txBox="1"/>
          <p:nvPr/>
        </p:nvSpPr>
        <p:spPr>
          <a:xfrm>
            <a:off x="10192747" y="2326309"/>
            <a:ext cx="130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제시트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 </a:t>
            </a:r>
            <a:r>
              <a:rPr lang="en-US" altLang="ko-KR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25%</a:t>
            </a:r>
          </a:p>
          <a:p>
            <a:r>
              <a:rPr lang="ko-KR" altLang="en-US" sz="6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0A49461-3BFE-4FA6-BAE0-191B16D27E58}"/>
              </a:ext>
            </a:extLst>
          </p:cNvPr>
          <p:cNvSpPr/>
          <p:nvPr/>
        </p:nvSpPr>
        <p:spPr>
          <a:xfrm>
            <a:off x="8004284" y="3114352"/>
            <a:ext cx="857250" cy="857250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CC3F9EFE-B790-4410-94DA-F80385C836EB}"/>
              </a:ext>
            </a:extLst>
          </p:cNvPr>
          <p:cNvSpPr/>
          <p:nvPr/>
        </p:nvSpPr>
        <p:spPr>
          <a:xfrm>
            <a:off x="6012814" y="2697196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DAF8A56-0A4B-4051-A5E5-A9007F531E72}"/>
              </a:ext>
            </a:extLst>
          </p:cNvPr>
          <p:cNvSpPr/>
          <p:nvPr/>
        </p:nvSpPr>
        <p:spPr>
          <a:xfrm>
            <a:off x="7080309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6D72F46-7E70-4243-BB55-A71CEF00E70B}"/>
              </a:ext>
            </a:extLst>
          </p:cNvPr>
          <p:cNvSpPr/>
          <p:nvPr/>
        </p:nvSpPr>
        <p:spPr>
          <a:xfrm>
            <a:off x="8939371" y="2286520"/>
            <a:ext cx="519592" cy="522972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3E1B1E0-2A53-4F5B-B522-B9A67CA33C2C}"/>
              </a:ext>
            </a:extLst>
          </p:cNvPr>
          <p:cNvSpPr/>
          <p:nvPr/>
        </p:nvSpPr>
        <p:spPr>
          <a:xfrm>
            <a:off x="9914336" y="2643613"/>
            <a:ext cx="727075" cy="731804"/>
          </a:xfrm>
          <a:prstGeom prst="ellipse">
            <a:avLst/>
          </a:prstGeom>
          <a:solidFill>
            <a:srgbClr val="CFA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8172376-B3EE-4ADF-838C-C59D8A99EA49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화살표: 왼쪽/오른쪽/위쪽/아래쪽 60">
            <a:extLst>
              <a:ext uri="{FF2B5EF4-FFF2-40B4-BE49-F238E27FC236}">
                <a16:creationId xmlns:a16="http://schemas.microsoft.com/office/drawing/2014/main" id="{E2D5B368-9C15-4359-9D73-2A35742796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2079DDA-11B1-4B39-8993-9A6FAAE9CCB3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487B260-2590-4D67-96C0-842C1FA12612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1294726-4B72-44DB-B8E7-88BCF6F9B5F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59846A6-3434-46C1-BE03-A7385F0354DE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444A0A8C-4301-4DE4-AB51-47E50581D729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BDFA96-A432-439F-B21F-8EC9F1412696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7C65B09-7129-4FAA-852F-94F98EE2B5A9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142C64C-A323-471E-91F2-12503EEEB483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DD753B-B7C0-43C0-B0E5-B6D0D38474B8}"/>
              </a:ext>
            </a:extLst>
          </p:cNvPr>
          <p:cNvSpPr txBox="1"/>
          <p:nvPr/>
        </p:nvSpPr>
        <p:spPr>
          <a:xfrm>
            <a:off x="10865610" y="1295043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44531F-2E3B-44FC-9EAF-73A02C659A87}"/>
              </a:ext>
            </a:extLst>
          </p:cNvPr>
          <p:cNvSpPr txBox="1"/>
          <p:nvPr/>
        </p:nvSpPr>
        <p:spPr>
          <a:xfrm>
            <a:off x="10865609" y="1414005"/>
            <a:ext cx="445407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1/2 액자 86">
            <a:extLst>
              <a:ext uri="{FF2B5EF4-FFF2-40B4-BE49-F238E27FC236}">
                <a16:creationId xmlns:a16="http://schemas.microsoft.com/office/drawing/2014/main" id="{16792589-5629-48DA-9198-E106C68F9629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1/2 액자 87">
            <a:extLst>
              <a:ext uri="{FF2B5EF4-FFF2-40B4-BE49-F238E27FC236}">
                <a16:creationId xmlns:a16="http://schemas.microsoft.com/office/drawing/2014/main" id="{EBB6B78A-6222-4812-8B67-6B94FC576D88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6AF2BB4-27E7-4EEC-9A10-3A931E379C32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832DB6F-7476-4F50-B78D-620991017C5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F1299E-A565-41D5-994E-AB2FB46067F3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38FF520-6429-4772-B58E-05EF79205C0B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55E3C73-85B1-4CF2-8073-CF575B671B75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752000A-CB05-4E87-9C17-0CDA41EE9FB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5" name="다이아몬드 94">
            <a:extLst>
              <a:ext uri="{FF2B5EF4-FFF2-40B4-BE49-F238E27FC236}">
                <a16:creationId xmlns:a16="http://schemas.microsoft.com/office/drawing/2014/main" id="{A1067D92-AB55-4625-AEA7-C0EB7C38FE9D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다이아몬드 95">
            <a:extLst>
              <a:ext uri="{FF2B5EF4-FFF2-40B4-BE49-F238E27FC236}">
                <a16:creationId xmlns:a16="http://schemas.microsoft.com/office/drawing/2014/main" id="{EC36E1EE-5EE2-45DB-B861-87295ED01A2A}"/>
              </a:ext>
            </a:extLst>
          </p:cNvPr>
          <p:cNvSpPr/>
          <p:nvPr/>
        </p:nvSpPr>
        <p:spPr>
          <a:xfrm>
            <a:off x="5122783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다이아몬드 96">
            <a:extLst>
              <a:ext uri="{FF2B5EF4-FFF2-40B4-BE49-F238E27FC236}">
                <a16:creationId xmlns:a16="http://schemas.microsoft.com/office/drawing/2014/main" id="{1D1A136B-5F6F-4CFA-A5D4-B9EBB8382000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437D018C-F565-4683-B0E8-71FF539C11E3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B3F30-F69D-465F-B39E-07E51F169280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B77590-6B51-47FF-9237-B863AF82431F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62E1B1-94C9-4854-8EA0-AE3E0EC9F618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95681F-DD2E-4BB3-8312-F2F36CEE510E}"/>
              </a:ext>
            </a:extLst>
          </p:cNvPr>
          <p:cNvSpPr txBox="1"/>
          <p:nvPr/>
        </p:nvSpPr>
        <p:spPr>
          <a:xfrm>
            <a:off x="5158169" y="1799906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74786-0EAD-4797-90D0-E2AEB2692164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B0BD9F4-44E9-44CA-8AAD-14B5E89EC5C3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05" name="다이아몬드 104">
            <a:extLst>
              <a:ext uri="{FF2B5EF4-FFF2-40B4-BE49-F238E27FC236}">
                <a16:creationId xmlns:a16="http://schemas.microsoft.com/office/drawing/2014/main" id="{E1785B18-ABC3-431F-B001-4655FA4A7346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다이아몬드 105">
            <a:extLst>
              <a:ext uri="{FF2B5EF4-FFF2-40B4-BE49-F238E27FC236}">
                <a16:creationId xmlns:a16="http://schemas.microsoft.com/office/drawing/2014/main" id="{7BCC11D7-0ECB-4919-B238-8BACCDFB36AE}"/>
              </a:ext>
            </a:extLst>
          </p:cNvPr>
          <p:cNvSpPr/>
          <p:nvPr/>
        </p:nvSpPr>
        <p:spPr>
          <a:xfrm>
            <a:off x="5095652" y="1590010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FC9173F0-1522-442D-8156-6769024C2A5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EA6B071-D80B-4AC5-93F8-CA88B71B2EB9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F4BEB7A-291D-40E4-AB0A-07FA4DBC85B2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EC64001-1396-47EB-9FD3-0D063D6CAEC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25570040-A2C6-4419-B890-11B6EAA270E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46699C9-8F6B-4A67-A81D-E1E2E9B6BA4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FC4963B-906F-430F-912F-123D3E05ABE3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4404797B-9D2D-4E4D-8F68-85771D99543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631C0A0-450F-4AC0-9341-52BD6B45DC9B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7829C53E-1AEE-4E54-B374-204A12F51015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575C6C4-B13B-4136-9690-58059B1F1EBA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908B7D2-96A9-4453-9D4C-38F4BCA8D36C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방어력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착용한 성유물의 효과로 보정된 원소 마스터리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자세히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기초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진급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속성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적용중인 성유물의 세트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교체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4DF2289-AF95-44E8-B338-DB173A77DEAD}"/>
              </a:ext>
            </a:extLst>
          </p:cNvPr>
          <p:cNvSpPr/>
          <p:nvPr/>
        </p:nvSpPr>
        <p:spPr>
          <a:xfrm>
            <a:off x="8273780" y="33838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814956-6DAB-4287-BA25-6C34257BF21F}"/>
              </a:ext>
            </a:extLst>
          </p:cNvPr>
          <p:cNvSpPr/>
          <p:nvPr/>
        </p:nvSpPr>
        <p:spPr>
          <a:xfrm>
            <a:off x="10002918" y="88635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86F7BBA-C013-4B8C-AE0A-D2505701040E}"/>
              </a:ext>
            </a:extLst>
          </p:cNvPr>
          <p:cNvSpPr/>
          <p:nvPr/>
        </p:nvSpPr>
        <p:spPr>
          <a:xfrm>
            <a:off x="10041839" y="407982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595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508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6144" y="1538025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333" y="153802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547" y="1543970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802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 변경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버튼 터치 시 소유중인 해당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중인 장비는 장착 완료로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중인 장비는 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출력하고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무기와 비교 하는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성유물의 속성을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영역에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장비 터치 시 교체 버튼 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필터링 옵션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성유물의 정렬 방법을 선택하여 정렬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오름차순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내림차순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정렬의 오름차순과 내림차순 변경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74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2775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233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691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성유물의 속성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옵션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강화 수치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  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 옵션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장착중인 캐릭터로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부위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부위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 옵션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주 옵션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강화 수치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현재 강화 수치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 옵션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부 옵션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부옵션은 최대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줄까지 붙음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E316E1-C14D-46B4-AD25-44B7B573DF3B}"/>
              </a:ext>
            </a:extLst>
          </p:cNvPr>
          <p:cNvSpPr/>
          <p:nvPr/>
        </p:nvSpPr>
        <p:spPr>
          <a:xfrm>
            <a:off x="11304456" y="1000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80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DCF17A75-3279-416A-A9AE-B6F1613CEC64}"/>
              </a:ext>
            </a:extLst>
          </p:cNvPr>
          <p:cNvSpPr/>
          <p:nvPr/>
        </p:nvSpPr>
        <p:spPr>
          <a:xfrm>
            <a:off x="4656138" y="548721"/>
            <a:ext cx="7199319" cy="4024351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49" y="956485"/>
            <a:ext cx="143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기사의 술잔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147" y="620060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6" y="1175314"/>
            <a:ext cx="6532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공간의 성배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23582" y="1317555"/>
            <a:ext cx="513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68317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92775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17233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41691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66148" y="1539527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79466" y="1698681"/>
            <a:ext cx="236153" cy="86559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8657" y="1737616"/>
            <a:ext cx="1270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+23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원소 충전 효율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+11.0%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+6.2%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치명타 피해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+20.2%</a:t>
            </a:r>
            <a:endParaRPr lang="ko-KR" altLang="en-US" sz="700" dirty="0">
              <a:solidFill>
                <a:srgbClr val="E8C59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5010" y="2213941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피에 물든 기사도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(3)</a:t>
            </a: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가하는 물리 피해가</a:t>
            </a:r>
            <a:endParaRPr lang="en-US" altLang="ko-KR" sz="700" dirty="0">
              <a:solidFill>
                <a:srgbClr val="96F58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25%</a:t>
            </a:r>
            <a:r>
              <a:rPr lang="ko-KR" altLang="en-US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96F58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처치한 후 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동안 </a:t>
            </a:r>
            <a:r>
              <a:rPr lang="ko-KR" altLang="en-US" sz="700" dirty="0" err="1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사용 시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스태미나를 소모하지 않고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강공격으로 가하는 피해가</a:t>
            </a:r>
            <a:endParaRPr lang="en-US" altLang="ko-KR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50%</a:t>
            </a:r>
            <a:r>
              <a:rPr lang="ko-KR" altLang="en-US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증가한다</a:t>
            </a:r>
            <a:r>
              <a:rPr lang="en-US" altLang="ko-KR" sz="700" dirty="0">
                <a:solidFill>
                  <a:srgbClr val="C3C1B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C3C1B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6" y="3166904"/>
            <a:ext cx="13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핏빛 기사가 지닌 어두운 금속 잔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겉은 검은 연기와 굳어버린 피로 인해 밤처럼 새까맣다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필터링 </a:t>
            </a:r>
            <a:r>
              <a:rPr lang="en-US" altLang="ko-KR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전부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42134D4B-FD67-45C0-B409-55E011986C61}"/>
              </a:ext>
            </a:extLst>
          </p:cNvPr>
          <p:cNvSpPr/>
          <p:nvPr/>
        </p:nvSpPr>
        <p:spPr>
          <a:xfrm>
            <a:off x="11529836" y="657374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3FDBCA9-0554-41B9-8BC2-A8BD8F07AD94}"/>
              </a:ext>
            </a:extLst>
          </p:cNvPr>
          <p:cNvCxnSpPr>
            <a:cxnSpLocks/>
          </p:cNvCxnSpPr>
          <p:nvPr/>
        </p:nvCxnSpPr>
        <p:spPr>
          <a:xfrm>
            <a:off x="4806950" y="899348"/>
            <a:ext cx="2073010" cy="0"/>
          </a:xfrm>
          <a:prstGeom prst="line">
            <a:avLst/>
          </a:prstGeom>
          <a:ln>
            <a:solidFill>
              <a:srgbClr val="C3C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48B769B4-B441-40C6-A3C6-4DA6312E4F6A}"/>
              </a:ext>
            </a:extLst>
          </p:cNvPr>
          <p:cNvGrpSpPr/>
          <p:nvPr/>
        </p:nvGrpSpPr>
        <p:grpSpPr>
          <a:xfrm>
            <a:off x="5736374" y="633259"/>
            <a:ext cx="269752" cy="234903"/>
            <a:chOff x="6624754" y="172994"/>
            <a:chExt cx="328496" cy="229795"/>
          </a:xfrm>
          <a:solidFill>
            <a:schemeClr val="bg1"/>
          </a:solidFill>
        </p:grpSpPr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D0ACB67-DB57-411E-980D-340197ECDF68}"/>
                </a:ext>
              </a:extLst>
            </p:cNvPr>
            <p:cNvSpPr/>
            <p:nvPr/>
          </p:nvSpPr>
          <p:spPr>
            <a:xfrm>
              <a:off x="6624754" y="172994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EBA4DE4A-4230-455F-89B1-DF7C6078F9C3}"/>
                </a:ext>
              </a:extLst>
            </p:cNvPr>
            <p:cNvSpPr/>
            <p:nvPr/>
          </p:nvSpPr>
          <p:spPr>
            <a:xfrm rot="10800000">
              <a:off x="6624754" y="284119"/>
              <a:ext cx="328496" cy="118670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982281A-0A43-49A1-849F-E66CD7B6676F}"/>
              </a:ext>
            </a:extLst>
          </p:cNvPr>
          <p:cNvGrpSpPr/>
          <p:nvPr/>
        </p:nvGrpSpPr>
        <p:grpSpPr>
          <a:xfrm>
            <a:off x="6148270" y="629549"/>
            <a:ext cx="269752" cy="234901"/>
            <a:chOff x="6179678" y="633259"/>
            <a:chExt cx="269752" cy="234901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35EBD4E1-4515-43EF-A97E-94372014C57F}"/>
                </a:ext>
              </a:extLst>
            </p:cNvPr>
            <p:cNvSpPr/>
            <p:nvPr/>
          </p:nvSpPr>
          <p:spPr>
            <a:xfrm>
              <a:off x="6179678" y="633259"/>
              <a:ext cx="269752" cy="136831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5E9D4D33-B633-43CE-A3B9-39E1743BD4F0}"/>
                </a:ext>
              </a:extLst>
            </p:cNvPr>
            <p:cNvSpPr/>
            <p:nvPr/>
          </p:nvSpPr>
          <p:spPr>
            <a:xfrm rot="10800000">
              <a:off x="6221103" y="753874"/>
              <a:ext cx="186899" cy="114286"/>
            </a:xfrm>
            <a:custGeom>
              <a:avLst/>
              <a:gdLst>
                <a:gd name="connsiteX0" fmla="*/ 641 w 438150"/>
                <a:gd name="connsiteY0" fmla="*/ 0 h 222250"/>
                <a:gd name="connsiteX1" fmla="*/ 437509 w 438150"/>
                <a:gd name="connsiteY1" fmla="*/ 0 h 222250"/>
                <a:gd name="connsiteX2" fmla="*/ 438150 w 438150"/>
                <a:gd name="connsiteY2" fmla="*/ 3175 h 222250"/>
                <a:gd name="connsiteX3" fmla="*/ 219075 w 438150"/>
                <a:gd name="connsiteY3" fmla="*/ 222250 h 222250"/>
                <a:gd name="connsiteX4" fmla="*/ 0 w 438150"/>
                <a:gd name="connsiteY4" fmla="*/ 3175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222250">
                  <a:moveTo>
                    <a:pt x="641" y="0"/>
                  </a:moveTo>
                  <a:lnTo>
                    <a:pt x="437509" y="0"/>
                  </a:lnTo>
                  <a:lnTo>
                    <a:pt x="438150" y="3175"/>
                  </a:lnTo>
                  <a:cubicBezTo>
                    <a:pt x="438150" y="124167"/>
                    <a:pt x="340067" y="222250"/>
                    <a:pt x="219075" y="222250"/>
                  </a:cubicBezTo>
                  <a:cubicBezTo>
                    <a:pt x="98083" y="222250"/>
                    <a:pt x="0" y="124167"/>
                    <a:pt x="0" y="31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45ED0B2B-1B91-4AC2-A7FA-01EBEDE192D7}"/>
              </a:ext>
            </a:extLst>
          </p:cNvPr>
          <p:cNvSpPr/>
          <p:nvPr/>
        </p:nvSpPr>
        <p:spPr>
          <a:xfrm rot="19307438">
            <a:off x="5276327" y="665554"/>
            <a:ext cx="317903" cy="1321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E10F51A0-B199-4A4D-84CB-BCD39433D4E2}"/>
              </a:ext>
            </a:extLst>
          </p:cNvPr>
          <p:cNvSpPr/>
          <p:nvPr/>
        </p:nvSpPr>
        <p:spPr>
          <a:xfrm>
            <a:off x="4806950" y="633259"/>
            <a:ext cx="327233" cy="222275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DAB319-8D53-4770-BADC-4D786100FB27}"/>
              </a:ext>
            </a:extLst>
          </p:cNvPr>
          <p:cNvGrpSpPr/>
          <p:nvPr/>
        </p:nvGrpSpPr>
        <p:grpSpPr>
          <a:xfrm>
            <a:off x="6560166" y="649104"/>
            <a:ext cx="236426" cy="206429"/>
            <a:chOff x="6131413" y="115409"/>
            <a:chExt cx="236426" cy="171999"/>
          </a:xfrm>
        </p:grpSpPr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4C273B8-3373-4A08-80F2-A45E68575339}"/>
                </a:ext>
              </a:extLst>
            </p:cNvPr>
            <p:cNvSpPr/>
            <p:nvPr/>
          </p:nvSpPr>
          <p:spPr>
            <a:xfrm rot="19800000">
              <a:off x="6131413" y="129970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3B852F30-CB87-4766-8F1D-C2999F2B6874}"/>
                </a:ext>
              </a:extLst>
            </p:cNvPr>
            <p:cNvSpPr/>
            <p:nvPr/>
          </p:nvSpPr>
          <p:spPr>
            <a:xfrm>
              <a:off x="6172109" y="115409"/>
              <a:ext cx="155034" cy="17199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0EDC1902-C583-447C-9969-BF3367973DC5}"/>
                </a:ext>
              </a:extLst>
            </p:cNvPr>
            <p:cNvSpPr/>
            <p:nvPr/>
          </p:nvSpPr>
          <p:spPr>
            <a:xfrm rot="1800000">
              <a:off x="6271311" y="129968"/>
              <a:ext cx="96528" cy="1428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7B5458-7E4B-499E-85B2-B1E12F7F727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효과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세트 효과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성유물의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장착중인 캐릭터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장착중인 캐릭터가 존재 한다면 장착중인 캐릭터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선택한 성유물로 교체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선택한 성유물을 강화하는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691CD54-1F7D-440A-9486-67A2BC7B4808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7474BEA-A60B-4903-9837-B185B6504D27}"/>
              </a:ext>
            </a:extLst>
          </p:cNvPr>
          <p:cNvSpPr/>
          <p:nvPr/>
        </p:nvSpPr>
        <p:spPr>
          <a:xfrm>
            <a:off x="10020337" y="42623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590219B-DF0E-49AF-9DF9-ADAA511313F7}"/>
              </a:ext>
            </a:extLst>
          </p:cNvPr>
          <p:cNvSpPr/>
          <p:nvPr/>
        </p:nvSpPr>
        <p:spPr>
          <a:xfrm>
            <a:off x="11285431" y="42716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62D5DB6-CB80-40B6-8685-99EC7AC4422A}"/>
              </a:ext>
            </a:extLst>
          </p:cNvPr>
          <p:cNvSpPr/>
          <p:nvPr/>
        </p:nvSpPr>
        <p:spPr>
          <a:xfrm>
            <a:off x="4693638" y="8993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0F6DA3F-AC2F-4B74-86AA-2D25BC4EA3D0}"/>
              </a:ext>
            </a:extLst>
          </p:cNvPr>
          <p:cNvSpPr/>
          <p:nvPr/>
        </p:nvSpPr>
        <p:spPr>
          <a:xfrm>
            <a:off x="4677557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A88B7A-CF7E-4D19-B807-1F81440A1FF7}"/>
              </a:ext>
            </a:extLst>
          </p:cNvPr>
          <p:cNvSpPr/>
          <p:nvPr/>
        </p:nvSpPr>
        <p:spPr>
          <a:xfrm>
            <a:off x="6561702" y="39657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4DF6D14-837A-4E50-B73D-B6B06BA7F9D8}"/>
              </a:ext>
            </a:extLst>
          </p:cNvPr>
          <p:cNvSpPr/>
          <p:nvPr/>
        </p:nvSpPr>
        <p:spPr>
          <a:xfrm>
            <a:off x="9811615" y="8906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1E5B9E-3478-47F0-AD58-5357F9651D18}"/>
              </a:ext>
            </a:extLst>
          </p:cNvPr>
          <p:cNvSpPr/>
          <p:nvPr/>
        </p:nvSpPr>
        <p:spPr>
          <a:xfrm>
            <a:off x="9935593" y="40386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DBFE900-8CE4-4380-B8F3-B40AB1D11F78}"/>
              </a:ext>
            </a:extLst>
          </p:cNvPr>
          <p:cNvSpPr/>
          <p:nvPr/>
        </p:nvSpPr>
        <p:spPr>
          <a:xfrm>
            <a:off x="10739553" y="40386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0E316E1-C14D-46B4-AD25-44B7B573DF3B}"/>
              </a:ext>
            </a:extLst>
          </p:cNvPr>
          <p:cNvSpPr/>
          <p:nvPr/>
        </p:nvSpPr>
        <p:spPr>
          <a:xfrm>
            <a:off x="11304456" y="100034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93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4774" y="159928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477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4774" y="214741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4774" y="239449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385" y="150917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7385" y="1773898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4808" y="2057310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57189" y="2304393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4774" y="109823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7643" y="184456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1916036-D6DA-4595-98AD-357F7A4BF22A}"/>
              </a:ext>
            </a:extLst>
          </p:cNvPr>
          <p:cNvSpPr/>
          <p:nvPr/>
        </p:nvSpPr>
        <p:spPr>
          <a:xfrm>
            <a:off x="9197032" y="1245602"/>
            <a:ext cx="893911" cy="3040022"/>
          </a:xfrm>
          <a:custGeom>
            <a:avLst/>
            <a:gdLst>
              <a:gd name="connsiteX0" fmla="*/ 0 w 893911"/>
              <a:gd name="connsiteY0" fmla="*/ 0 h 3040022"/>
              <a:gd name="connsiteX1" fmla="*/ 126631 w 893911"/>
              <a:gd name="connsiteY1" fmla="*/ 76930 h 3040022"/>
              <a:gd name="connsiteX2" fmla="*/ 893911 w 893911"/>
              <a:gd name="connsiteY2" fmla="*/ 1520011 h 3040022"/>
              <a:gd name="connsiteX3" fmla="*/ 126631 w 893911"/>
              <a:gd name="connsiteY3" fmla="*/ 2963092 h 3040022"/>
              <a:gd name="connsiteX4" fmla="*/ 0 w 893911"/>
              <a:gd name="connsiteY4" fmla="*/ 3040022 h 3040022"/>
              <a:gd name="connsiteX5" fmla="*/ 0 w 893911"/>
              <a:gd name="connsiteY5" fmla="*/ 3021430 h 3040022"/>
              <a:gd name="connsiteX6" fmla="*/ 117738 w 893911"/>
              <a:gd name="connsiteY6" fmla="*/ 2949902 h 3040022"/>
              <a:gd name="connsiteX7" fmla="*/ 878005 w 893911"/>
              <a:gd name="connsiteY7" fmla="*/ 1520011 h 3040022"/>
              <a:gd name="connsiteX8" fmla="*/ 117738 w 893911"/>
              <a:gd name="connsiteY8" fmla="*/ 90120 h 3040022"/>
              <a:gd name="connsiteX9" fmla="*/ 0 w 893911"/>
              <a:gd name="connsiteY9" fmla="*/ 18592 h 30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11" h="3040022">
                <a:moveTo>
                  <a:pt x="0" y="0"/>
                </a:moveTo>
                <a:lnTo>
                  <a:pt x="126631" y="76930"/>
                </a:lnTo>
                <a:cubicBezTo>
                  <a:pt x="589553" y="389674"/>
                  <a:pt x="893911" y="919299"/>
                  <a:pt x="893911" y="1520011"/>
                </a:cubicBezTo>
                <a:cubicBezTo>
                  <a:pt x="893911" y="2120723"/>
                  <a:pt x="589553" y="2650348"/>
                  <a:pt x="126631" y="2963092"/>
                </a:cubicBezTo>
                <a:lnTo>
                  <a:pt x="0" y="3040022"/>
                </a:lnTo>
                <a:lnTo>
                  <a:pt x="0" y="3021430"/>
                </a:lnTo>
                <a:lnTo>
                  <a:pt x="117738" y="2949902"/>
                </a:lnTo>
                <a:cubicBezTo>
                  <a:pt x="576429" y="2640017"/>
                  <a:pt x="878005" y="2115232"/>
                  <a:pt x="878005" y="1520011"/>
                </a:cubicBezTo>
                <a:cubicBezTo>
                  <a:pt x="878005" y="924790"/>
                  <a:pt x="576429" y="400005"/>
                  <a:pt x="117738" y="90120"/>
                </a:cubicBezTo>
                <a:lnTo>
                  <a:pt x="0" y="18592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FFA4B9-A43A-47BA-A54D-12AA7892CC21}"/>
              </a:ext>
            </a:extLst>
          </p:cNvPr>
          <p:cNvSpPr/>
          <p:nvPr/>
        </p:nvSpPr>
        <p:spPr>
          <a:xfrm>
            <a:off x="9343950" y="1305491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0044D30-C207-4D88-99B8-48333ADA343F}"/>
              </a:ext>
            </a:extLst>
          </p:cNvPr>
          <p:cNvSpPr/>
          <p:nvPr/>
        </p:nvSpPr>
        <p:spPr>
          <a:xfrm>
            <a:off x="9691613" y="1702310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5C325AD-743D-4125-9CE2-DD188990C0EA}"/>
              </a:ext>
            </a:extLst>
          </p:cNvPr>
          <p:cNvSpPr/>
          <p:nvPr/>
        </p:nvSpPr>
        <p:spPr>
          <a:xfrm>
            <a:off x="9888443" y="218284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601C1D1-05B5-4DBA-8AB3-7737820BCC38}"/>
              </a:ext>
            </a:extLst>
          </p:cNvPr>
          <p:cNvSpPr/>
          <p:nvPr/>
        </p:nvSpPr>
        <p:spPr>
          <a:xfrm>
            <a:off x="9888443" y="2842346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C02137-A763-4F6F-BA48-86F37E04E5C8}"/>
              </a:ext>
            </a:extLst>
          </p:cNvPr>
          <p:cNvSpPr/>
          <p:nvPr/>
        </p:nvSpPr>
        <p:spPr>
          <a:xfrm>
            <a:off x="9343949" y="389566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D4D52F2-3963-4393-B7D6-F66A562C50AF}"/>
              </a:ext>
            </a:extLst>
          </p:cNvPr>
          <p:cNvSpPr/>
          <p:nvPr/>
        </p:nvSpPr>
        <p:spPr>
          <a:xfrm>
            <a:off x="9691613" y="3426104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8414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0C518B-82A2-4007-94AB-083FE6CC53D0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화살표: 왼쪽/오른쪽/위쪽/아래쪽 43">
            <a:extLst>
              <a:ext uri="{FF2B5EF4-FFF2-40B4-BE49-F238E27FC236}">
                <a16:creationId xmlns:a16="http://schemas.microsoft.com/office/drawing/2014/main" id="{C85ECB97-63C6-47A0-ADE5-CCA9B6CC0904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24AE9B-F93E-4FA5-B047-54D32EA6A41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779B22-6335-4538-8F49-68B75DD3847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3A6D3-ED3E-4E32-A19D-8F9D20397006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3BB045-1C14-4179-BEE2-AC31027CC84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68F33E-5A0B-4B68-A386-E7C44C54C404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1DFF79-BBFD-4378-A5EE-75655622BEDA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4570B1-FFDB-4C53-8159-19575E3B1296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C9B6127-CF14-44AF-A75E-E5D34E20E1E8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9324B9-B446-480E-BD33-37364FF53B98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2F1E23B-170C-4DFC-9D07-A69C4D1E90C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2D4EB5-57B5-4B30-852E-0A622DB502EB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3C8E8-C50C-4DDA-8A6F-0AB1DE93E3EC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AE9BFCF-9A47-4710-B524-E8EB56456FEF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053DFF-58F4-45BD-91BD-DF0FA437E398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6F283A9-3CD1-4A52-B967-AEBE682A5398}"/>
              </a:ext>
            </a:extLst>
          </p:cNvPr>
          <p:cNvSpPr/>
          <p:nvPr/>
        </p:nvSpPr>
        <p:spPr>
          <a:xfrm>
            <a:off x="9593501" y="111972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1601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29389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4774" y="159928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477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4774" y="214741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4774" y="239449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385" y="150917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7385" y="1773898"/>
            <a:ext cx="893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4808" y="2057310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57189" y="2304393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4774" y="1098230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7643" y="184456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1916036-D6DA-4595-98AD-357F7A4BF22A}"/>
              </a:ext>
            </a:extLst>
          </p:cNvPr>
          <p:cNvSpPr/>
          <p:nvPr/>
        </p:nvSpPr>
        <p:spPr>
          <a:xfrm>
            <a:off x="9197032" y="1245602"/>
            <a:ext cx="893911" cy="3040022"/>
          </a:xfrm>
          <a:custGeom>
            <a:avLst/>
            <a:gdLst>
              <a:gd name="connsiteX0" fmla="*/ 0 w 893911"/>
              <a:gd name="connsiteY0" fmla="*/ 0 h 3040022"/>
              <a:gd name="connsiteX1" fmla="*/ 126631 w 893911"/>
              <a:gd name="connsiteY1" fmla="*/ 76930 h 3040022"/>
              <a:gd name="connsiteX2" fmla="*/ 893911 w 893911"/>
              <a:gd name="connsiteY2" fmla="*/ 1520011 h 3040022"/>
              <a:gd name="connsiteX3" fmla="*/ 126631 w 893911"/>
              <a:gd name="connsiteY3" fmla="*/ 2963092 h 3040022"/>
              <a:gd name="connsiteX4" fmla="*/ 0 w 893911"/>
              <a:gd name="connsiteY4" fmla="*/ 3040022 h 3040022"/>
              <a:gd name="connsiteX5" fmla="*/ 0 w 893911"/>
              <a:gd name="connsiteY5" fmla="*/ 3021430 h 3040022"/>
              <a:gd name="connsiteX6" fmla="*/ 117738 w 893911"/>
              <a:gd name="connsiteY6" fmla="*/ 2949902 h 3040022"/>
              <a:gd name="connsiteX7" fmla="*/ 878005 w 893911"/>
              <a:gd name="connsiteY7" fmla="*/ 1520011 h 3040022"/>
              <a:gd name="connsiteX8" fmla="*/ 117738 w 893911"/>
              <a:gd name="connsiteY8" fmla="*/ 90120 h 3040022"/>
              <a:gd name="connsiteX9" fmla="*/ 0 w 893911"/>
              <a:gd name="connsiteY9" fmla="*/ 18592 h 304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11" h="3040022">
                <a:moveTo>
                  <a:pt x="0" y="0"/>
                </a:moveTo>
                <a:lnTo>
                  <a:pt x="126631" y="76930"/>
                </a:lnTo>
                <a:cubicBezTo>
                  <a:pt x="589553" y="389674"/>
                  <a:pt x="893911" y="919299"/>
                  <a:pt x="893911" y="1520011"/>
                </a:cubicBezTo>
                <a:cubicBezTo>
                  <a:pt x="893911" y="2120723"/>
                  <a:pt x="589553" y="2650348"/>
                  <a:pt x="126631" y="2963092"/>
                </a:cubicBezTo>
                <a:lnTo>
                  <a:pt x="0" y="3040022"/>
                </a:lnTo>
                <a:lnTo>
                  <a:pt x="0" y="3021430"/>
                </a:lnTo>
                <a:lnTo>
                  <a:pt x="117738" y="2949902"/>
                </a:lnTo>
                <a:cubicBezTo>
                  <a:pt x="576429" y="2640017"/>
                  <a:pt x="878005" y="2115232"/>
                  <a:pt x="878005" y="1520011"/>
                </a:cubicBezTo>
                <a:cubicBezTo>
                  <a:pt x="878005" y="924790"/>
                  <a:pt x="576429" y="400005"/>
                  <a:pt x="117738" y="90120"/>
                </a:cubicBezTo>
                <a:lnTo>
                  <a:pt x="0" y="18592"/>
                </a:lnTo>
                <a:close/>
              </a:path>
            </a:pathLst>
          </a:cu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FFA4B9-A43A-47BA-A54D-12AA7892CC21}"/>
              </a:ext>
            </a:extLst>
          </p:cNvPr>
          <p:cNvSpPr/>
          <p:nvPr/>
        </p:nvSpPr>
        <p:spPr>
          <a:xfrm>
            <a:off x="9343950" y="1305491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0044D30-C207-4D88-99B8-48333ADA343F}"/>
              </a:ext>
            </a:extLst>
          </p:cNvPr>
          <p:cNvSpPr/>
          <p:nvPr/>
        </p:nvSpPr>
        <p:spPr>
          <a:xfrm>
            <a:off x="9691613" y="1702310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5C325AD-743D-4125-9CE2-DD188990C0EA}"/>
              </a:ext>
            </a:extLst>
          </p:cNvPr>
          <p:cNvSpPr/>
          <p:nvPr/>
        </p:nvSpPr>
        <p:spPr>
          <a:xfrm>
            <a:off x="9888443" y="218284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601C1D1-05B5-4DBA-8AB3-7737820BCC38}"/>
              </a:ext>
            </a:extLst>
          </p:cNvPr>
          <p:cNvSpPr/>
          <p:nvPr/>
        </p:nvSpPr>
        <p:spPr>
          <a:xfrm>
            <a:off x="9888443" y="2842346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C02137-A763-4F6F-BA48-86F37E04E5C8}"/>
              </a:ext>
            </a:extLst>
          </p:cNvPr>
          <p:cNvSpPr/>
          <p:nvPr/>
        </p:nvSpPr>
        <p:spPr>
          <a:xfrm>
            <a:off x="9343949" y="3895665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D4D52F2-3963-4393-B7D6-F66A562C50AF}"/>
              </a:ext>
            </a:extLst>
          </p:cNvPr>
          <p:cNvSpPr/>
          <p:nvPr/>
        </p:nvSpPr>
        <p:spPr>
          <a:xfrm>
            <a:off x="9691613" y="3426104"/>
            <a:ext cx="300037" cy="300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8414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D0C518B-82A2-4007-94AB-083FE6CC53D0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화살표: 왼쪽/오른쪽/위쪽/아래쪽 43">
            <a:extLst>
              <a:ext uri="{FF2B5EF4-FFF2-40B4-BE49-F238E27FC236}">
                <a16:creationId xmlns:a16="http://schemas.microsoft.com/office/drawing/2014/main" id="{C85ECB97-63C6-47A0-ADE5-CCA9B6CC0904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624AE9B-F93E-4FA5-B047-54D32EA6A41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8779B22-6335-4538-8F49-68B75DD3847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733A6D3-ED3E-4E32-A19D-8F9D20397006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03BB045-1C14-4179-BEE2-AC31027CC84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68F33E-5A0B-4B68-A386-E7C44C54C404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11DFF79-BBFD-4378-A5EE-75655622BEDA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64570B1-FFDB-4C53-8159-19575E3B1296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C9B6127-CF14-44AF-A75E-E5D34E20E1E8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9324B9-B446-480E-BD33-37364FF53B98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2F1E23B-170C-4DFC-9D07-A69C4D1E90C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2D4EB5-57B5-4B30-852E-0A622DB502EB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DF3C8E8-C50C-4DDA-8A6F-0AB1DE93E3EC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AE9BFCF-9A47-4710-B524-E8EB56456FEF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F053DFF-58F4-45BD-91BD-DF0FA437E398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활성화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운명의 자리를 활성화 시킬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6E2E7B3-CA95-42A0-843D-3D9B65B1D8B4}"/>
              </a:ext>
            </a:extLst>
          </p:cNvPr>
          <p:cNvSpPr/>
          <p:nvPr/>
        </p:nvSpPr>
        <p:spPr>
          <a:xfrm>
            <a:off x="9593501" y="111972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164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396E91-2990-4568-9E8F-AD03AFD6BB34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3364" y="159440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3364" y="134548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3364" y="1843314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3364" y="239540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6369" y="2029494"/>
            <a:ext cx="86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화살표: 왼쪽/오른쪽/위쪽/아래쪽 66">
            <a:extLst>
              <a:ext uri="{FF2B5EF4-FFF2-40B4-BE49-F238E27FC236}">
                <a16:creationId xmlns:a16="http://schemas.microsoft.com/office/drawing/2014/main" id="{18E04B19-A4AA-4E15-B145-2FD371A47D82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6233" y="209222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597550-EECE-4FD1-83CD-7C020341E3DA}"/>
              </a:ext>
            </a:extLst>
          </p:cNvPr>
          <p:cNvSpPr/>
          <p:nvPr/>
        </p:nvSpPr>
        <p:spPr>
          <a:xfrm>
            <a:off x="11134757" y="103021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A9EE1D-AE24-4703-AE5C-C9288F32F000}"/>
              </a:ext>
            </a:extLst>
          </p:cNvPr>
          <p:cNvSpPr/>
          <p:nvPr/>
        </p:nvSpPr>
        <p:spPr>
          <a:xfrm>
            <a:off x="11134757" y="138519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9E8501F-616D-4E8D-AA9F-0E8D02B277CF}"/>
              </a:ext>
            </a:extLst>
          </p:cNvPr>
          <p:cNvSpPr/>
          <p:nvPr/>
        </p:nvSpPr>
        <p:spPr>
          <a:xfrm>
            <a:off x="11133687" y="1736837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3773680-260D-4CB5-97C4-224D80D115C1}"/>
              </a:ext>
            </a:extLst>
          </p:cNvPr>
          <p:cNvSpPr/>
          <p:nvPr/>
        </p:nvSpPr>
        <p:spPr>
          <a:xfrm>
            <a:off x="11133687" y="2074983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45FC4AA-2A7F-4401-950C-AB1CE26BCF08}"/>
              </a:ext>
            </a:extLst>
          </p:cNvPr>
          <p:cNvSpPr/>
          <p:nvPr/>
        </p:nvSpPr>
        <p:spPr>
          <a:xfrm>
            <a:off x="11133687" y="2419060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A88394-F107-4EF4-857E-6FB75ABC944C}"/>
              </a:ext>
            </a:extLst>
          </p:cNvPr>
          <p:cNvSpPr/>
          <p:nvPr/>
        </p:nvSpPr>
        <p:spPr>
          <a:xfrm>
            <a:off x="11125200" y="2764766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C679-7823-4BCB-84A4-D6004E2BE5A9}"/>
              </a:ext>
            </a:extLst>
          </p:cNvPr>
          <p:cNvSpPr txBox="1"/>
          <p:nvPr/>
        </p:nvSpPr>
        <p:spPr>
          <a:xfrm>
            <a:off x="10197410" y="102339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공격 </a:t>
            </a:r>
            <a:r>
              <a:rPr lang="en-US" altLang="ko-KR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운래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C76C-B1CC-47CF-9E18-57FBCF246636}"/>
              </a:ext>
            </a:extLst>
          </p:cNvPr>
          <p:cNvSpPr txBox="1"/>
          <p:nvPr/>
        </p:nvSpPr>
        <p:spPr>
          <a:xfrm>
            <a:off x="10758743" y="113067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66422A-6B26-4A12-8DE6-0DA825FA297C}"/>
              </a:ext>
            </a:extLst>
          </p:cNvPr>
          <p:cNvSpPr txBox="1"/>
          <p:nvPr/>
        </p:nvSpPr>
        <p:spPr>
          <a:xfrm>
            <a:off x="10197410" y="135862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성신 회귀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F66A5-65A9-44ED-B56B-C78A65BCBD05}"/>
              </a:ext>
            </a:extLst>
          </p:cNvPr>
          <p:cNvSpPr txBox="1"/>
          <p:nvPr/>
        </p:nvSpPr>
        <p:spPr>
          <a:xfrm>
            <a:off x="10758742" y="1471833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6E232-B906-4B5A-8EBE-AE1923C5774D}"/>
              </a:ext>
            </a:extLst>
          </p:cNvPr>
          <p:cNvSpPr txBox="1"/>
          <p:nvPr/>
        </p:nvSpPr>
        <p:spPr>
          <a:xfrm>
            <a:off x="10197410" y="1709521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천가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순유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AE8CD-D51B-48AC-ACA9-61A57D5EABFE}"/>
              </a:ext>
            </a:extLst>
          </p:cNvPr>
          <p:cNvSpPr txBox="1"/>
          <p:nvPr/>
        </p:nvSpPr>
        <p:spPr>
          <a:xfrm>
            <a:off x="10735827" y="181875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026D2-0972-4408-BCA0-6C99E5B4BDE0}"/>
              </a:ext>
            </a:extLst>
          </p:cNvPr>
          <p:cNvSpPr txBox="1"/>
          <p:nvPr/>
        </p:nvSpPr>
        <p:spPr>
          <a:xfrm>
            <a:off x="10196875" y="2047292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하늘에 닿은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뇌벌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D2454-4B16-4614-958F-4A6B2C3539C9}"/>
              </a:ext>
            </a:extLst>
          </p:cNvPr>
          <p:cNvSpPr txBox="1"/>
          <p:nvPr/>
        </p:nvSpPr>
        <p:spPr>
          <a:xfrm>
            <a:off x="10758741" y="2154570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E44EEC-947C-4D97-963B-0689F103926D}"/>
              </a:ext>
            </a:extLst>
          </p:cNvPr>
          <p:cNvSpPr txBox="1"/>
          <p:nvPr/>
        </p:nvSpPr>
        <p:spPr>
          <a:xfrm>
            <a:off x="10196875" y="2392688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옥형의 품격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3B0379-F387-4C55-8046-CF2964610E17}"/>
              </a:ext>
            </a:extLst>
          </p:cNvPr>
          <p:cNvSpPr txBox="1"/>
          <p:nvPr/>
        </p:nvSpPr>
        <p:spPr>
          <a:xfrm>
            <a:off x="10758741" y="249462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CB45A3-F048-4967-B1AF-7D910805C531}"/>
              </a:ext>
            </a:extLst>
          </p:cNvPr>
          <p:cNvSpPr txBox="1"/>
          <p:nvPr/>
        </p:nvSpPr>
        <p:spPr>
          <a:xfrm>
            <a:off x="10176527" y="2735960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총무의 토지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28BD86-E0C9-4C19-B731-15745AC7B111}"/>
              </a:ext>
            </a:extLst>
          </p:cNvPr>
          <p:cNvSpPr txBox="1"/>
          <p:nvPr/>
        </p:nvSpPr>
        <p:spPr>
          <a:xfrm>
            <a:off x="10756129" y="284818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FBDA870-96A9-48B3-BF11-324DD4D59DE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53CDA6-5CF7-4FFF-8D65-64BA2DA64A3E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077973-CBFC-44C7-AF79-B0F3E8FB7A14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A45BC97-C551-40E0-8357-2CA3B11B69C5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00BD283-E767-4EA4-AB7C-C9BC9DFD964A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21AB731-F11F-4163-A1ED-B49C9AF7E35C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960CC6-F367-4A39-8612-1655238C5653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7A60E3-5487-47B6-BFCF-1C03A61ABCC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33F6EBE-F5F7-45FF-807D-B20905195DD4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87413D6-79F1-4AF7-AE32-BC7A09482ABC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22EFCDF-1B7F-45A8-B8E2-906D794DBF8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7628B93-C17B-4659-82A7-C35F4E5074C8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C01553-52B1-47B8-8A14-2E9EE9AB94E5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플레이어의 소유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모라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843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396E91-2990-4568-9E8F-AD03AFD6BB34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95102B-AC2E-4FC3-9F60-16E0C70459ED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B1B94A-A548-4F9D-9188-3A8C68161600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A214F-818B-4EEB-BB20-F65ABDA88664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81D935-A5C0-4609-A7EE-1423D9330050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8C9A3FC-47E9-41E3-81E8-2AA80FF9982C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D633D-13AE-4839-81A3-DD609F50E0FC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2963500-51E4-4995-A97F-494057EF7F0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E173F11-7D9A-47B6-BC27-9AF56633416E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632A622-B1B7-4181-8975-DA6DD7F8CA76}"/>
              </a:ext>
            </a:extLst>
          </p:cNvPr>
          <p:cNvSpPr/>
          <p:nvPr/>
        </p:nvSpPr>
        <p:spPr>
          <a:xfrm>
            <a:off x="5123364" y="159440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6B3EAA73-E729-4542-AF4A-E9D994F8E3E2}"/>
              </a:ext>
            </a:extLst>
          </p:cNvPr>
          <p:cNvSpPr/>
          <p:nvPr/>
        </p:nvSpPr>
        <p:spPr>
          <a:xfrm>
            <a:off x="5123364" y="1345488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17ADDBC8-04EC-4342-9B38-9280AEF2858C}"/>
              </a:ext>
            </a:extLst>
          </p:cNvPr>
          <p:cNvSpPr/>
          <p:nvPr/>
        </p:nvSpPr>
        <p:spPr>
          <a:xfrm>
            <a:off x="5123364" y="1843314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D7C8B291-3678-4671-A88F-B6680DDCECA9}"/>
              </a:ext>
            </a:extLst>
          </p:cNvPr>
          <p:cNvSpPr/>
          <p:nvPr/>
        </p:nvSpPr>
        <p:spPr>
          <a:xfrm>
            <a:off x="5123364" y="239540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E2679D-EBB1-4693-B91C-6C8626F54F61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3316F-5BDC-42AF-8301-5960705843E2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0FF45-5E1C-49B1-904E-AE650FBD5C67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9BE8D-6D8C-4B0B-A407-DB6ECF6E39C6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3F50D-2B5C-488C-B71B-BCB167D4B1B5}"/>
              </a:ext>
            </a:extLst>
          </p:cNvPr>
          <p:cNvSpPr txBox="1"/>
          <p:nvPr/>
        </p:nvSpPr>
        <p:spPr>
          <a:xfrm>
            <a:off x="5156369" y="2029494"/>
            <a:ext cx="869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5276F-FAE1-435C-9A5B-C6BFA4BE4942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63B58DF8-A93E-4475-9987-41B3FF2EA5D1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FE20B0A3-F6B3-4260-90F7-AE6E7B21788E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3312FD-9D01-40DB-95D4-C4066B5305E8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51D6122-3FC2-4F85-9C4B-21FD774BB5CD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4527D3-BBCC-4030-B693-73F46656555B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D924AEA-B6A1-4D9E-8D12-FE71EE5CA269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BD0B47-D001-4788-8EC6-222362D64492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989BC8-43D9-4897-B883-758E8BB8D26B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5" name="타원 64">
            <a:extLst>
              <a:ext uri="{FF2B5EF4-FFF2-40B4-BE49-F238E27FC236}">
                <a16:creationId xmlns:a16="http://schemas.microsoft.com/office/drawing/2014/main" id="{B4B40925-7500-456F-A732-31502D75118D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화살표: 왼쪽/오른쪽/위쪽/아래쪽 66">
            <a:extLst>
              <a:ext uri="{FF2B5EF4-FFF2-40B4-BE49-F238E27FC236}">
                <a16:creationId xmlns:a16="http://schemas.microsoft.com/office/drawing/2014/main" id="{18E04B19-A4AA-4E15-B145-2FD371A47D82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다이아몬드 70">
            <a:extLst>
              <a:ext uri="{FF2B5EF4-FFF2-40B4-BE49-F238E27FC236}">
                <a16:creationId xmlns:a16="http://schemas.microsoft.com/office/drawing/2014/main" id="{ADE63988-0532-409B-AFD8-2F8BB2A88427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2" name="다이아몬드 71">
            <a:extLst>
              <a:ext uri="{FF2B5EF4-FFF2-40B4-BE49-F238E27FC236}">
                <a16:creationId xmlns:a16="http://schemas.microsoft.com/office/drawing/2014/main" id="{8BD359A2-DD18-4A14-BCE9-22883333D19F}"/>
              </a:ext>
            </a:extLst>
          </p:cNvPr>
          <p:cNvSpPr/>
          <p:nvPr/>
        </p:nvSpPr>
        <p:spPr>
          <a:xfrm>
            <a:off x="5096233" y="2092227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275F376-61B6-45F5-98DE-4037EB891F83}"/>
              </a:ext>
            </a:extLst>
          </p:cNvPr>
          <p:cNvSpPr/>
          <p:nvPr/>
        </p:nvSpPr>
        <p:spPr>
          <a:xfrm>
            <a:off x="10610482" y="657507"/>
            <a:ext cx="662247" cy="124367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  <a:alpha val="70000"/>
            </a:schemeClr>
          </a:solidFill>
          <a:ln>
            <a:solidFill>
              <a:srgbClr val="ECE5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99999999</a:t>
            </a:r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103BCF8-6D5B-4F85-83CD-FD8632C3B88B}"/>
              </a:ext>
            </a:extLst>
          </p:cNvPr>
          <p:cNvSpPr/>
          <p:nvPr/>
        </p:nvSpPr>
        <p:spPr>
          <a:xfrm>
            <a:off x="10665874" y="678305"/>
            <a:ext cx="92869" cy="92869"/>
          </a:xfrm>
          <a:prstGeom prst="ellipse">
            <a:avLst/>
          </a:prstGeom>
          <a:solidFill>
            <a:srgbClr val="BC8D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D597550-EECE-4FD1-83CD-7C020341E3DA}"/>
              </a:ext>
            </a:extLst>
          </p:cNvPr>
          <p:cNvSpPr/>
          <p:nvPr/>
        </p:nvSpPr>
        <p:spPr>
          <a:xfrm>
            <a:off x="11134757" y="103021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CA9EE1D-AE24-4703-AE5C-C9288F32F000}"/>
              </a:ext>
            </a:extLst>
          </p:cNvPr>
          <p:cNvSpPr/>
          <p:nvPr/>
        </p:nvSpPr>
        <p:spPr>
          <a:xfrm>
            <a:off x="11134757" y="1385199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9E8501F-616D-4E8D-AA9F-0E8D02B277CF}"/>
              </a:ext>
            </a:extLst>
          </p:cNvPr>
          <p:cNvSpPr/>
          <p:nvPr/>
        </p:nvSpPr>
        <p:spPr>
          <a:xfrm>
            <a:off x="11133687" y="1736837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3773680-260D-4CB5-97C4-224D80D115C1}"/>
              </a:ext>
            </a:extLst>
          </p:cNvPr>
          <p:cNvSpPr/>
          <p:nvPr/>
        </p:nvSpPr>
        <p:spPr>
          <a:xfrm>
            <a:off x="11133687" y="2074983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45FC4AA-2A7F-4401-950C-AB1CE26BCF08}"/>
              </a:ext>
            </a:extLst>
          </p:cNvPr>
          <p:cNvSpPr/>
          <p:nvPr/>
        </p:nvSpPr>
        <p:spPr>
          <a:xfrm>
            <a:off x="11133687" y="2419060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5A88394-F107-4EF4-857E-6FB75ABC944C}"/>
              </a:ext>
            </a:extLst>
          </p:cNvPr>
          <p:cNvSpPr/>
          <p:nvPr/>
        </p:nvSpPr>
        <p:spPr>
          <a:xfrm>
            <a:off x="11125200" y="2764766"/>
            <a:ext cx="283674" cy="2836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9C679-7823-4BCB-84A4-D6004E2BE5A9}"/>
              </a:ext>
            </a:extLst>
          </p:cNvPr>
          <p:cNvSpPr txBox="1"/>
          <p:nvPr/>
        </p:nvSpPr>
        <p:spPr>
          <a:xfrm>
            <a:off x="10197410" y="102339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공격 </a:t>
            </a:r>
            <a:r>
              <a:rPr lang="en-US" altLang="ko-KR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운래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7C76C-B1CC-47CF-9E18-57FBCF246636}"/>
              </a:ext>
            </a:extLst>
          </p:cNvPr>
          <p:cNvSpPr txBox="1"/>
          <p:nvPr/>
        </p:nvSpPr>
        <p:spPr>
          <a:xfrm>
            <a:off x="10758743" y="113067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66422A-6B26-4A12-8DE6-0DA825FA297C}"/>
              </a:ext>
            </a:extLst>
          </p:cNvPr>
          <p:cNvSpPr txBox="1"/>
          <p:nvPr/>
        </p:nvSpPr>
        <p:spPr>
          <a:xfrm>
            <a:off x="10197410" y="1358624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성신 회귀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AF66A5-65A9-44ED-B56B-C78A65BCBD05}"/>
              </a:ext>
            </a:extLst>
          </p:cNvPr>
          <p:cNvSpPr txBox="1"/>
          <p:nvPr/>
        </p:nvSpPr>
        <p:spPr>
          <a:xfrm>
            <a:off x="10758742" y="1471833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96E232-B906-4B5A-8EBE-AE1923C5774D}"/>
              </a:ext>
            </a:extLst>
          </p:cNvPr>
          <p:cNvSpPr txBox="1"/>
          <p:nvPr/>
        </p:nvSpPr>
        <p:spPr>
          <a:xfrm>
            <a:off x="10197410" y="1709521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천가</a:t>
            </a:r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순유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AE8CD-D51B-48AC-ACA9-61A57D5EABFE}"/>
              </a:ext>
            </a:extLst>
          </p:cNvPr>
          <p:cNvSpPr txBox="1"/>
          <p:nvPr/>
        </p:nvSpPr>
        <p:spPr>
          <a:xfrm>
            <a:off x="10735827" y="181875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0026D2-0972-4408-BCA0-6C99E5B4BDE0}"/>
              </a:ext>
            </a:extLst>
          </p:cNvPr>
          <p:cNvSpPr txBox="1"/>
          <p:nvPr/>
        </p:nvSpPr>
        <p:spPr>
          <a:xfrm>
            <a:off x="10196875" y="2047292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하늘에 닿은 </a:t>
            </a:r>
            <a:r>
              <a:rPr lang="ko-KR" altLang="en-US" sz="700" dirty="0" err="1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뇌벌</a:t>
            </a:r>
            <a:endParaRPr lang="ko-KR" altLang="en-US" sz="700" dirty="0">
              <a:solidFill>
                <a:srgbClr val="D2BDC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BD2454-4B16-4614-958F-4A6B2C3539C9}"/>
              </a:ext>
            </a:extLst>
          </p:cNvPr>
          <p:cNvSpPr txBox="1"/>
          <p:nvPr/>
        </p:nvSpPr>
        <p:spPr>
          <a:xfrm>
            <a:off x="10758741" y="2154570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E44EEC-947C-4D97-963B-0689F103926D}"/>
              </a:ext>
            </a:extLst>
          </p:cNvPr>
          <p:cNvSpPr txBox="1"/>
          <p:nvPr/>
        </p:nvSpPr>
        <p:spPr>
          <a:xfrm>
            <a:off x="10196875" y="2392688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옥형의 품격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3B0379-F387-4C55-8046-CF2964610E17}"/>
              </a:ext>
            </a:extLst>
          </p:cNvPr>
          <p:cNvSpPr txBox="1"/>
          <p:nvPr/>
        </p:nvSpPr>
        <p:spPr>
          <a:xfrm>
            <a:off x="10758741" y="2494622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CB45A3-F048-4967-B1AF-7D910805C531}"/>
              </a:ext>
            </a:extLst>
          </p:cNvPr>
          <p:cNvSpPr txBox="1"/>
          <p:nvPr/>
        </p:nvSpPr>
        <p:spPr>
          <a:xfrm>
            <a:off x="10176527" y="2735960"/>
            <a:ext cx="9786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D2BDC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총무의 토지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28BD86-E0C9-4C19-B731-15745AC7B111}"/>
              </a:ext>
            </a:extLst>
          </p:cNvPr>
          <p:cNvSpPr txBox="1"/>
          <p:nvPr/>
        </p:nvSpPr>
        <p:spPr>
          <a:xfrm>
            <a:off x="10756129" y="2848181"/>
            <a:ext cx="4402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rgbClr val="E9E1D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</a:t>
            </a:r>
            <a:endParaRPr lang="ko-KR" altLang="en-US" sz="700" dirty="0">
              <a:solidFill>
                <a:srgbClr val="E9E1D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FBDA870-96A9-48B3-BF11-324DD4D59DE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53CDA6-5CF7-4FFF-8D65-64BA2DA64A3E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1077973-CBFC-44C7-AF79-B0F3E8FB7A14}"/>
              </a:ext>
            </a:extLst>
          </p:cNvPr>
          <p:cNvSpPr/>
          <p:nvPr/>
        </p:nvSpPr>
        <p:spPr>
          <a:xfrm>
            <a:off x="11301034" y="38793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A45BC97-C551-40E0-8357-2CA3B11B69C5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00BD283-E767-4EA4-AB7C-C9BC9DFD964A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21AB731-F11F-4163-A1ED-B49C9AF7E35C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1960CC6-F367-4A39-8612-1655238C5653}"/>
              </a:ext>
            </a:extLst>
          </p:cNvPr>
          <p:cNvSpPr/>
          <p:nvPr/>
        </p:nvSpPr>
        <p:spPr>
          <a:xfrm>
            <a:off x="10421625" y="38858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47A60E3-5487-47B6-BFCF-1C03A61ABCC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33F6EBE-F5F7-45FF-807D-B20905195DD4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87413D6-79F1-4AF7-AE32-BC7A09482ABC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22EFCDF-1B7F-45A8-B8E2-906D794DBF8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7628B93-C17B-4659-82A7-C35F4E5074C8}"/>
              </a:ext>
            </a:extLst>
          </p:cNvPr>
          <p:cNvSpPr/>
          <p:nvPr/>
        </p:nvSpPr>
        <p:spPr>
          <a:xfrm>
            <a:off x="5510106" y="227601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C01553-52B1-47B8-8A14-2E9EE9AB94E5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소개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각각의 버튼 터치 시 해당되는 특성의 소개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확인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업이 가능한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40172A5-AEDF-4CC1-9412-C23B2F3B0CE4}"/>
              </a:ext>
            </a:extLst>
          </p:cNvPr>
          <p:cNvSpPr/>
          <p:nvPr/>
        </p:nvSpPr>
        <p:spPr>
          <a:xfrm>
            <a:off x="11318683" y="8934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38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기본 정보를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HP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 버튼으로 구성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돌파 정보를 아이콘으로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b.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현재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경험치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경험치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2415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C1C56B-1BA3-471A-8C85-DC2BA5ADD396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A1964B-E458-43F1-BE41-78D6812194F4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018F69-1378-4886-BDF2-538D3521A14F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EE8F74-8A96-4FEF-BB49-400219321DD0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49AC3C-9B3C-4482-937D-F1F866067994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8A5E48-11DE-492C-8C78-5E18F7F884E6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E9BD7C0-9B0D-43C5-9E51-BC78671146D6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B5CF10-3A6E-458E-93D8-A120EC1591D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5B3BE1-81EB-4BD6-8AC5-A5303651E740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4E2B6-EC15-428A-8006-DBF82AC3F0E0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1/2 액자 85">
            <a:extLst>
              <a:ext uri="{FF2B5EF4-FFF2-40B4-BE49-F238E27FC236}">
                <a16:creationId xmlns:a16="http://schemas.microsoft.com/office/drawing/2014/main" id="{9BCBA719-4768-4C6C-9F04-FB1AD363FE5D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4B0033-7759-4F48-B298-971BA0D2B260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CA96310-AD62-4F58-A459-E574321EE7E3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67C0A7-719A-4AB7-BD7C-2EC74710BE1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D20FA0-AFC5-458F-B15E-E0DF412339A7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47A5FC-FF38-438F-B367-60120E5CE01B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47A9B9-C816-47C7-B9E0-5594D5294543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F31C8F49-C128-459D-8E66-F8962EFCA70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화살표: 왼쪽/오른쪽/위쪽/아래쪽 94">
            <a:extLst>
              <a:ext uri="{FF2B5EF4-FFF2-40B4-BE49-F238E27FC236}">
                <a16:creationId xmlns:a16="http://schemas.microsoft.com/office/drawing/2014/main" id="{D423F0F3-BA08-4136-B0CD-DA2EAB0AF4F1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1514A-94BA-4F27-809C-4227291674BB}"/>
              </a:ext>
            </a:extLst>
          </p:cNvPr>
          <p:cNvSpPr txBox="1"/>
          <p:nvPr/>
        </p:nvSpPr>
        <p:spPr>
          <a:xfrm>
            <a:off x="10043858" y="969170"/>
            <a:ext cx="4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0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7FFBF-15DB-4141-9637-4ECD26FA9716}"/>
              </a:ext>
            </a:extLst>
          </p:cNvPr>
          <p:cNvSpPr txBox="1"/>
          <p:nvPr/>
        </p:nvSpPr>
        <p:spPr>
          <a:xfrm>
            <a:off x="10050208" y="1162226"/>
            <a:ext cx="667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 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03BAB9-2C57-40A5-8FFB-A2C5A1062B52}"/>
              </a:ext>
            </a:extLst>
          </p:cNvPr>
          <p:cNvSpPr txBox="1"/>
          <p:nvPr/>
        </p:nvSpPr>
        <p:spPr>
          <a:xfrm>
            <a:off x="10056558" y="1377547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45D8C7-36DC-4C6D-BEC9-0946E0B9DDF1}"/>
              </a:ext>
            </a:extLst>
          </p:cNvPr>
          <p:cNvSpPr txBox="1"/>
          <p:nvPr/>
        </p:nvSpPr>
        <p:spPr>
          <a:xfrm>
            <a:off x="10885673" y="1385241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89A8EB-D1DE-4C5F-BAD8-A64AFA2C0BEA}"/>
              </a:ext>
            </a:extLst>
          </p:cNvPr>
          <p:cNvSpPr txBox="1"/>
          <p:nvPr/>
        </p:nvSpPr>
        <p:spPr>
          <a:xfrm>
            <a:off x="10056557" y="1513278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1B716C-8F62-48F3-909E-C1EF761DFE13}"/>
              </a:ext>
            </a:extLst>
          </p:cNvPr>
          <p:cNvSpPr txBox="1"/>
          <p:nvPr/>
        </p:nvSpPr>
        <p:spPr>
          <a:xfrm>
            <a:off x="10885762" y="1518022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B822CA-016D-42EC-AF08-A23BE06E1E76}"/>
              </a:ext>
            </a:extLst>
          </p:cNvPr>
          <p:cNvSpPr txBox="1"/>
          <p:nvPr/>
        </p:nvSpPr>
        <p:spPr>
          <a:xfrm>
            <a:off x="10056558" y="1646311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F8F163-4D09-4CE4-B259-EC525C09FE6A}"/>
              </a:ext>
            </a:extLst>
          </p:cNvPr>
          <p:cNvSpPr txBox="1"/>
          <p:nvPr/>
        </p:nvSpPr>
        <p:spPr>
          <a:xfrm>
            <a:off x="11276079" y="1651807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C25665-BFC4-45E4-89E7-069157B01D5C}"/>
              </a:ext>
            </a:extLst>
          </p:cNvPr>
          <p:cNvSpPr txBox="1"/>
          <p:nvPr/>
        </p:nvSpPr>
        <p:spPr>
          <a:xfrm>
            <a:off x="10056558" y="1782042"/>
            <a:ext cx="639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807D5-FD69-4336-96F6-4D5000D2ED74}"/>
              </a:ext>
            </a:extLst>
          </p:cNvPr>
          <p:cNvSpPr txBox="1"/>
          <p:nvPr/>
        </p:nvSpPr>
        <p:spPr>
          <a:xfrm>
            <a:off x="11038576" y="1782041"/>
            <a:ext cx="746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금자정수자리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1802AD-69F3-48EE-93BF-8056EACEB690}"/>
              </a:ext>
            </a:extLst>
          </p:cNvPr>
          <p:cNvSpPr txBox="1"/>
          <p:nvPr/>
        </p:nvSpPr>
        <p:spPr>
          <a:xfrm>
            <a:off x="10056558" y="1925719"/>
            <a:ext cx="170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 중 한 명인 옥형성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「제군이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정하는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리월」에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가지고 </a:t>
            </a:r>
            <a:endParaRPr lang="en-US" altLang="ko-KR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사실 신은 이러한 그녀를 꽤 맘에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들어한다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55BBF7D-8A21-4C7B-BD9A-EEDA1E0E5FB6}"/>
              </a:ext>
            </a:extLst>
          </p:cNvPr>
          <p:cNvSpPr/>
          <p:nvPr/>
        </p:nvSpPr>
        <p:spPr>
          <a:xfrm>
            <a:off x="10117826" y="4200799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E6DC24B-78ED-4D1C-BE4C-1D53FDA08AA0}"/>
              </a:ext>
            </a:extLst>
          </p:cNvPr>
          <p:cNvSpPr/>
          <p:nvPr/>
        </p:nvSpPr>
        <p:spPr>
          <a:xfrm>
            <a:off x="10928615" y="4195702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endParaRPr lang="ko-KR" altLang="en-US" sz="1000" dirty="0">
              <a:solidFill>
                <a:srgbClr val="3F46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CD174F25-51B3-4BA7-8DD6-D36CA477F6E7}"/>
              </a:ext>
            </a:extLst>
          </p:cNvPr>
          <p:cNvSpPr/>
          <p:nvPr/>
        </p:nvSpPr>
        <p:spPr>
          <a:xfrm>
            <a:off x="5123364" y="1604447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A79D4C14-C98C-4599-97FE-D11F834F39FB}"/>
              </a:ext>
            </a:extLst>
          </p:cNvPr>
          <p:cNvSpPr/>
          <p:nvPr/>
        </p:nvSpPr>
        <p:spPr>
          <a:xfrm>
            <a:off x="5123364" y="135051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6A5B9CF-70AE-42F5-BE5D-9AFA380D58AF}"/>
              </a:ext>
            </a:extLst>
          </p:cNvPr>
          <p:cNvSpPr/>
          <p:nvPr/>
        </p:nvSpPr>
        <p:spPr>
          <a:xfrm>
            <a:off x="5123364" y="1858383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9BE24F6-5E5E-4BC7-838B-63B68FC18CDE}"/>
              </a:ext>
            </a:extLst>
          </p:cNvPr>
          <p:cNvSpPr/>
          <p:nvPr/>
        </p:nvSpPr>
        <p:spPr>
          <a:xfrm>
            <a:off x="5123364" y="211231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19F314-5D62-44EB-951A-01BE2ABBF4BA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C7A822-B475-42DE-A279-FD88725D25DD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1C5867-E173-4D2C-AB1A-C8916DFE2943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185911-3492-4113-82B6-1A19CB0F5FB8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3EA5B3-4531-4B58-A7BC-4CC79ED78CD8}"/>
              </a:ext>
            </a:extLst>
          </p:cNvPr>
          <p:cNvSpPr txBox="1"/>
          <p:nvPr/>
        </p:nvSpPr>
        <p:spPr>
          <a:xfrm>
            <a:off x="5156369" y="202949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EADBE5-C914-4298-BCD4-D5FA3A98ED2B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DA5C9F64-4FCB-48BC-80E2-51D50670D863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E2A83E31-70BD-4BF1-9907-8E01F923603C}"/>
              </a:ext>
            </a:extLst>
          </p:cNvPr>
          <p:cNvSpPr/>
          <p:nvPr/>
        </p:nvSpPr>
        <p:spPr>
          <a:xfrm>
            <a:off x="5096232" y="2366255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3F1D19B-FCF1-4DDA-96AB-D5C00BC4158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1258FE4-7B11-4F0F-B9F4-7B6463138E8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2AD097-8C2C-465F-A665-644E306075FC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7DEBA27-42B8-4AEF-B048-3F88DDC8D668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9F6EDEE-D50D-411B-8A94-3E7CED08A769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6E57F00-B6E3-4AFC-B6F9-2AB72A1DE35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04292A2-1CA1-49D0-BCFF-8AE01996DA4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5649996-ECE8-45D5-8124-4364E3EFF07B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C0B3646-1A79-491A-8C05-071C61A5747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DB7B3EF-43E3-4FF1-AE1F-8884419E891D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D2222FD-42A1-4F5D-A552-ED689FB58C36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3CD34A1-3CA3-4EF6-BFC6-2C34A4E0AFA7}"/>
              </a:ext>
            </a:extLst>
          </p:cNvPr>
          <p:cNvSpPr/>
          <p:nvPr/>
        </p:nvSpPr>
        <p:spPr>
          <a:xfrm>
            <a:off x="9799568" y="947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AC26AA6-F94F-48E6-B283-B968BAA628BF}"/>
              </a:ext>
            </a:extLst>
          </p:cNvPr>
          <p:cNvSpPr/>
          <p:nvPr/>
        </p:nvSpPr>
        <p:spPr>
          <a:xfrm>
            <a:off x="9915755" y="40709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46A9076-C67B-4351-A971-9DDDA8A0A4D3}"/>
              </a:ext>
            </a:extLst>
          </p:cNvPr>
          <p:cNvSpPr/>
          <p:nvPr/>
        </p:nvSpPr>
        <p:spPr>
          <a:xfrm>
            <a:off x="10806039" y="407097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EF342D-0709-448A-91FC-3E36DFB54107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</p:spTree>
    <p:extLst>
      <p:ext uri="{BB962C8B-B14F-4D97-AF65-F5344CB8AC3E}">
        <p14:creationId xmlns:p14="http://schemas.microsoft.com/office/powerpoint/2010/main" val="223183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29C1C56B-1BA3-471A-8C85-DC2BA5ADD396}"/>
              </a:ext>
            </a:extLst>
          </p:cNvPr>
          <p:cNvSpPr/>
          <p:nvPr/>
        </p:nvSpPr>
        <p:spPr>
          <a:xfrm>
            <a:off x="4656138" y="906521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A1964B-E458-43F1-BE41-78D6812194F4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A018F69-1378-4886-BDF2-538D3521A14F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EE8F74-8A96-4FEF-BB49-400219321DD0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649AC3C-9B3C-4482-937D-F1F866067994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08A5E48-11DE-492C-8C78-5E18F7F884E6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E9BD7C0-9B0D-43C5-9E51-BC78671146D6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0B5CF10-3A6E-458E-93D8-A120EC1591D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45B3BE1-81EB-4BD6-8AC5-A5303651E740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624E2B6-EC15-428A-8006-DBF82AC3F0E0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6" name="1/2 액자 85">
            <a:extLst>
              <a:ext uri="{FF2B5EF4-FFF2-40B4-BE49-F238E27FC236}">
                <a16:creationId xmlns:a16="http://schemas.microsoft.com/office/drawing/2014/main" id="{9BCBA719-4768-4C6C-9F04-FB1AD363FE5D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F4B0033-7759-4F48-B298-971BA0D2B260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CA96310-AD62-4F58-A459-E574321EE7E3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867C0A7-719A-4AB7-BD7C-2EC74710BE1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FD20FA0-AFC5-458F-B15E-E0DF412339A7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8547A5FC-FF38-438F-B367-60120E5CE01B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B47A9B9-C816-47C7-B9E0-5594D5294543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F31C8F49-C128-459D-8E66-F8962EFCA70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화살표: 왼쪽/오른쪽/위쪽/아래쪽 94">
            <a:extLst>
              <a:ext uri="{FF2B5EF4-FFF2-40B4-BE49-F238E27FC236}">
                <a16:creationId xmlns:a16="http://schemas.microsoft.com/office/drawing/2014/main" id="{D423F0F3-BA08-4136-B0CD-DA2EAB0AF4F1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3B1514A-94BA-4F27-809C-4227291674BB}"/>
              </a:ext>
            </a:extLst>
          </p:cNvPr>
          <p:cNvSpPr txBox="1"/>
          <p:nvPr/>
        </p:nvSpPr>
        <p:spPr>
          <a:xfrm>
            <a:off x="10043858" y="969170"/>
            <a:ext cx="429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0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557FFBF-15DB-4141-9637-4ECD26FA9716}"/>
              </a:ext>
            </a:extLst>
          </p:cNvPr>
          <p:cNvSpPr txBox="1"/>
          <p:nvPr/>
        </p:nvSpPr>
        <p:spPr>
          <a:xfrm>
            <a:off x="10050208" y="1162226"/>
            <a:ext cx="6676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 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03BAB9-2C57-40A5-8FFB-A2C5A1062B52}"/>
              </a:ext>
            </a:extLst>
          </p:cNvPr>
          <p:cNvSpPr txBox="1"/>
          <p:nvPr/>
        </p:nvSpPr>
        <p:spPr>
          <a:xfrm>
            <a:off x="10056558" y="1377547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생일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45D8C7-36DC-4C6D-BEC9-0946E0B9DDF1}"/>
              </a:ext>
            </a:extLst>
          </p:cNvPr>
          <p:cNvSpPr txBox="1"/>
          <p:nvPr/>
        </p:nvSpPr>
        <p:spPr>
          <a:xfrm>
            <a:off x="10885673" y="1385241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C89A8EB-D1DE-4C5F-BAD8-A64AFA2C0BEA}"/>
              </a:ext>
            </a:extLst>
          </p:cNvPr>
          <p:cNvSpPr txBox="1"/>
          <p:nvPr/>
        </p:nvSpPr>
        <p:spPr>
          <a:xfrm>
            <a:off x="10056557" y="1513278"/>
            <a:ext cx="3565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소속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1B716C-8F62-48F3-909E-C1EF761DFE13}"/>
              </a:ext>
            </a:extLst>
          </p:cNvPr>
          <p:cNvSpPr txBox="1"/>
          <p:nvPr/>
        </p:nvSpPr>
        <p:spPr>
          <a:xfrm>
            <a:off x="10885762" y="1518022"/>
            <a:ext cx="868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6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AB822CA-016D-42EC-AF08-A23BE06E1E76}"/>
              </a:ext>
            </a:extLst>
          </p:cNvPr>
          <p:cNvSpPr txBox="1"/>
          <p:nvPr/>
        </p:nvSpPr>
        <p:spPr>
          <a:xfrm>
            <a:off x="10056558" y="1646311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9F8F163-4D09-4CE4-B259-EC525C09FE6A}"/>
              </a:ext>
            </a:extLst>
          </p:cNvPr>
          <p:cNvSpPr txBox="1"/>
          <p:nvPr/>
        </p:nvSpPr>
        <p:spPr>
          <a:xfrm>
            <a:off x="11276079" y="1651807"/>
            <a:ext cx="5089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DC25665-BFC4-45E4-89E7-069157B01D5C}"/>
              </a:ext>
            </a:extLst>
          </p:cNvPr>
          <p:cNvSpPr txBox="1"/>
          <p:nvPr/>
        </p:nvSpPr>
        <p:spPr>
          <a:xfrm>
            <a:off x="10056558" y="1782042"/>
            <a:ext cx="639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807D5-FD69-4336-96F6-4D5000D2ED74}"/>
              </a:ext>
            </a:extLst>
          </p:cNvPr>
          <p:cNvSpPr txBox="1"/>
          <p:nvPr/>
        </p:nvSpPr>
        <p:spPr>
          <a:xfrm>
            <a:off x="11038576" y="1782041"/>
            <a:ext cx="7464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금자정수자리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11802AD-69F3-48EE-93BF-8056EACEB690}"/>
              </a:ext>
            </a:extLst>
          </p:cNvPr>
          <p:cNvSpPr txBox="1"/>
          <p:nvPr/>
        </p:nvSpPr>
        <p:spPr>
          <a:xfrm>
            <a:off x="10056558" y="1925719"/>
            <a:ext cx="170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 중 한 명인 옥형성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「제군이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정하는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리월」에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가지고 </a:t>
            </a:r>
            <a:endParaRPr lang="en-US" altLang="ko-KR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---</a:t>
            </a:r>
            <a:r>
              <a:rPr lang="ko-KR" altLang="en-US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사실 신은 이러한 그녀를 꽤 맘에 </a:t>
            </a:r>
            <a:r>
              <a:rPr lang="ko-KR" altLang="en-US" sz="7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들어한다</a:t>
            </a:r>
            <a:r>
              <a:rPr lang="en-US" altLang="ko-KR" sz="700" dirty="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855BBF7D-8A21-4C7B-BD9A-EEDA1E0E5FB6}"/>
              </a:ext>
            </a:extLst>
          </p:cNvPr>
          <p:cNvSpPr/>
          <p:nvPr/>
        </p:nvSpPr>
        <p:spPr>
          <a:xfrm>
            <a:off x="10117826" y="4200799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E6DC24B-78ED-4D1C-BE4C-1D53FDA08AA0}"/>
              </a:ext>
            </a:extLst>
          </p:cNvPr>
          <p:cNvSpPr/>
          <p:nvPr/>
        </p:nvSpPr>
        <p:spPr>
          <a:xfrm>
            <a:off x="10928615" y="4195702"/>
            <a:ext cx="767847" cy="213360"/>
          </a:xfrm>
          <a:prstGeom prst="roundRect">
            <a:avLst>
              <a:gd name="adj" fmla="val 50000"/>
            </a:avLst>
          </a:prstGeom>
          <a:solidFill>
            <a:srgbClr val="E5D9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3F46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  <a:endParaRPr lang="ko-KR" altLang="en-US" sz="1000" dirty="0">
              <a:solidFill>
                <a:srgbClr val="3F46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다이아몬드 130">
            <a:extLst>
              <a:ext uri="{FF2B5EF4-FFF2-40B4-BE49-F238E27FC236}">
                <a16:creationId xmlns:a16="http://schemas.microsoft.com/office/drawing/2014/main" id="{CD174F25-51B3-4BA7-8DD6-D36CA477F6E7}"/>
              </a:ext>
            </a:extLst>
          </p:cNvPr>
          <p:cNvSpPr/>
          <p:nvPr/>
        </p:nvSpPr>
        <p:spPr>
          <a:xfrm>
            <a:off x="5123364" y="1604447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다이아몬드 131">
            <a:extLst>
              <a:ext uri="{FF2B5EF4-FFF2-40B4-BE49-F238E27FC236}">
                <a16:creationId xmlns:a16="http://schemas.microsoft.com/office/drawing/2014/main" id="{A79D4C14-C98C-4599-97FE-D11F834F39FB}"/>
              </a:ext>
            </a:extLst>
          </p:cNvPr>
          <p:cNvSpPr/>
          <p:nvPr/>
        </p:nvSpPr>
        <p:spPr>
          <a:xfrm>
            <a:off x="5123364" y="135051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다이아몬드 132">
            <a:extLst>
              <a:ext uri="{FF2B5EF4-FFF2-40B4-BE49-F238E27FC236}">
                <a16:creationId xmlns:a16="http://schemas.microsoft.com/office/drawing/2014/main" id="{76A5B9CF-70AE-42F5-BE5D-9AFA380D58AF}"/>
              </a:ext>
            </a:extLst>
          </p:cNvPr>
          <p:cNvSpPr/>
          <p:nvPr/>
        </p:nvSpPr>
        <p:spPr>
          <a:xfrm>
            <a:off x="5123364" y="1858383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C9BE24F6-5E5E-4BC7-838B-63B68FC18CDE}"/>
              </a:ext>
            </a:extLst>
          </p:cNvPr>
          <p:cNvSpPr/>
          <p:nvPr/>
        </p:nvSpPr>
        <p:spPr>
          <a:xfrm>
            <a:off x="5123364" y="211231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019F314-5D62-44EB-951A-01BE2ABBF4BA}"/>
              </a:ext>
            </a:extLst>
          </p:cNvPr>
          <p:cNvSpPr txBox="1"/>
          <p:nvPr/>
        </p:nvSpPr>
        <p:spPr>
          <a:xfrm>
            <a:off x="5157385" y="1008125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9C7A822-B475-42DE-A279-FD88725D25DD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1C5867-E173-4D2C-AB1A-C8916DFE2943}"/>
              </a:ext>
            </a:extLst>
          </p:cNvPr>
          <p:cNvSpPr txBox="1"/>
          <p:nvPr/>
        </p:nvSpPr>
        <p:spPr>
          <a:xfrm>
            <a:off x="5157778" y="1510565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D185911-3492-4113-82B6-1A19CB0F5FB8}"/>
              </a:ext>
            </a:extLst>
          </p:cNvPr>
          <p:cNvSpPr txBox="1"/>
          <p:nvPr/>
        </p:nvSpPr>
        <p:spPr>
          <a:xfrm>
            <a:off x="5156369" y="1749604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E3EA5B3-4531-4B58-A7BC-4CC79ED78CD8}"/>
              </a:ext>
            </a:extLst>
          </p:cNvPr>
          <p:cNvSpPr txBox="1"/>
          <p:nvPr/>
        </p:nvSpPr>
        <p:spPr>
          <a:xfrm>
            <a:off x="5156369" y="202949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EADBE5-C914-4298-BCD4-D5FA3A98ED2B}"/>
              </a:ext>
            </a:extLst>
          </p:cNvPr>
          <p:cNvSpPr txBox="1"/>
          <p:nvPr/>
        </p:nvSpPr>
        <p:spPr>
          <a:xfrm>
            <a:off x="5160698" y="2304530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41" name="다이아몬드 140">
            <a:extLst>
              <a:ext uri="{FF2B5EF4-FFF2-40B4-BE49-F238E27FC236}">
                <a16:creationId xmlns:a16="http://schemas.microsoft.com/office/drawing/2014/main" id="{DA5C9F64-4FCB-48BC-80E2-51D50670D863}"/>
              </a:ext>
            </a:extLst>
          </p:cNvPr>
          <p:cNvSpPr/>
          <p:nvPr/>
        </p:nvSpPr>
        <p:spPr>
          <a:xfrm>
            <a:off x="5123364" y="1096575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다이아몬드 141">
            <a:extLst>
              <a:ext uri="{FF2B5EF4-FFF2-40B4-BE49-F238E27FC236}">
                <a16:creationId xmlns:a16="http://schemas.microsoft.com/office/drawing/2014/main" id="{E2A83E31-70BD-4BF1-9907-8E01F923603C}"/>
              </a:ext>
            </a:extLst>
          </p:cNvPr>
          <p:cNvSpPr/>
          <p:nvPr/>
        </p:nvSpPr>
        <p:spPr>
          <a:xfrm>
            <a:off x="5096232" y="2366255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3F1D19B-FCF1-4DDA-96AB-D5C00BC41583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91258FE4-7B11-4F0F-B9F4-7B6463138E8F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12AD097-8C2C-465F-A665-644E306075FC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97DEBA27-42B8-4AEF-B048-3F88DDC8D668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29F6EDEE-D50D-411B-8A94-3E7CED08A769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F6E57F00-B6E3-4AFC-B6F9-2AB72A1DE353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04292A2-1CA1-49D0-BCFF-8AE01996DA47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95649996-ECE8-45D5-8124-4364E3EFF07B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C0B3646-1A79-491A-8C05-071C61A5747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DB7B3EF-43E3-4FF1-AE1F-8884419E891D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D2222FD-42A1-4F5D-A552-ED689FB58C36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3CD34A1-3CA3-4EF6-BFC6-2C34A4E0AFA7}"/>
              </a:ext>
            </a:extLst>
          </p:cNvPr>
          <p:cNvSpPr/>
          <p:nvPr/>
        </p:nvSpPr>
        <p:spPr>
          <a:xfrm>
            <a:off x="9799568" y="94777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AC26AA6-F94F-48E6-B283-B968BAA628BF}"/>
              </a:ext>
            </a:extLst>
          </p:cNvPr>
          <p:cNvSpPr/>
          <p:nvPr/>
        </p:nvSpPr>
        <p:spPr>
          <a:xfrm>
            <a:off x="9915755" y="40709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46A9076-C67B-4351-A971-9DDDA8A0A4D3}"/>
              </a:ext>
            </a:extLst>
          </p:cNvPr>
          <p:cNvSpPr/>
          <p:nvPr/>
        </p:nvSpPr>
        <p:spPr>
          <a:xfrm>
            <a:off x="10806039" y="407097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6EF342D-0709-448A-91FC-3E36DFB54107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설명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캐릭터에 대한 간단한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자료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자료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5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3C468E06-46B8-486D-BA7B-3652A3D313E4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5A31DF-E317-4DD8-85EF-D5044D0296A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A5188DB4-A594-4191-B898-9B26D68D46C4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A890DE92-3718-47BA-9F7B-3596E044434C}"/>
              </a:ext>
            </a:extLst>
          </p:cNvPr>
          <p:cNvSpPr/>
          <p:nvPr/>
        </p:nvSpPr>
        <p:spPr>
          <a:xfrm>
            <a:off x="4872037" y="644538"/>
            <a:ext cx="166688" cy="206428"/>
          </a:xfrm>
          <a:prstGeom prst="snip1Rect">
            <a:avLst/>
          </a:prstGeom>
          <a:solidFill>
            <a:srgbClr val="D3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296A1FA9-F1F0-4004-A6A8-AEA556447AE7}"/>
              </a:ext>
            </a:extLst>
          </p:cNvPr>
          <p:cNvSpPr/>
          <p:nvPr/>
        </p:nvSpPr>
        <p:spPr>
          <a:xfrm>
            <a:off x="4930378" y="722749"/>
            <a:ext cx="50006" cy="50006"/>
          </a:xfrm>
          <a:prstGeom prst="star4">
            <a:avLst/>
          </a:prstGeom>
          <a:solidFill>
            <a:srgbClr val="78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4D052-1BFD-460B-8E62-A2A88371622E}"/>
              </a:ext>
            </a:extLst>
          </p:cNvPr>
          <p:cNvSpPr txBox="1"/>
          <p:nvPr/>
        </p:nvSpPr>
        <p:spPr>
          <a:xfrm>
            <a:off x="5133976" y="650911"/>
            <a:ext cx="676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9D1B4A-FAC5-4F13-AEB3-6EA51E417161}"/>
              </a:ext>
            </a:extLst>
          </p:cNvPr>
          <p:cNvSpPr/>
          <p:nvPr/>
        </p:nvSpPr>
        <p:spPr>
          <a:xfrm>
            <a:off x="4779961" y="1047684"/>
            <a:ext cx="2145565" cy="279466"/>
          </a:xfrm>
          <a:prstGeom prst="rect">
            <a:avLst/>
          </a:prstGeom>
          <a:solidFill>
            <a:srgbClr val="312E4F"/>
          </a:solidFill>
          <a:ln>
            <a:solidFill>
              <a:srgbClr val="734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F693-0920-4D17-9283-3C80050585D3}"/>
              </a:ext>
            </a:extLst>
          </p:cNvPr>
          <p:cNvSpPr txBox="1"/>
          <p:nvPr/>
        </p:nvSpPr>
        <p:spPr>
          <a:xfrm>
            <a:off x="4818061" y="136071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2265B-563C-45C5-B09D-927636AA4CC4}"/>
              </a:ext>
            </a:extLst>
          </p:cNvPr>
          <p:cNvSpPr txBox="1"/>
          <p:nvPr/>
        </p:nvSpPr>
        <p:spPr>
          <a:xfrm>
            <a:off x="4817693" y="1645573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D9BD-DC81-4A3B-AFA2-047966C45391}"/>
              </a:ext>
            </a:extLst>
          </p:cNvPr>
          <p:cNvSpPr txBox="1"/>
          <p:nvPr/>
        </p:nvSpPr>
        <p:spPr>
          <a:xfrm>
            <a:off x="4814518" y="1930430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C4CFE-9352-405D-9554-0BE8BC26FC6E}"/>
              </a:ext>
            </a:extLst>
          </p:cNvPr>
          <p:cNvSpPr txBox="1"/>
          <p:nvPr/>
        </p:nvSpPr>
        <p:spPr>
          <a:xfrm>
            <a:off x="4817693" y="2215287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3330B-2B81-45EC-BE87-D8523B8881A6}"/>
              </a:ext>
            </a:extLst>
          </p:cNvPr>
          <p:cNvSpPr txBox="1"/>
          <p:nvPr/>
        </p:nvSpPr>
        <p:spPr>
          <a:xfrm>
            <a:off x="4814518" y="2500144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</a:t>
            </a:r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F8D2AC-62FF-4A0E-991D-E95D8F55B47B}"/>
              </a:ext>
            </a:extLst>
          </p:cNvPr>
          <p:cNvSpPr txBox="1"/>
          <p:nvPr/>
        </p:nvSpPr>
        <p:spPr>
          <a:xfrm>
            <a:off x="4814518" y="2785001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구사일생의 비녀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391745-06FC-44A5-AC9A-9E31A8C37323}"/>
              </a:ext>
            </a:extLst>
          </p:cNvPr>
          <p:cNvSpPr txBox="1"/>
          <p:nvPr/>
        </p:nvSpPr>
        <p:spPr>
          <a:xfrm>
            <a:off x="4814518" y="306985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신의 눈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D4A6AD-23C2-4CF9-99F7-0FCA579650B9}"/>
              </a:ext>
            </a:extLst>
          </p:cNvPr>
          <p:cNvSpPr txBox="1"/>
          <p:nvPr/>
        </p:nvSpPr>
        <p:spPr>
          <a:xfrm>
            <a:off x="4779961" y="4289710"/>
            <a:ext cx="94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68246-7CE4-454D-9BF2-851B0C160828}"/>
              </a:ext>
            </a:extLst>
          </p:cNvPr>
          <p:cNvSpPr txBox="1"/>
          <p:nvPr/>
        </p:nvSpPr>
        <p:spPr>
          <a:xfrm>
            <a:off x="10063351" y="1006434"/>
            <a:ext cx="15938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</a:t>
            </a:r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암왕제군은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리월항에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번영을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가져다주었고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그의 치세와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위명은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실록으로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전해내려왔다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그러나 신에 가장 가까운 사람 중 한 명인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경외심이 가장 부족한 사람인 것 같다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「흥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모락스가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진짜로 모르는 게 아무것도 없다고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」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칠성은 항구의 크고 작은 일들을 수시로 살피나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암왕제군은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매년 한 번만 강림할 뿐이다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 년이라는 역사가 제군을 추종하는 건 틀린 게 아니라는 걸 증명하고 있지만</a:t>
            </a:r>
            <a:endParaRPr lang="en-US" altLang="ko-KR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각청은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늘 「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인간」으로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태어났으면 인간의 자부심이 있어야 하고 인간의 생각도 똑같이 중요시 돼야 한다고 여기고 있다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C88914-F32E-409F-AE7C-3ECBBC82DFDA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탭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보고 있는 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스토리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스토리 출력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앞에서 선택한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성우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캐릭터의 성우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D80EDF1-7044-43FF-BF45-3C83A81CFED1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CC7FD0F-8C8A-467D-B0BB-5748A7961FF3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F86F72-E617-404F-9CD0-59DA50231DBD}"/>
              </a:ext>
            </a:extLst>
          </p:cNvPr>
          <p:cNvSpPr/>
          <p:nvPr/>
        </p:nvSpPr>
        <p:spPr>
          <a:xfrm>
            <a:off x="4481599" y="10424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44A85A1-DE59-4C7A-B933-3FCB2C1DAF31}"/>
              </a:ext>
            </a:extLst>
          </p:cNvPr>
          <p:cNvSpPr/>
          <p:nvPr/>
        </p:nvSpPr>
        <p:spPr>
          <a:xfrm>
            <a:off x="9814101" y="102828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D35BD5-C3CB-4C9C-83FE-260BE9817404}"/>
              </a:ext>
            </a:extLst>
          </p:cNvPr>
          <p:cNvSpPr/>
          <p:nvPr/>
        </p:nvSpPr>
        <p:spPr>
          <a:xfrm>
            <a:off x="4575636" y="41194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596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E8A922-197E-4255-8B03-790FC14E3E4D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15A31DF-E317-4DD8-85EF-D5044D0296A5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A5188DB4-A594-4191-B898-9B26D68D46C4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잘린 한쪽 모서리 3">
            <a:extLst>
              <a:ext uri="{FF2B5EF4-FFF2-40B4-BE49-F238E27FC236}">
                <a16:creationId xmlns:a16="http://schemas.microsoft.com/office/drawing/2014/main" id="{A890DE92-3718-47BA-9F7B-3596E044434C}"/>
              </a:ext>
            </a:extLst>
          </p:cNvPr>
          <p:cNvSpPr/>
          <p:nvPr/>
        </p:nvSpPr>
        <p:spPr>
          <a:xfrm>
            <a:off x="4872037" y="644538"/>
            <a:ext cx="166688" cy="206428"/>
          </a:xfrm>
          <a:prstGeom prst="snip1Rect">
            <a:avLst/>
          </a:prstGeom>
          <a:solidFill>
            <a:srgbClr val="D3B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별: 꼭짓점 4개 4">
            <a:extLst>
              <a:ext uri="{FF2B5EF4-FFF2-40B4-BE49-F238E27FC236}">
                <a16:creationId xmlns:a16="http://schemas.microsoft.com/office/drawing/2014/main" id="{296A1FA9-F1F0-4004-A6A8-AEA556447AE7}"/>
              </a:ext>
            </a:extLst>
          </p:cNvPr>
          <p:cNvSpPr/>
          <p:nvPr/>
        </p:nvSpPr>
        <p:spPr>
          <a:xfrm>
            <a:off x="4930378" y="722749"/>
            <a:ext cx="50006" cy="50006"/>
          </a:xfrm>
          <a:prstGeom prst="star4">
            <a:avLst/>
          </a:prstGeom>
          <a:solidFill>
            <a:srgbClr val="784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4D052-1BFD-460B-8E62-A2A88371622E}"/>
              </a:ext>
            </a:extLst>
          </p:cNvPr>
          <p:cNvSpPr txBox="1"/>
          <p:nvPr/>
        </p:nvSpPr>
        <p:spPr>
          <a:xfrm>
            <a:off x="5133976" y="650911"/>
            <a:ext cx="676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</a:t>
            </a:r>
            <a:r>
              <a:rPr lang="en-US" altLang="ko-KR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>
                <a:solidFill>
                  <a:srgbClr val="D9C48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4F693-0920-4D17-9283-3C80050585D3}"/>
              </a:ext>
            </a:extLst>
          </p:cNvPr>
          <p:cNvSpPr txBox="1"/>
          <p:nvPr/>
        </p:nvSpPr>
        <p:spPr>
          <a:xfrm>
            <a:off x="4818061" y="1349771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잡담 지체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D2265B-563C-45C5-B09D-927636AA4CC4}"/>
              </a:ext>
            </a:extLst>
          </p:cNvPr>
          <p:cNvSpPr txBox="1"/>
          <p:nvPr/>
        </p:nvSpPr>
        <p:spPr>
          <a:xfrm>
            <a:off x="4817693" y="1636452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잡담 휴식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74D9BD-DC81-4A3B-AFA2-047966C45391}"/>
              </a:ext>
            </a:extLst>
          </p:cNvPr>
          <p:cNvSpPr txBox="1"/>
          <p:nvPr/>
        </p:nvSpPr>
        <p:spPr>
          <a:xfrm>
            <a:off x="4814518" y="1923133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잡담 기회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BC4CFE-9352-405D-9554-0BE8BC26FC6E}"/>
              </a:ext>
            </a:extLst>
          </p:cNvPr>
          <p:cNvSpPr txBox="1"/>
          <p:nvPr/>
        </p:nvSpPr>
        <p:spPr>
          <a:xfrm>
            <a:off x="4817693" y="2209814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비가 올 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33330B-2B81-45EC-BE87-D8523B8881A6}"/>
              </a:ext>
            </a:extLst>
          </p:cNvPr>
          <p:cNvSpPr txBox="1"/>
          <p:nvPr/>
        </p:nvSpPr>
        <p:spPr>
          <a:xfrm>
            <a:off x="4814518" y="2496495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번개가 칠 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F8D2AC-62FF-4A0E-991D-E95D8F55B47B}"/>
              </a:ext>
            </a:extLst>
          </p:cNvPr>
          <p:cNvSpPr txBox="1"/>
          <p:nvPr/>
        </p:nvSpPr>
        <p:spPr>
          <a:xfrm>
            <a:off x="4814518" y="278317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눈이 올 때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391745-06FC-44A5-AC9A-9E31A8C37323}"/>
              </a:ext>
            </a:extLst>
          </p:cNvPr>
          <p:cNvSpPr txBox="1"/>
          <p:nvPr/>
        </p:nvSpPr>
        <p:spPr>
          <a:xfrm>
            <a:off x="4814518" y="3069856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햇살이 좋을 때</a:t>
            </a:r>
            <a:endParaRPr lang="ko-KR" altLang="en-US" sz="900" dirty="0">
              <a:solidFill>
                <a:srgbClr val="CEC6C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D4A6AD-23C2-4CF9-99F7-0FCA579650B9}"/>
              </a:ext>
            </a:extLst>
          </p:cNvPr>
          <p:cNvSpPr txBox="1"/>
          <p:nvPr/>
        </p:nvSpPr>
        <p:spPr>
          <a:xfrm>
            <a:off x="4779961" y="4289710"/>
            <a:ext cx="941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CV:</a:t>
            </a:r>
            <a:r>
              <a:rPr lang="ko-KR" altLang="en-US" sz="800" dirty="0" err="1">
                <a:solidFill>
                  <a:srgbClr val="E7E0D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이보희</a:t>
            </a:r>
            <a:endParaRPr lang="ko-KR" altLang="en-US" sz="800" dirty="0">
              <a:solidFill>
                <a:srgbClr val="E7E0D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68246-7CE4-454D-9BF2-851B0C160828}"/>
              </a:ext>
            </a:extLst>
          </p:cNvPr>
          <p:cNvSpPr txBox="1"/>
          <p:nvPr/>
        </p:nvSpPr>
        <p:spPr>
          <a:xfrm>
            <a:off x="10063350" y="1006434"/>
            <a:ext cx="17171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만남</a:t>
            </a:r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</a:p>
          <a:p>
            <a:endParaRPr lang="en-US" altLang="ko-KR" sz="9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 </a:t>
            </a:r>
            <a:r>
              <a:rPr lang="ko-KR" altLang="en-US" sz="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「옥형」 각청이라고 해</a:t>
            </a:r>
            <a:r>
              <a:rPr lang="en-US" altLang="ko-KR" sz="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98073B-9A8E-43AF-8D1A-C25EA2007BFC}"/>
              </a:ext>
            </a:extLst>
          </p:cNvPr>
          <p:cNvSpPr txBox="1"/>
          <p:nvPr/>
        </p:nvSpPr>
        <p:spPr>
          <a:xfrm>
            <a:off x="4814518" y="1063090"/>
            <a:ext cx="2076450" cy="230832"/>
          </a:xfrm>
          <a:prstGeom prst="rect">
            <a:avLst/>
          </a:prstGeom>
          <a:solidFill>
            <a:srgbClr val="312E4F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CEC6C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첫 만남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FB52FF-C384-4A11-B6D7-138D78CA76D8}"/>
              </a:ext>
            </a:extLst>
          </p:cNvPr>
          <p:cNvGrpSpPr/>
          <p:nvPr/>
        </p:nvGrpSpPr>
        <p:grpSpPr>
          <a:xfrm>
            <a:off x="4844745" y="1088579"/>
            <a:ext cx="171265" cy="171265"/>
            <a:chOff x="4844745" y="1088579"/>
            <a:chExt cx="171265" cy="1712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23A9B3-7933-4C71-B489-E96AE2BFBC2F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F56FA02-928B-4B94-96E0-0FD6F6A2FDD2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70349D-859F-4E4F-A302-5CA6B715867B}"/>
              </a:ext>
            </a:extLst>
          </p:cNvPr>
          <p:cNvGrpSpPr/>
          <p:nvPr/>
        </p:nvGrpSpPr>
        <p:grpSpPr>
          <a:xfrm>
            <a:off x="4844745" y="1379554"/>
            <a:ext cx="171265" cy="171265"/>
            <a:chOff x="4844745" y="1088579"/>
            <a:chExt cx="171265" cy="17126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46D7509-401F-4F60-BC1B-8DB516AC8FF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DD975EA6-C60A-434A-BF97-77ED2B7F39BD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ECD435-1B01-427F-9A10-8DB0AD856581}"/>
              </a:ext>
            </a:extLst>
          </p:cNvPr>
          <p:cNvGrpSpPr/>
          <p:nvPr/>
        </p:nvGrpSpPr>
        <p:grpSpPr>
          <a:xfrm>
            <a:off x="4844744" y="1673747"/>
            <a:ext cx="171265" cy="171265"/>
            <a:chOff x="4844745" y="1088579"/>
            <a:chExt cx="171265" cy="17126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4A7B4F-14A1-4257-8593-183AC2B695F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0ADAC8EF-FC66-45B8-AC6B-7BDE49A44E5E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6441B01-4D34-47FC-957E-76FC95838462}"/>
              </a:ext>
            </a:extLst>
          </p:cNvPr>
          <p:cNvGrpSpPr/>
          <p:nvPr/>
        </p:nvGrpSpPr>
        <p:grpSpPr>
          <a:xfrm>
            <a:off x="4842362" y="1955403"/>
            <a:ext cx="171265" cy="171265"/>
            <a:chOff x="4844745" y="1088579"/>
            <a:chExt cx="171265" cy="17126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FCD4D8D-A836-401A-A23B-2483B0C54F6A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1C8821C-8C05-42ED-85C6-188F5C8A6857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D11596-AD34-4A84-B993-238C022D29AF}"/>
              </a:ext>
            </a:extLst>
          </p:cNvPr>
          <p:cNvGrpSpPr/>
          <p:nvPr/>
        </p:nvGrpSpPr>
        <p:grpSpPr>
          <a:xfrm>
            <a:off x="4844743" y="2242084"/>
            <a:ext cx="171265" cy="171265"/>
            <a:chOff x="4844745" y="1088579"/>
            <a:chExt cx="171265" cy="1712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A0A37E-A325-4A05-AAFC-EAE3E9B00F67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090C3722-20F8-44E1-A2B2-0C4014F82744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82BF193-4A9B-48EE-B610-1E60B2ABBAF1}"/>
              </a:ext>
            </a:extLst>
          </p:cNvPr>
          <p:cNvGrpSpPr/>
          <p:nvPr/>
        </p:nvGrpSpPr>
        <p:grpSpPr>
          <a:xfrm>
            <a:off x="4842362" y="2521684"/>
            <a:ext cx="171265" cy="171265"/>
            <a:chOff x="4844745" y="1088579"/>
            <a:chExt cx="171265" cy="1712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B82417C-19F7-4AB1-9AB1-9A30F0B1D794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2EBB9AA-D2D9-4A08-B5A7-1573CAAFA920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1FB64EB-9496-415B-AF0E-EEE0BE38967E}"/>
              </a:ext>
            </a:extLst>
          </p:cNvPr>
          <p:cNvGrpSpPr/>
          <p:nvPr/>
        </p:nvGrpSpPr>
        <p:grpSpPr>
          <a:xfrm>
            <a:off x="4842361" y="2812959"/>
            <a:ext cx="171265" cy="171265"/>
            <a:chOff x="4844745" y="1088579"/>
            <a:chExt cx="171265" cy="17126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1A55CA-5AA6-4908-A2A3-23D40088AA3F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609A97B3-484B-440A-AAA9-D56654BBA97E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9B1DE5F-BE49-4AE7-A05C-B5D931D69234}"/>
              </a:ext>
            </a:extLst>
          </p:cNvPr>
          <p:cNvGrpSpPr/>
          <p:nvPr/>
        </p:nvGrpSpPr>
        <p:grpSpPr>
          <a:xfrm>
            <a:off x="4849273" y="3099639"/>
            <a:ext cx="171265" cy="171265"/>
            <a:chOff x="4844745" y="1088579"/>
            <a:chExt cx="171265" cy="17126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097BC6A-7A0E-4C49-83B8-EC098466BCD8}"/>
                </a:ext>
              </a:extLst>
            </p:cNvPr>
            <p:cNvSpPr/>
            <p:nvPr/>
          </p:nvSpPr>
          <p:spPr>
            <a:xfrm>
              <a:off x="4844745" y="1088579"/>
              <a:ext cx="171265" cy="1712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CF8E838-B30E-494F-85AE-EA840595A7E1}"/>
                </a:ext>
              </a:extLst>
            </p:cNvPr>
            <p:cNvSpPr/>
            <p:nvPr/>
          </p:nvSpPr>
          <p:spPr>
            <a:xfrm rot="5400000">
              <a:off x="4882156" y="1132312"/>
              <a:ext cx="105504" cy="909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75DA5432-EF5B-4A97-98B4-754300F9F21B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B04544B-E417-4D12-8F46-8EC8795EEE0D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탭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보고 있는 탭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음성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음성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음성 내용 출력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출력 되는 음성에 맞는 내용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성우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캐릭터의 성우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26E247D-BE6B-4067-BB29-0394A495E8E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DC1F277-CD84-4933-9366-2F74A8A31886}"/>
              </a:ext>
            </a:extLst>
          </p:cNvPr>
          <p:cNvSpPr/>
          <p:nvPr/>
        </p:nvSpPr>
        <p:spPr>
          <a:xfrm>
            <a:off x="4481599" y="10424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6E08337-0ADA-4424-BFED-011C7DDD48BF}"/>
              </a:ext>
            </a:extLst>
          </p:cNvPr>
          <p:cNvSpPr/>
          <p:nvPr/>
        </p:nvSpPr>
        <p:spPr>
          <a:xfrm>
            <a:off x="9814101" y="102828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4AC98DB-256C-489B-94D4-190F51FCD743}"/>
              </a:ext>
            </a:extLst>
          </p:cNvPr>
          <p:cNvSpPr/>
          <p:nvPr/>
        </p:nvSpPr>
        <p:spPr>
          <a:xfrm>
            <a:off x="4575636" y="41194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79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HP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방어력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원소 마스터리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스태미나 최대치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</a:t>
            </a:r>
            <a:r>
              <a:rPr lang="en-US" altLang="ko-KR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선택된 캐릭터의 기초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진급 속성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원소속성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52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6B9D6DE0-5347-4C6E-A143-ECA1BCE344DB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BFDA637-A588-4F6F-83BE-650F357816F5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7DF85A8-A986-4A81-8533-F8820335B492}"/>
              </a:ext>
            </a:extLst>
          </p:cNvPr>
          <p:cNvSpPr txBox="1"/>
          <p:nvPr/>
        </p:nvSpPr>
        <p:spPr>
          <a:xfrm>
            <a:off x="10840020" y="1323745"/>
            <a:ext cx="20184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999999/999999</a:t>
            </a:r>
            <a:endParaRPr lang="ko-KR" altLang="en-US" sz="500" dirty="0">
              <a:solidFill>
                <a:schemeClr val="accent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75863" y="981626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별: 꼭짓점 4개 36">
            <a:extLst>
              <a:ext uri="{FF2B5EF4-FFF2-40B4-BE49-F238E27FC236}">
                <a16:creationId xmlns:a16="http://schemas.microsoft.com/office/drawing/2014/main" id="{E347CE24-8A6E-438D-8F44-873AC22D94C2}"/>
              </a:ext>
            </a:extLst>
          </p:cNvPr>
          <p:cNvSpPr/>
          <p:nvPr/>
        </p:nvSpPr>
        <p:spPr>
          <a:xfrm>
            <a:off x="10156825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별: 꼭짓점 4개 37">
            <a:extLst>
              <a:ext uri="{FF2B5EF4-FFF2-40B4-BE49-F238E27FC236}">
                <a16:creationId xmlns:a16="http://schemas.microsoft.com/office/drawing/2014/main" id="{D1D80FBA-42AA-4CA5-868E-FE7C657B2B62}"/>
              </a:ext>
            </a:extLst>
          </p:cNvPr>
          <p:cNvSpPr/>
          <p:nvPr/>
        </p:nvSpPr>
        <p:spPr>
          <a:xfrm>
            <a:off x="1025683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별: 꼭짓점 4개 38">
            <a:extLst>
              <a:ext uri="{FF2B5EF4-FFF2-40B4-BE49-F238E27FC236}">
                <a16:creationId xmlns:a16="http://schemas.microsoft.com/office/drawing/2014/main" id="{9B5EE328-2DA0-42C3-81D9-0121B98506A1}"/>
              </a:ext>
            </a:extLst>
          </p:cNvPr>
          <p:cNvSpPr/>
          <p:nvPr/>
        </p:nvSpPr>
        <p:spPr>
          <a:xfrm>
            <a:off x="10456864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별: 꼭짓점 4개 39">
            <a:extLst>
              <a:ext uri="{FF2B5EF4-FFF2-40B4-BE49-F238E27FC236}">
                <a16:creationId xmlns:a16="http://schemas.microsoft.com/office/drawing/2014/main" id="{C0EF6AEC-EBB3-445E-8B64-5C18C93FF366}"/>
              </a:ext>
            </a:extLst>
          </p:cNvPr>
          <p:cNvSpPr/>
          <p:nvPr/>
        </p:nvSpPr>
        <p:spPr>
          <a:xfrm>
            <a:off x="10549731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별: 꼭짓점 4개 40">
            <a:extLst>
              <a:ext uri="{FF2B5EF4-FFF2-40B4-BE49-F238E27FC236}">
                <a16:creationId xmlns:a16="http://schemas.microsoft.com/office/drawing/2014/main" id="{A90A757E-2F85-40FB-BA52-C62958A6F76C}"/>
              </a:ext>
            </a:extLst>
          </p:cNvPr>
          <p:cNvSpPr/>
          <p:nvPr/>
        </p:nvSpPr>
        <p:spPr>
          <a:xfrm>
            <a:off x="10646172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별: 꼭짓점 4개 41">
            <a:extLst>
              <a:ext uri="{FF2B5EF4-FFF2-40B4-BE49-F238E27FC236}">
                <a16:creationId xmlns:a16="http://schemas.microsoft.com/office/drawing/2014/main" id="{DDF881B0-0AA3-4EBB-B894-3D4D83A80908}"/>
              </a:ext>
            </a:extLst>
          </p:cNvPr>
          <p:cNvSpPr/>
          <p:nvPr/>
        </p:nvSpPr>
        <p:spPr>
          <a:xfrm>
            <a:off x="10355658" y="1195245"/>
            <a:ext cx="100013" cy="100013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20EB5A0-B29E-4336-BA9B-8910E57228A0}"/>
              </a:ext>
            </a:extLst>
          </p:cNvPr>
          <p:cNvGrpSpPr/>
          <p:nvPr/>
        </p:nvGrpSpPr>
        <p:grpSpPr>
          <a:xfrm>
            <a:off x="11256052" y="1168072"/>
            <a:ext cx="150324" cy="150324"/>
            <a:chOff x="11243352" y="1177597"/>
            <a:chExt cx="150324" cy="15032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52A6246-4106-408D-8294-FEC520A30660}"/>
                </a:ext>
              </a:extLst>
            </p:cNvPr>
            <p:cNvSpPr/>
            <p:nvPr/>
          </p:nvSpPr>
          <p:spPr>
            <a:xfrm>
              <a:off x="11243352" y="1177597"/>
              <a:ext cx="150324" cy="150324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4" name="별: 꼭짓점 4개 43">
              <a:extLst>
                <a:ext uri="{FF2B5EF4-FFF2-40B4-BE49-F238E27FC236}">
                  <a16:creationId xmlns:a16="http://schemas.microsoft.com/office/drawing/2014/main" id="{CC08FD5B-0DB3-4824-A0CF-57D23A934D9F}"/>
                </a:ext>
              </a:extLst>
            </p:cNvPr>
            <p:cNvSpPr/>
            <p:nvPr/>
          </p:nvSpPr>
          <p:spPr>
            <a:xfrm>
              <a:off x="11285539" y="1217498"/>
              <a:ext cx="74991" cy="74991"/>
            </a:xfrm>
            <a:prstGeom prst="star4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6ED7FF7-3A8A-4C62-BB5C-3A438E8F988C}"/>
              </a:ext>
            </a:extLst>
          </p:cNvPr>
          <p:cNvSpPr txBox="1"/>
          <p:nvPr/>
        </p:nvSpPr>
        <p:spPr>
          <a:xfrm>
            <a:off x="10075864" y="1263300"/>
            <a:ext cx="724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Lv.90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90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82AFE4-5EFB-4C2D-BD47-CE1BDB107F69}"/>
              </a:ext>
            </a:extLst>
          </p:cNvPr>
          <p:cNvSpPr txBox="1"/>
          <p:nvPr/>
        </p:nvSpPr>
        <p:spPr>
          <a:xfrm>
            <a:off x="10176444" y="1559440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71A61-8D1F-47BC-B22B-101E5F1683AA}"/>
              </a:ext>
            </a:extLst>
          </p:cNvPr>
          <p:cNvSpPr txBox="1"/>
          <p:nvPr/>
        </p:nvSpPr>
        <p:spPr>
          <a:xfrm>
            <a:off x="10955502" y="1559440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452F04-01CA-4206-97B3-99AB03DD34BA}"/>
              </a:ext>
            </a:extLst>
          </p:cNvPr>
          <p:cNvSpPr txBox="1"/>
          <p:nvPr/>
        </p:nvSpPr>
        <p:spPr>
          <a:xfrm>
            <a:off x="10184839" y="1691657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7E63D1-120A-40D2-BB92-07AA63C7DFBA}"/>
              </a:ext>
            </a:extLst>
          </p:cNvPr>
          <p:cNvSpPr txBox="1"/>
          <p:nvPr/>
        </p:nvSpPr>
        <p:spPr>
          <a:xfrm>
            <a:off x="11004846" y="16957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465DD-33AF-4CAF-80A8-E484B6129015}"/>
              </a:ext>
            </a:extLst>
          </p:cNvPr>
          <p:cNvSpPr txBox="1"/>
          <p:nvPr/>
        </p:nvSpPr>
        <p:spPr>
          <a:xfrm>
            <a:off x="10176825" y="1828884"/>
            <a:ext cx="6193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0BE031-EEC6-49DF-99E4-BED554BC66BE}"/>
              </a:ext>
            </a:extLst>
          </p:cNvPr>
          <p:cNvSpPr txBox="1"/>
          <p:nvPr/>
        </p:nvSpPr>
        <p:spPr>
          <a:xfrm>
            <a:off x="11004846" y="183015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2CD687-EAF0-4483-873D-0EA0B23A4FC1}"/>
              </a:ext>
            </a:extLst>
          </p:cNvPr>
          <p:cNvSpPr txBox="1"/>
          <p:nvPr/>
        </p:nvSpPr>
        <p:spPr>
          <a:xfrm>
            <a:off x="10179088" y="1961783"/>
            <a:ext cx="7246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원소 마스터리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7CCA1B-CA3B-4840-824B-446EF3BC63C7}"/>
              </a:ext>
            </a:extLst>
          </p:cNvPr>
          <p:cNvSpPr txBox="1"/>
          <p:nvPr/>
        </p:nvSpPr>
        <p:spPr>
          <a:xfrm>
            <a:off x="11075535" y="1969477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13B1B2-ADAE-40FF-A7C7-6B597B2940B8}"/>
              </a:ext>
            </a:extLst>
          </p:cNvPr>
          <p:cNvSpPr txBox="1"/>
          <p:nvPr/>
        </p:nvSpPr>
        <p:spPr>
          <a:xfrm>
            <a:off x="10179088" y="2103091"/>
            <a:ext cx="7764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스태미나 최대치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4D832B-AEB7-46C5-AD84-0175DC95ECD5}"/>
              </a:ext>
            </a:extLst>
          </p:cNvPr>
          <p:cNvSpPr txBox="1"/>
          <p:nvPr/>
        </p:nvSpPr>
        <p:spPr>
          <a:xfrm>
            <a:off x="11073563" y="2097032"/>
            <a:ext cx="4454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  <a:endParaRPr lang="ko-KR" altLang="en-US" sz="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EBA5826-BF54-41E7-B61C-3533E1C6CA2E}"/>
              </a:ext>
            </a:extLst>
          </p:cNvPr>
          <p:cNvSpPr/>
          <p:nvPr/>
        </p:nvSpPr>
        <p:spPr>
          <a:xfrm>
            <a:off x="10184839" y="2346236"/>
            <a:ext cx="1196786" cy="132899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상세 정보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E8D678-4A1A-452D-8EF7-6B62DC36B443}"/>
              </a:ext>
            </a:extLst>
          </p:cNvPr>
          <p:cNvSpPr txBox="1"/>
          <p:nvPr/>
        </p:nvSpPr>
        <p:spPr>
          <a:xfrm>
            <a:off x="10192078" y="2527911"/>
            <a:ext cx="6986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C9DC98-CBB2-454B-BDC5-2937A965AD7E}"/>
              </a:ext>
            </a:extLst>
          </p:cNvPr>
          <p:cNvSpPr txBox="1"/>
          <p:nvPr/>
        </p:nvSpPr>
        <p:spPr>
          <a:xfrm>
            <a:off x="11125883" y="2512371"/>
            <a:ext cx="340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705BA0-EF7D-4B29-8F97-FA8EB4C804F0}"/>
              </a:ext>
            </a:extLst>
          </p:cNvPr>
          <p:cNvSpPr/>
          <p:nvPr/>
        </p:nvSpPr>
        <p:spPr>
          <a:xfrm>
            <a:off x="10157160" y="2693129"/>
            <a:ext cx="1243749" cy="18000"/>
          </a:xfrm>
          <a:prstGeom prst="rect">
            <a:avLst/>
          </a:prstGeom>
          <a:solidFill>
            <a:srgbClr val="B1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E71E52-A38B-40D8-8619-ECF4FF95B876}"/>
              </a:ext>
            </a:extLst>
          </p:cNvPr>
          <p:cNvSpPr txBox="1"/>
          <p:nvPr/>
        </p:nvSpPr>
        <p:spPr>
          <a:xfrm>
            <a:off x="10067247" y="2752926"/>
            <a:ext cx="150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칠성의 일인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옥형성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바위신이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모든걸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결정하는 </a:t>
            </a:r>
            <a:r>
              <a:rPr lang="ko-KR" altLang="en-US" sz="7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리월에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불만을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가지고 있다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사실 신은 그녀 같은 사람을 좋아한다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7A66057-8EAC-47A2-AA08-8F7B3C24CA14}"/>
              </a:ext>
            </a:extLst>
          </p:cNvPr>
          <p:cNvSpPr/>
          <p:nvPr/>
        </p:nvSpPr>
        <p:spPr>
          <a:xfrm>
            <a:off x="10161686" y="4252730"/>
            <a:ext cx="1304962" cy="184333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rgbClr val="3B425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8F5B1EE-9882-4637-9371-4B923AC434AF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화살표: 왼쪽/오른쪽/위쪽/아래쪽 70">
            <a:extLst>
              <a:ext uri="{FF2B5EF4-FFF2-40B4-BE49-F238E27FC236}">
                <a16:creationId xmlns:a16="http://schemas.microsoft.com/office/drawing/2014/main" id="{7A526C2D-06D0-4C21-AAD0-18527FCE77A3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3C09A69-10EC-416F-9260-25CE3DAEBAEC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CBEDE21-678B-473B-BDDD-E351BFDEF19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E122E8A-CA53-4B75-B85F-B58CBC878A0C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24436BA6-4060-4125-956D-9BD30453E6C2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67073A9-8854-4D52-A21B-44EB54FB3A4B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08F537C3-DC1F-48DC-A097-27E92F9E7F3E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A734356-C746-4CB0-B95C-4BDDC1D04093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C74DC0D-9B52-4CB1-8B5E-14F689C0AD2B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693F782B-4334-4D59-840C-2CDB8E3576A6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1/2 액자 80">
            <a:extLst>
              <a:ext uri="{FF2B5EF4-FFF2-40B4-BE49-F238E27FC236}">
                <a16:creationId xmlns:a16="http://schemas.microsoft.com/office/drawing/2014/main" id="{27250219-C475-41BD-A854-91FB2BB2802B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91F466EF-BC7B-41C8-AA56-439BC3BB3E7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70BFC75-371A-467F-A570-E6398AD749FA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66983F3-DAAF-4883-9D0E-50D9DA813D2A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4CB632F-8641-4332-8DC5-7C3220770793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F8781BF-331A-4862-B81E-D5CB7F0BDB31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C52ECA1-481C-4B2E-B702-A534796FAD7C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8" name="다이아몬드 87">
            <a:extLst>
              <a:ext uri="{FF2B5EF4-FFF2-40B4-BE49-F238E27FC236}">
                <a16:creationId xmlns:a16="http://schemas.microsoft.com/office/drawing/2014/main" id="{85DF8814-F172-4FF7-BB5B-DF6A7439A7E5}"/>
              </a:ext>
            </a:extLst>
          </p:cNvPr>
          <p:cNvSpPr/>
          <p:nvPr/>
        </p:nvSpPr>
        <p:spPr>
          <a:xfrm>
            <a:off x="5123784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F1F5BEE5-919E-4BF2-A5DB-4DD64A662A25}"/>
              </a:ext>
            </a:extLst>
          </p:cNvPr>
          <p:cNvSpPr/>
          <p:nvPr/>
        </p:nvSpPr>
        <p:spPr>
          <a:xfrm>
            <a:off x="5123784" y="134454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다이아몬드 89">
            <a:extLst>
              <a:ext uri="{FF2B5EF4-FFF2-40B4-BE49-F238E27FC236}">
                <a16:creationId xmlns:a16="http://schemas.microsoft.com/office/drawing/2014/main" id="{515D46F2-0D18-4376-8BD6-BF4F4F510891}"/>
              </a:ext>
            </a:extLst>
          </p:cNvPr>
          <p:cNvSpPr/>
          <p:nvPr/>
        </p:nvSpPr>
        <p:spPr>
          <a:xfrm>
            <a:off x="5123784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다이아몬드 90">
            <a:extLst>
              <a:ext uri="{FF2B5EF4-FFF2-40B4-BE49-F238E27FC236}">
                <a16:creationId xmlns:a16="http://schemas.microsoft.com/office/drawing/2014/main" id="{5F36A897-D1F0-4FF1-A7AB-27007B233AC8}"/>
              </a:ext>
            </a:extLst>
          </p:cNvPr>
          <p:cNvSpPr/>
          <p:nvPr/>
        </p:nvSpPr>
        <p:spPr>
          <a:xfrm>
            <a:off x="5123784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756E85-E18A-4F2E-B3AB-634D9E8F5385}"/>
              </a:ext>
            </a:extLst>
          </p:cNvPr>
          <p:cNvSpPr txBox="1"/>
          <p:nvPr/>
        </p:nvSpPr>
        <p:spPr>
          <a:xfrm>
            <a:off x="5157386" y="1003877"/>
            <a:ext cx="671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4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9D17E4-561D-45E7-A723-BFDF38EFDDA1}"/>
              </a:ext>
            </a:extLst>
          </p:cNvPr>
          <p:cNvSpPr txBox="1"/>
          <p:nvPr/>
        </p:nvSpPr>
        <p:spPr>
          <a:xfrm>
            <a:off x="5157385" y="1254437"/>
            <a:ext cx="6953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  <a:endParaRPr lang="ko-KR" altLang="en-US" sz="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B63932-FFB9-4047-9DEE-88ACED6D0704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4356A64-DF35-4DD6-B26A-7EE2D0392D25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824F44-28EA-4EBA-9855-E367FCD4F912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A61FC-1E81-492A-9C35-49A4CDBF070B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98" name="다이아몬드 97">
            <a:extLst>
              <a:ext uri="{FF2B5EF4-FFF2-40B4-BE49-F238E27FC236}">
                <a16:creationId xmlns:a16="http://schemas.microsoft.com/office/drawing/2014/main" id="{03A6A0A5-E0EB-4278-B7FC-A5B411DB7A1B}"/>
              </a:ext>
            </a:extLst>
          </p:cNvPr>
          <p:cNvSpPr/>
          <p:nvPr/>
        </p:nvSpPr>
        <p:spPr>
          <a:xfrm>
            <a:off x="5123784" y="161714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다이아몬드 98">
            <a:extLst>
              <a:ext uri="{FF2B5EF4-FFF2-40B4-BE49-F238E27FC236}">
                <a16:creationId xmlns:a16="http://schemas.microsoft.com/office/drawing/2014/main" id="{29DE01A2-CC63-4CE2-A124-576F4BAFF691}"/>
              </a:ext>
            </a:extLst>
          </p:cNvPr>
          <p:cNvSpPr/>
          <p:nvPr/>
        </p:nvSpPr>
        <p:spPr>
          <a:xfrm>
            <a:off x="5096653" y="1074546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DB487-876E-4B9D-B29E-D161F4172C06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소재 미리보기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돌파 소재를 확인할 수 있는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호감도를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형태로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설명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선택된 캐릭터의 간단한 설명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코스튬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 날개를 바꿀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0C6D24-7CC3-4724-82E8-219558884034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4B2B11A-F27C-4624-9960-7EB14EEE3E5B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5FEA23DA-F8A8-468D-8020-CFA6703CD92A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1D16BFD3-EEE1-41F1-8F8A-D06D6BF04600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C0C99253-25E2-483E-BAB1-95696CC6AE06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325F69F-016A-418E-8BC6-6DBE0E62A316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9E098FAB-FE8D-4AFF-BF4D-8F2EE6160C1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600C237-4499-4BD7-B701-398CC691F3E4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1AA695B2-7AF3-414D-BEA2-4410ABA20727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40F3800-89F1-4EB8-A6DA-837B26F91CF8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88B1831E-3BEB-483F-AED9-7503DC8BE2C4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FF4798F-5BD6-4D4D-9D3E-ECCCE12F0B30}"/>
              </a:ext>
            </a:extLst>
          </p:cNvPr>
          <p:cNvSpPr/>
          <p:nvPr/>
        </p:nvSpPr>
        <p:spPr>
          <a:xfrm>
            <a:off x="9824416" y="9533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4BA39AE-BAF6-4D0C-91B6-77ED8994E88B}"/>
              </a:ext>
            </a:extLst>
          </p:cNvPr>
          <p:cNvSpPr/>
          <p:nvPr/>
        </p:nvSpPr>
        <p:spPr>
          <a:xfrm>
            <a:off x="11361411" y="97886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A4D1284-8EC3-454D-A737-5993D267832F}"/>
              </a:ext>
            </a:extLst>
          </p:cNvPr>
          <p:cNvSpPr/>
          <p:nvPr/>
        </p:nvSpPr>
        <p:spPr>
          <a:xfrm>
            <a:off x="9821443" y="251237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974FADE-F050-46D6-B8F5-00EFA281F4F2}"/>
              </a:ext>
            </a:extLst>
          </p:cNvPr>
          <p:cNvSpPr/>
          <p:nvPr/>
        </p:nvSpPr>
        <p:spPr>
          <a:xfrm>
            <a:off x="9821443" y="302359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DEF24E8-C6EC-44F3-B83E-F4DA5943136C}"/>
              </a:ext>
            </a:extLst>
          </p:cNvPr>
          <p:cNvSpPr/>
          <p:nvPr/>
        </p:nvSpPr>
        <p:spPr>
          <a:xfrm>
            <a:off x="9821443" y="407858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16</a:t>
            </a:r>
            <a:endParaRPr lang="ko-KR" altLang="en-US" sz="1400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254D3DA-7D01-4E30-A9F0-B3F6EEB6A919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808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속성에 맞는 아이콘과 이름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선택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선택된 캐릭터는 파란색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출격 파티 캐릭터는 연두색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이외의 캐릭터는 회색으로 표시되며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페이지로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창을 종료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속성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무기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</a:t>
            </a:r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운명의 자리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특성 탭으로 전환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3276" y="409435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30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활성화 때 터치 시 해당 캐릭터의 자료 탭으로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전환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캐릭터를 기준으로 좌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우의 캐릭터로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바둑판식 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소유 중인 캐릭터를 바둑판식 보기 형태로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전환하여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캐릭터가 현재 착용 중인 무기의 정보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c.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추가 능력치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2668" y="409040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B17EC78-F65F-4FEE-B064-A244525F71B4}"/>
              </a:ext>
            </a:extLst>
          </p:cNvPr>
          <p:cNvSpPr/>
          <p:nvPr/>
        </p:nvSpPr>
        <p:spPr>
          <a:xfrm>
            <a:off x="9853989" y="838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BCFB4A2-8B8B-41AD-B3AC-A5408837267D}"/>
              </a:ext>
            </a:extLst>
          </p:cNvPr>
          <p:cNvSpPr/>
          <p:nvPr/>
        </p:nvSpPr>
        <p:spPr>
          <a:xfrm>
            <a:off x="11309858" y="96294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912BBC-9131-4EF9-87EE-F25519FCB040}"/>
              </a:ext>
            </a:extLst>
          </p:cNvPr>
          <p:cNvSpPr/>
          <p:nvPr/>
        </p:nvSpPr>
        <p:spPr>
          <a:xfrm>
            <a:off x="9936678" y="4091250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B3FB2DC-B1BF-4CFC-98EB-76BBE525EACB}"/>
              </a:ext>
            </a:extLst>
          </p:cNvPr>
          <p:cNvSpPr/>
          <p:nvPr/>
        </p:nvSpPr>
        <p:spPr>
          <a:xfrm>
            <a:off x="10761041" y="409040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719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56E4B98-E2F4-4180-B3E4-39B5305A9C3D}"/>
              </a:ext>
            </a:extLst>
          </p:cNvPr>
          <p:cNvSpPr/>
          <p:nvPr/>
        </p:nvSpPr>
        <p:spPr>
          <a:xfrm>
            <a:off x="4656138" y="907788"/>
            <a:ext cx="7199313" cy="3668932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3610E65-4C67-4EB4-94B6-32C3FC3CE00F}"/>
              </a:ext>
            </a:extLst>
          </p:cNvPr>
          <p:cNvSpPr/>
          <p:nvPr/>
        </p:nvSpPr>
        <p:spPr>
          <a:xfrm>
            <a:off x="4656138" y="548324"/>
            <a:ext cx="7199313" cy="360308"/>
          </a:xfrm>
          <a:prstGeom prst="rect">
            <a:avLst/>
          </a:prstGeom>
          <a:solidFill>
            <a:srgbClr val="3E1B5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5840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10530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72FDA0-6DF7-4922-948F-F8126ED397DD}"/>
              </a:ext>
            </a:extLst>
          </p:cNvPr>
          <p:cNvSpPr/>
          <p:nvPr/>
        </p:nvSpPr>
        <p:spPr>
          <a:xfrm>
            <a:off x="11246668" y="1198453"/>
            <a:ext cx="133350" cy="133350"/>
          </a:xfrm>
          <a:prstGeom prst="roundRect">
            <a:avLst/>
          </a:prstGeom>
          <a:solidFill>
            <a:srgbClr val="495366"/>
          </a:solidFill>
          <a:ln w="6350">
            <a:solidFill>
              <a:srgbClr val="B59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1E7E176-1493-43C1-9802-378EEC5B6841}"/>
              </a:ext>
            </a:extLst>
          </p:cNvPr>
          <p:cNvSpPr/>
          <p:nvPr/>
        </p:nvSpPr>
        <p:spPr>
          <a:xfrm>
            <a:off x="11272387" y="1257079"/>
            <a:ext cx="86177" cy="49816"/>
          </a:xfrm>
          <a:prstGeom prst="rect">
            <a:avLst/>
          </a:pr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73C5561E-C2CB-475F-A8F9-1C2A6370F320}"/>
              </a:ext>
            </a:extLst>
          </p:cNvPr>
          <p:cNvSpPr/>
          <p:nvPr/>
        </p:nvSpPr>
        <p:spPr>
          <a:xfrm>
            <a:off x="11284520" y="1215535"/>
            <a:ext cx="63308" cy="45719"/>
          </a:xfrm>
          <a:custGeom>
            <a:avLst/>
            <a:gdLst>
              <a:gd name="connsiteX0" fmla="*/ 139512 w 279024"/>
              <a:gd name="connsiteY0" fmla="*/ 0 h 139512"/>
              <a:gd name="connsiteX1" fmla="*/ 279024 w 279024"/>
              <a:gd name="connsiteY1" fmla="*/ 139512 h 139512"/>
              <a:gd name="connsiteX2" fmla="*/ 209268 w 279024"/>
              <a:gd name="connsiteY2" fmla="*/ 139512 h 139512"/>
              <a:gd name="connsiteX3" fmla="*/ 139512 w 279024"/>
              <a:gd name="connsiteY3" fmla="*/ 69756 h 139512"/>
              <a:gd name="connsiteX4" fmla="*/ 69756 w 279024"/>
              <a:gd name="connsiteY4" fmla="*/ 139512 h 139512"/>
              <a:gd name="connsiteX5" fmla="*/ 0 w 279024"/>
              <a:gd name="connsiteY5" fmla="*/ 139512 h 139512"/>
              <a:gd name="connsiteX6" fmla="*/ 139512 w 279024"/>
              <a:gd name="connsiteY6" fmla="*/ 0 h 13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024" h="139512">
                <a:moveTo>
                  <a:pt x="139512" y="0"/>
                </a:moveTo>
                <a:cubicBezTo>
                  <a:pt x="216562" y="0"/>
                  <a:pt x="279024" y="62462"/>
                  <a:pt x="279024" y="139512"/>
                </a:cubicBezTo>
                <a:lnTo>
                  <a:pt x="209268" y="139512"/>
                </a:lnTo>
                <a:cubicBezTo>
                  <a:pt x="209268" y="100987"/>
                  <a:pt x="178037" y="69756"/>
                  <a:pt x="139512" y="69756"/>
                </a:cubicBezTo>
                <a:cubicBezTo>
                  <a:pt x="100987" y="69756"/>
                  <a:pt x="69756" y="100987"/>
                  <a:pt x="69756" y="139512"/>
                </a:cubicBezTo>
                <a:lnTo>
                  <a:pt x="0" y="139512"/>
                </a:lnTo>
                <a:cubicBezTo>
                  <a:pt x="0" y="62462"/>
                  <a:pt x="62462" y="0"/>
                  <a:pt x="139512" y="0"/>
                </a:cubicBezTo>
                <a:close/>
              </a:path>
            </a:pathLst>
          </a:custGeom>
          <a:solidFill>
            <a:srgbClr val="FF8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9851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4818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9735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9851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4758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4504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5779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8561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40680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3102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5562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5779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4246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42547" y="191017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4263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36611" y="1913508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3670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3821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10960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11022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2770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10530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57790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25558" y="4251949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3E543E-DAF5-4D96-90A9-D07554301BD1}"/>
              </a:ext>
            </a:extLst>
          </p:cNvPr>
          <p:cNvSpPr/>
          <p:nvPr/>
        </p:nvSpPr>
        <p:spPr>
          <a:xfrm>
            <a:off x="11506808" y="616476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화살표: 왼쪽/오른쪽/위쪽/아래쪽 68">
            <a:extLst>
              <a:ext uri="{FF2B5EF4-FFF2-40B4-BE49-F238E27FC236}">
                <a16:creationId xmlns:a16="http://schemas.microsoft.com/office/drawing/2014/main" id="{467D1926-66EB-4BE6-9289-6D97DBB5BB26}"/>
              </a:ext>
            </a:extLst>
          </p:cNvPr>
          <p:cNvSpPr/>
          <p:nvPr/>
        </p:nvSpPr>
        <p:spPr>
          <a:xfrm rot="2700000">
            <a:off x="11524547" y="637558"/>
            <a:ext cx="170950" cy="164265"/>
          </a:xfrm>
          <a:prstGeom prst="quadArrow">
            <a:avLst>
              <a:gd name="adj1" fmla="val 10310"/>
              <a:gd name="adj2" fmla="val 13907"/>
              <a:gd name="adj3" fmla="val 12034"/>
            </a:avLst>
          </a:prstGeom>
          <a:solidFill>
            <a:srgbClr val="3B425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54111E-84C6-4EBE-B51F-3B6F9AE04E0E}"/>
              </a:ext>
            </a:extLst>
          </p:cNvPr>
          <p:cNvGrpSpPr/>
          <p:nvPr/>
        </p:nvGrpSpPr>
        <p:grpSpPr>
          <a:xfrm>
            <a:off x="4888803" y="626360"/>
            <a:ext cx="197300" cy="206375"/>
            <a:chOff x="4832349" y="622300"/>
            <a:chExt cx="260351" cy="27232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B78B8C3-8EEA-433F-93A4-47404E517FC8}"/>
                </a:ext>
              </a:extLst>
            </p:cNvPr>
            <p:cNvSpPr/>
            <p:nvPr/>
          </p:nvSpPr>
          <p:spPr>
            <a:xfrm>
              <a:off x="4832350" y="622300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036ECE-2E62-4DD1-9A84-763788FA3A3A}"/>
                </a:ext>
              </a:extLst>
            </p:cNvPr>
            <p:cNvSpPr/>
            <p:nvPr/>
          </p:nvSpPr>
          <p:spPr>
            <a:xfrm rot="18900000">
              <a:off x="4832349" y="622301"/>
              <a:ext cx="260350" cy="26035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C645050-3680-4D5B-A773-63479FEB47C9}"/>
                </a:ext>
              </a:extLst>
            </p:cNvPr>
            <p:cNvSpPr/>
            <p:nvPr/>
          </p:nvSpPr>
          <p:spPr>
            <a:xfrm>
              <a:off x="4832349" y="634276"/>
              <a:ext cx="260350" cy="260350"/>
            </a:xfrm>
            <a:prstGeom prst="ellipse">
              <a:avLst/>
            </a:prstGeom>
            <a:solidFill>
              <a:srgbClr val="9C2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54D1C86F-0FE1-4123-8C44-0542C55C8467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번개 원소 </a:t>
            </a:r>
            <a:r>
              <a:rPr lang="en-US" altLang="ko-KR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700" dirty="0" err="1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endParaRPr lang="ko-KR" altLang="en-US" sz="700" dirty="0">
              <a:solidFill>
                <a:srgbClr val="D6BF8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CF26C7E-590C-490C-949F-49796256FE5F}"/>
              </a:ext>
            </a:extLst>
          </p:cNvPr>
          <p:cNvSpPr/>
          <p:nvPr/>
        </p:nvSpPr>
        <p:spPr>
          <a:xfrm>
            <a:off x="6930105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9DEDE06-AA93-49F6-B7BF-DF0A5C5E161C}"/>
              </a:ext>
            </a:extLst>
          </p:cNvPr>
          <p:cNvSpPr/>
          <p:nvPr/>
        </p:nvSpPr>
        <p:spPr>
          <a:xfrm>
            <a:off x="7289420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A78CB5A3-5785-4C64-A0E2-DB5B539EC7D9}"/>
              </a:ext>
            </a:extLst>
          </p:cNvPr>
          <p:cNvSpPr/>
          <p:nvPr/>
        </p:nvSpPr>
        <p:spPr>
          <a:xfrm>
            <a:off x="6569358" y="580179"/>
            <a:ext cx="279023" cy="2790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" name="1/2 액자 107">
            <a:extLst>
              <a:ext uri="{FF2B5EF4-FFF2-40B4-BE49-F238E27FC236}">
                <a16:creationId xmlns:a16="http://schemas.microsoft.com/office/drawing/2014/main" id="{1C1DB1BA-4145-4633-A2D7-963105D4873A}"/>
              </a:ext>
            </a:extLst>
          </p:cNvPr>
          <p:cNvSpPr/>
          <p:nvPr/>
        </p:nvSpPr>
        <p:spPr>
          <a:xfrm rot="18918450">
            <a:off x="4915989" y="2480603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9" name="1/2 액자 108">
            <a:extLst>
              <a:ext uri="{FF2B5EF4-FFF2-40B4-BE49-F238E27FC236}">
                <a16:creationId xmlns:a16="http://schemas.microsoft.com/office/drawing/2014/main" id="{A4A267EA-6945-4527-9BA6-B340C588B7F6}"/>
              </a:ext>
            </a:extLst>
          </p:cNvPr>
          <p:cNvSpPr/>
          <p:nvPr/>
        </p:nvSpPr>
        <p:spPr>
          <a:xfrm rot="8100000">
            <a:off x="11449383" y="2468301"/>
            <a:ext cx="170484" cy="185193"/>
          </a:xfrm>
          <a:prstGeom prst="halfFrame">
            <a:avLst>
              <a:gd name="adj1" fmla="val 25203"/>
              <a:gd name="adj2" fmla="val 27913"/>
            </a:avLst>
          </a:prstGeom>
          <a:solidFill>
            <a:srgbClr val="EEE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EED76D96-4B3B-42AD-A4AF-44014FB158DD}"/>
              </a:ext>
            </a:extLst>
          </p:cNvPr>
          <p:cNvSpPr/>
          <p:nvPr/>
        </p:nvSpPr>
        <p:spPr>
          <a:xfrm>
            <a:off x="4868439" y="4195702"/>
            <a:ext cx="238161" cy="23816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2225">
            <a:solidFill>
              <a:srgbClr val="9F8A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13DCCCC-2496-4D7D-94CB-A400DEC59982}"/>
              </a:ext>
            </a:extLst>
          </p:cNvPr>
          <p:cNvGrpSpPr/>
          <p:nvPr/>
        </p:nvGrpSpPr>
        <p:grpSpPr>
          <a:xfrm>
            <a:off x="4919879" y="4249530"/>
            <a:ext cx="132789" cy="139700"/>
            <a:chOff x="4091857" y="4022755"/>
            <a:chExt cx="132789" cy="1397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FF62798-B476-472C-9143-532A1912D707}"/>
                </a:ext>
              </a:extLst>
            </p:cNvPr>
            <p:cNvSpPr/>
            <p:nvPr/>
          </p:nvSpPr>
          <p:spPr>
            <a:xfrm>
              <a:off x="4091857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CFC20F-1306-4B60-AC78-E6B21B83455D}"/>
                </a:ext>
              </a:extLst>
            </p:cNvPr>
            <p:cNvSpPr/>
            <p:nvPr/>
          </p:nvSpPr>
          <p:spPr>
            <a:xfrm>
              <a:off x="4170129" y="4022755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9416CD1-9497-480D-848A-B6461D476073}"/>
                </a:ext>
              </a:extLst>
            </p:cNvPr>
            <p:cNvSpPr/>
            <p:nvPr/>
          </p:nvSpPr>
          <p:spPr>
            <a:xfrm>
              <a:off x="4170129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D8D669C-B186-450A-B116-B86CE5E77C48}"/>
                </a:ext>
              </a:extLst>
            </p:cNvPr>
            <p:cNvSpPr/>
            <p:nvPr/>
          </p:nvSpPr>
          <p:spPr>
            <a:xfrm>
              <a:off x="4091857" y="4107938"/>
              <a:ext cx="54517" cy="54517"/>
            </a:xfrm>
            <a:prstGeom prst="rect">
              <a:avLst/>
            </a:prstGeom>
            <a:solidFill>
              <a:srgbClr val="3B42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0939C5C8-9126-413A-80E3-27C38261866B}"/>
              </a:ext>
            </a:extLst>
          </p:cNvPr>
          <p:cNvSpPr/>
          <p:nvPr/>
        </p:nvSpPr>
        <p:spPr>
          <a:xfrm>
            <a:off x="5122783" y="189770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0" name="다이아몬드 119">
            <a:extLst>
              <a:ext uri="{FF2B5EF4-FFF2-40B4-BE49-F238E27FC236}">
                <a16:creationId xmlns:a16="http://schemas.microsoft.com/office/drawing/2014/main" id="{44A149CC-28A9-4403-B895-20DA96CED9DF}"/>
              </a:ext>
            </a:extLst>
          </p:cNvPr>
          <p:cNvSpPr/>
          <p:nvPr/>
        </p:nvSpPr>
        <p:spPr>
          <a:xfrm>
            <a:off x="5122783" y="1616556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1" name="다이아몬드 120">
            <a:extLst>
              <a:ext uri="{FF2B5EF4-FFF2-40B4-BE49-F238E27FC236}">
                <a16:creationId xmlns:a16="http://schemas.microsoft.com/office/drawing/2014/main" id="{27A2111B-F9C4-43D3-98BC-17792C35127D}"/>
              </a:ext>
            </a:extLst>
          </p:cNvPr>
          <p:cNvSpPr/>
          <p:nvPr/>
        </p:nvSpPr>
        <p:spPr>
          <a:xfrm>
            <a:off x="5122783" y="2146859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2" name="다이아몬드 121">
            <a:extLst>
              <a:ext uri="{FF2B5EF4-FFF2-40B4-BE49-F238E27FC236}">
                <a16:creationId xmlns:a16="http://schemas.microsoft.com/office/drawing/2014/main" id="{90DAC4D4-69D4-4BE2-8704-CB0427A6094A}"/>
              </a:ext>
            </a:extLst>
          </p:cNvPr>
          <p:cNvSpPr/>
          <p:nvPr/>
        </p:nvSpPr>
        <p:spPr>
          <a:xfrm>
            <a:off x="5122783" y="2395461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817CD8-F61C-42BD-A340-8760A88AD4ED}"/>
              </a:ext>
            </a:extLst>
          </p:cNvPr>
          <p:cNvSpPr txBox="1"/>
          <p:nvPr/>
        </p:nvSpPr>
        <p:spPr>
          <a:xfrm>
            <a:off x="5157386" y="1003877"/>
            <a:ext cx="67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속성</a:t>
            </a:r>
            <a:endParaRPr lang="ko-KR" altLang="en-US" sz="11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64A28DF-C526-44E6-AD89-081E9C09F748}"/>
              </a:ext>
            </a:extLst>
          </p:cNvPr>
          <p:cNvSpPr txBox="1"/>
          <p:nvPr/>
        </p:nvSpPr>
        <p:spPr>
          <a:xfrm>
            <a:off x="5157385" y="1254437"/>
            <a:ext cx="695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2364F5-5EA5-4B80-A396-5CC9B247893E}"/>
              </a:ext>
            </a:extLst>
          </p:cNvPr>
          <p:cNvSpPr txBox="1"/>
          <p:nvPr/>
        </p:nvSpPr>
        <p:spPr>
          <a:xfrm>
            <a:off x="5157779" y="1527036"/>
            <a:ext cx="6709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성유물</a:t>
            </a:r>
            <a:endParaRPr lang="ko-KR" altLang="en-US" sz="1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9C93E5-01C0-4AB9-B48D-96236DA5387B}"/>
              </a:ext>
            </a:extLst>
          </p:cNvPr>
          <p:cNvSpPr txBox="1"/>
          <p:nvPr/>
        </p:nvSpPr>
        <p:spPr>
          <a:xfrm>
            <a:off x="5158169" y="1799906"/>
            <a:ext cx="89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운명의 자리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22B695-DC09-4D17-87A4-9F7B9644CD3B}"/>
              </a:ext>
            </a:extLst>
          </p:cNvPr>
          <p:cNvSpPr txBox="1"/>
          <p:nvPr/>
        </p:nvSpPr>
        <p:spPr>
          <a:xfrm>
            <a:off x="5155787" y="2056754"/>
            <a:ext cx="86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E4B487-187D-4899-84C8-2957251FBEB7}"/>
              </a:ext>
            </a:extLst>
          </p:cNvPr>
          <p:cNvSpPr txBox="1"/>
          <p:nvPr/>
        </p:nvSpPr>
        <p:spPr>
          <a:xfrm>
            <a:off x="5155786" y="2305356"/>
            <a:ext cx="860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자료</a:t>
            </a:r>
          </a:p>
        </p:txBody>
      </p:sp>
      <p:sp>
        <p:nvSpPr>
          <p:cNvPr id="129" name="다이아몬드 128">
            <a:extLst>
              <a:ext uri="{FF2B5EF4-FFF2-40B4-BE49-F238E27FC236}">
                <a16:creationId xmlns:a16="http://schemas.microsoft.com/office/drawing/2014/main" id="{25171C08-1ABB-405B-AC71-AC916D8371FE}"/>
              </a:ext>
            </a:extLst>
          </p:cNvPr>
          <p:cNvSpPr/>
          <p:nvPr/>
        </p:nvSpPr>
        <p:spPr>
          <a:xfrm>
            <a:off x="5122783" y="1093982"/>
            <a:ext cx="66010" cy="66010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다이아몬드 129">
            <a:extLst>
              <a:ext uri="{FF2B5EF4-FFF2-40B4-BE49-F238E27FC236}">
                <a16:creationId xmlns:a16="http://schemas.microsoft.com/office/drawing/2014/main" id="{C9F7356D-356E-41EC-B622-1995ECD193B2}"/>
              </a:ext>
            </a:extLst>
          </p:cNvPr>
          <p:cNvSpPr/>
          <p:nvPr/>
        </p:nvSpPr>
        <p:spPr>
          <a:xfrm>
            <a:off x="5096945" y="1323119"/>
            <a:ext cx="120273" cy="120273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97703EF-89EF-4791-B5AF-A8A8CB2F17C3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d.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태생 등급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e.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레벨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레벨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f.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현재 재련 단계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g.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무기 스킬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h.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무기의 스토리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잠금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무기의 잠금 활성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교체할 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무기를 </a:t>
            </a:r>
            <a:r>
              <a:rPr lang="ko-KR" altLang="en-US" sz="1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강화할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 있는 창으로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0824533-DF06-4B8C-B9C6-50AE2D6AAD2D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EA516EF7-5936-4800-ACA8-432F6A64ACB2}"/>
              </a:ext>
            </a:extLst>
          </p:cNvPr>
          <p:cNvSpPr/>
          <p:nvPr/>
        </p:nvSpPr>
        <p:spPr>
          <a:xfrm>
            <a:off x="640257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C27C013-D194-498F-B72C-BA1D04D24EAD}"/>
              </a:ext>
            </a:extLst>
          </p:cNvPr>
          <p:cNvSpPr/>
          <p:nvPr/>
        </p:nvSpPr>
        <p:spPr>
          <a:xfrm>
            <a:off x="11309858" y="39656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32F73FB5-DA20-4782-912F-68B3741B526E}"/>
              </a:ext>
            </a:extLst>
          </p:cNvPr>
          <p:cNvSpPr/>
          <p:nvPr/>
        </p:nvSpPr>
        <p:spPr>
          <a:xfrm>
            <a:off x="4756688" y="960593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853DA46-49EC-4E64-981F-FE2349FB2FB1}"/>
              </a:ext>
            </a:extLst>
          </p:cNvPr>
          <p:cNvSpPr/>
          <p:nvPr/>
        </p:nvSpPr>
        <p:spPr>
          <a:xfrm>
            <a:off x="4756688" y="1233209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E4C731E-528F-46EF-8C65-0DCDAD830395}"/>
              </a:ext>
            </a:extLst>
          </p:cNvPr>
          <p:cNvSpPr/>
          <p:nvPr/>
        </p:nvSpPr>
        <p:spPr>
          <a:xfrm>
            <a:off x="4756688" y="150065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ADFAE2C-7912-4FFF-93BE-CC6D3C0334EC}"/>
              </a:ext>
            </a:extLst>
          </p:cNvPr>
          <p:cNvSpPr/>
          <p:nvPr/>
        </p:nvSpPr>
        <p:spPr>
          <a:xfrm>
            <a:off x="4756182" y="1750376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0354D1B-AD20-4451-979E-AD29F9A57200}"/>
              </a:ext>
            </a:extLst>
          </p:cNvPr>
          <p:cNvSpPr/>
          <p:nvPr/>
        </p:nvSpPr>
        <p:spPr>
          <a:xfrm>
            <a:off x="4754210" y="205041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385F160-F4AE-4AD6-AF88-51EBDC77DAAD}"/>
              </a:ext>
            </a:extLst>
          </p:cNvPr>
          <p:cNvSpPr/>
          <p:nvPr/>
        </p:nvSpPr>
        <p:spPr>
          <a:xfrm>
            <a:off x="5509209" y="228010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4614753-7C1F-4329-B116-AE184034527E}"/>
              </a:ext>
            </a:extLst>
          </p:cNvPr>
          <p:cNvSpPr/>
          <p:nvPr/>
        </p:nvSpPr>
        <p:spPr>
          <a:xfrm>
            <a:off x="4893539" y="2616447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27F24AA-B71D-42DB-ABE0-7D51097756C1}"/>
              </a:ext>
            </a:extLst>
          </p:cNvPr>
          <p:cNvSpPr/>
          <p:nvPr/>
        </p:nvSpPr>
        <p:spPr>
          <a:xfrm>
            <a:off x="5052668" y="4090401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AE6B6A2-3FCE-46F4-B7BB-0512E60568FD}"/>
              </a:ext>
            </a:extLst>
          </p:cNvPr>
          <p:cNvSpPr/>
          <p:nvPr/>
        </p:nvSpPr>
        <p:spPr>
          <a:xfrm>
            <a:off x="11530963" y="262024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B17EC78-F65F-4FEE-B064-A244525F71B4}"/>
              </a:ext>
            </a:extLst>
          </p:cNvPr>
          <p:cNvSpPr/>
          <p:nvPr/>
        </p:nvSpPr>
        <p:spPr>
          <a:xfrm>
            <a:off x="9853989" y="838502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12</a:t>
            </a:r>
            <a:endParaRPr lang="ko-KR" altLang="en-US" sz="14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BCFB4A2-8B8B-41AD-B3AC-A5408837267D}"/>
              </a:ext>
            </a:extLst>
          </p:cNvPr>
          <p:cNvSpPr/>
          <p:nvPr/>
        </p:nvSpPr>
        <p:spPr>
          <a:xfrm>
            <a:off x="11309858" y="962949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13</a:t>
            </a:r>
            <a:endParaRPr lang="ko-KR" altLang="en-US" sz="1400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D912BBC-9131-4EF9-87EE-F25519FCB040}"/>
              </a:ext>
            </a:extLst>
          </p:cNvPr>
          <p:cNvSpPr/>
          <p:nvPr/>
        </p:nvSpPr>
        <p:spPr>
          <a:xfrm>
            <a:off x="9936678" y="4091250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14</a:t>
            </a:r>
            <a:endParaRPr lang="ko-KR" altLang="en-US" sz="1400" dirty="0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3B3FB2DC-B1BF-4CFC-98EB-76BBE525EACB}"/>
              </a:ext>
            </a:extLst>
          </p:cNvPr>
          <p:cNvSpPr/>
          <p:nvPr/>
        </p:nvSpPr>
        <p:spPr>
          <a:xfrm>
            <a:off x="10761041" y="4090401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486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29FAB3A5-4EB2-445E-B06F-83E8BF7E95B7}"/>
              </a:ext>
            </a:extLst>
          </p:cNvPr>
          <p:cNvSpPr/>
          <p:nvPr/>
        </p:nvSpPr>
        <p:spPr>
          <a:xfrm>
            <a:off x="4656138" y="549805"/>
            <a:ext cx="7200900" cy="4033995"/>
          </a:xfrm>
          <a:prstGeom prst="rect">
            <a:avLst/>
          </a:prstGeom>
          <a:solidFill>
            <a:srgbClr val="975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BD992-45B8-4B26-B5E1-58C5B984A64D}"/>
              </a:ext>
            </a:extLst>
          </p:cNvPr>
          <p:cNvSpPr txBox="1"/>
          <p:nvPr/>
        </p:nvSpPr>
        <p:spPr>
          <a:xfrm>
            <a:off x="5130423" y="624307"/>
            <a:ext cx="19017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D6B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F579DB-0B31-43A4-9827-89276B436C3D}"/>
              </a:ext>
            </a:extLst>
          </p:cNvPr>
          <p:cNvSpPr txBox="1"/>
          <p:nvPr/>
        </p:nvSpPr>
        <p:spPr>
          <a:xfrm>
            <a:off x="10039350" y="956485"/>
            <a:ext cx="666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매의 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050B175-02F6-4EB5-9DDC-F7F3CE9016C1}"/>
              </a:ext>
            </a:extLst>
          </p:cNvPr>
          <p:cNvSpPr txBox="1"/>
          <p:nvPr/>
        </p:nvSpPr>
        <p:spPr>
          <a:xfrm>
            <a:off x="10086257" y="1175314"/>
            <a:ext cx="4091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ECE5D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한손검</a:t>
            </a:r>
            <a:endParaRPr lang="ko-KR" altLang="en-US" sz="600" dirty="0">
              <a:solidFill>
                <a:srgbClr val="ECE5D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7F8368B-21A9-43EE-B326-76E3F2E5BD4F}"/>
              </a:ext>
            </a:extLst>
          </p:cNvPr>
          <p:cNvGrpSpPr/>
          <p:nvPr/>
        </p:nvGrpSpPr>
        <p:grpSpPr>
          <a:xfrm>
            <a:off x="11227618" y="1198453"/>
            <a:ext cx="133350" cy="133350"/>
            <a:chOff x="11227618" y="1198453"/>
            <a:chExt cx="133350" cy="133350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1072FDA0-6DF7-4922-948F-F8126ED397DD}"/>
                </a:ext>
              </a:extLst>
            </p:cNvPr>
            <p:cNvSpPr/>
            <p:nvPr/>
          </p:nvSpPr>
          <p:spPr>
            <a:xfrm>
              <a:off x="11227618" y="1198453"/>
              <a:ext cx="133350" cy="133350"/>
            </a:xfrm>
            <a:prstGeom prst="roundRect">
              <a:avLst/>
            </a:prstGeom>
            <a:solidFill>
              <a:srgbClr val="495366"/>
            </a:solidFill>
            <a:ln w="6350">
              <a:solidFill>
                <a:srgbClr val="B59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1E7E176-1493-43C1-9802-378EEC5B6841}"/>
                </a:ext>
              </a:extLst>
            </p:cNvPr>
            <p:cNvSpPr/>
            <p:nvPr/>
          </p:nvSpPr>
          <p:spPr>
            <a:xfrm>
              <a:off x="11253337" y="1257079"/>
              <a:ext cx="86177" cy="49816"/>
            </a:xfrm>
            <a:prstGeom prst="rect">
              <a:avLst/>
            </a:pr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73C5561E-C2CB-475F-A8F9-1C2A6370F320}"/>
                </a:ext>
              </a:extLst>
            </p:cNvPr>
            <p:cNvSpPr/>
            <p:nvPr/>
          </p:nvSpPr>
          <p:spPr>
            <a:xfrm>
              <a:off x="11265470" y="1215535"/>
              <a:ext cx="63308" cy="45719"/>
            </a:xfrm>
            <a:custGeom>
              <a:avLst/>
              <a:gdLst>
                <a:gd name="connsiteX0" fmla="*/ 139512 w 279024"/>
                <a:gd name="connsiteY0" fmla="*/ 0 h 139512"/>
                <a:gd name="connsiteX1" fmla="*/ 279024 w 279024"/>
                <a:gd name="connsiteY1" fmla="*/ 139512 h 139512"/>
                <a:gd name="connsiteX2" fmla="*/ 209268 w 279024"/>
                <a:gd name="connsiteY2" fmla="*/ 139512 h 139512"/>
                <a:gd name="connsiteX3" fmla="*/ 139512 w 279024"/>
                <a:gd name="connsiteY3" fmla="*/ 69756 h 139512"/>
                <a:gd name="connsiteX4" fmla="*/ 69756 w 279024"/>
                <a:gd name="connsiteY4" fmla="*/ 139512 h 139512"/>
                <a:gd name="connsiteX5" fmla="*/ 0 w 279024"/>
                <a:gd name="connsiteY5" fmla="*/ 139512 h 139512"/>
                <a:gd name="connsiteX6" fmla="*/ 139512 w 279024"/>
                <a:gd name="connsiteY6" fmla="*/ 0 h 13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024" h="139512">
                  <a:moveTo>
                    <a:pt x="139512" y="0"/>
                  </a:moveTo>
                  <a:cubicBezTo>
                    <a:pt x="216562" y="0"/>
                    <a:pt x="279024" y="62462"/>
                    <a:pt x="279024" y="139512"/>
                  </a:cubicBezTo>
                  <a:lnTo>
                    <a:pt x="209268" y="139512"/>
                  </a:lnTo>
                  <a:cubicBezTo>
                    <a:pt x="209268" y="100987"/>
                    <a:pt x="178037" y="69756"/>
                    <a:pt x="139512" y="69756"/>
                  </a:cubicBezTo>
                  <a:cubicBezTo>
                    <a:pt x="100987" y="69756"/>
                    <a:pt x="69756" y="100987"/>
                    <a:pt x="69756" y="139512"/>
                  </a:cubicBezTo>
                  <a:lnTo>
                    <a:pt x="0" y="139512"/>
                  </a:lnTo>
                  <a:cubicBezTo>
                    <a:pt x="0" y="62462"/>
                    <a:pt x="62462" y="0"/>
                    <a:pt x="139512" y="0"/>
                  </a:cubicBezTo>
                  <a:close/>
                </a:path>
              </a:pathLst>
            </a:custGeom>
            <a:solidFill>
              <a:srgbClr val="FF8A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D337E77-6972-41BF-A86D-7C9F5D0053D0}"/>
              </a:ext>
            </a:extLst>
          </p:cNvPr>
          <p:cNvSpPr/>
          <p:nvPr/>
        </p:nvSpPr>
        <p:spPr>
          <a:xfrm>
            <a:off x="10179466" y="1358602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4C088F-254E-4BB6-AB91-85EF5FF94131}"/>
              </a:ext>
            </a:extLst>
          </p:cNvPr>
          <p:cNvSpPr txBox="1"/>
          <p:nvPr/>
        </p:nvSpPr>
        <p:spPr>
          <a:xfrm>
            <a:off x="10129137" y="1318344"/>
            <a:ext cx="6762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C97D80-230E-46DA-A944-3322234552AE}"/>
              </a:ext>
            </a:extLst>
          </p:cNvPr>
          <p:cNvSpPr txBox="1"/>
          <p:nvPr/>
        </p:nvSpPr>
        <p:spPr>
          <a:xfrm>
            <a:off x="10978300" y="1317555"/>
            <a:ext cx="458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D398BC-0007-4334-86B1-1A5BE918FC5E}"/>
              </a:ext>
            </a:extLst>
          </p:cNvPr>
          <p:cNvSpPr/>
          <p:nvPr/>
        </p:nvSpPr>
        <p:spPr>
          <a:xfrm>
            <a:off x="10179466" y="1528475"/>
            <a:ext cx="1209527" cy="133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BE6C2EE-173B-4CC4-AE1B-2AA385A5BC84}"/>
              </a:ext>
            </a:extLst>
          </p:cNvPr>
          <p:cNvSpPr txBox="1"/>
          <p:nvPr/>
        </p:nvSpPr>
        <p:spPr>
          <a:xfrm>
            <a:off x="10128530" y="1500658"/>
            <a:ext cx="8519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 피해 보너스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7CCCCA-002A-44CA-8B42-BA70468F9DFF}"/>
              </a:ext>
            </a:extLst>
          </p:cNvPr>
          <p:cNvSpPr txBox="1"/>
          <p:nvPr/>
        </p:nvSpPr>
        <p:spPr>
          <a:xfrm>
            <a:off x="10925992" y="1488290"/>
            <a:ext cx="493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99.9%</a:t>
            </a:r>
            <a:endParaRPr lang="ko-KR" altLang="en-US" sz="8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5" name="별: 꼭짓점 5개 84">
            <a:extLst>
              <a:ext uri="{FF2B5EF4-FFF2-40B4-BE49-F238E27FC236}">
                <a16:creationId xmlns:a16="http://schemas.microsoft.com/office/drawing/2014/main" id="{C3B929A9-DDEF-46BB-AAF5-C59DAC6AF592}"/>
              </a:ext>
            </a:extLst>
          </p:cNvPr>
          <p:cNvSpPr/>
          <p:nvPr/>
        </p:nvSpPr>
        <p:spPr>
          <a:xfrm>
            <a:off x="10138740" y="172657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1" name="별: 꼭짓점 5개 90">
            <a:extLst>
              <a:ext uri="{FF2B5EF4-FFF2-40B4-BE49-F238E27FC236}">
                <a16:creationId xmlns:a16="http://schemas.microsoft.com/office/drawing/2014/main" id="{421816B8-B56D-4260-B328-F0D7C4033B08}"/>
              </a:ext>
            </a:extLst>
          </p:cNvPr>
          <p:cNvSpPr/>
          <p:nvPr/>
        </p:nvSpPr>
        <p:spPr>
          <a:xfrm>
            <a:off x="10266567" y="1729514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2" name="별: 꼭짓점 5개 91">
            <a:extLst>
              <a:ext uri="{FF2B5EF4-FFF2-40B4-BE49-F238E27FC236}">
                <a16:creationId xmlns:a16="http://schemas.microsoft.com/office/drawing/2014/main" id="{44109D9A-1ECC-43EF-99C3-755BF04CDC36}"/>
              </a:ext>
            </a:extLst>
          </p:cNvPr>
          <p:cNvSpPr/>
          <p:nvPr/>
        </p:nvSpPr>
        <p:spPr>
          <a:xfrm>
            <a:off x="10387756" y="1729512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3" name="별: 꼭짓점 5개 92">
            <a:extLst>
              <a:ext uri="{FF2B5EF4-FFF2-40B4-BE49-F238E27FC236}">
                <a16:creationId xmlns:a16="http://schemas.microsoft.com/office/drawing/2014/main" id="{BB22966F-AC64-47AF-9F24-3A9EF91A3C02}"/>
              </a:ext>
            </a:extLst>
          </p:cNvPr>
          <p:cNvSpPr/>
          <p:nvPr/>
        </p:nvSpPr>
        <p:spPr>
          <a:xfrm>
            <a:off x="10511970" y="1735459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4" name="별: 꼭짓점 5개 93">
            <a:extLst>
              <a:ext uri="{FF2B5EF4-FFF2-40B4-BE49-F238E27FC236}">
                <a16:creationId xmlns:a16="http://schemas.microsoft.com/office/drawing/2014/main" id="{D0DE45B4-E137-4108-AF46-4594E0B897A2}"/>
              </a:ext>
            </a:extLst>
          </p:cNvPr>
          <p:cNvSpPr/>
          <p:nvPr/>
        </p:nvSpPr>
        <p:spPr>
          <a:xfrm>
            <a:off x="10636571" y="1729513"/>
            <a:ext cx="102983" cy="102983"/>
          </a:xfrm>
          <a:prstGeom prst="star5">
            <a:avLst/>
          </a:prstGeom>
          <a:solidFill>
            <a:srgbClr val="FFC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42F335D-3F19-4DA1-8847-224639EF55A2}"/>
              </a:ext>
            </a:extLst>
          </p:cNvPr>
          <p:cNvSpPr/>
          <p:nvPr/>
        </p:nvSpPr>
        <p:spPr>
          <a:xfrm>
            <a:off x="10138740" y="1882695"/>
            <a:ext cx="497831" cy="102983"/>
          </a:xfrm>
          <a:prstGeom prst="roundRect">
            <a:avLst>
              <a:gd name="adj" fmla="val 22833"/>
            </a:avLst>
          </a:prstGeom>
          <a:solidFill>
            <a:schemeClr val="tx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Lv.99 </a:t>
            </a:r>
            <a:r>
              <a:rPr lang="en-US" altLang="ko-KR" sz="800" dirty="0">
                <a:solidFill>
                  <a:srgbClr val="9F8AB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99</a:t>
            </a:r>
            <a:endParaRPr lang="ko-KR" altLang="en-US" sz="800" dirty="0">
              <a:solidFill>
                <a:srgbClr val="9F8AB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5" name="별: 꼭짓점 4개 94">
            <a:extLst>
              <a:ext uri="{FF2B5EF4-FFF2-40B4-BE49-F238E27FC236}">
                <a16:creationId xmlns:a16="http://schemas.microsoft.com/office/drawing/2014/main" id="{37DAA134-C6D6-41AE-8156-B8B247FE0B40}"/>
              </a:ext>
            </a:extLst>
          </p:cNvPr>
          <p:cNvSpPr/>
          <p:nvPr/>
        </p:nvSpPr>
        <p:spPr>
          <a:xfrm>
            <a:off x="10723412" y="191079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7" name="별: 꼭짓점 4개 96">
            <a:extLst>
              <a:ext uri="{FF2B5EF4-FFF2-40B4-BE49-F238E27FC236}">
                <a16:creationId xmlns:a16="http://schemas.microsoft.com/office/drawing/2014/main" id="{49A42848-E212-42EB-8D88-50913AE487D9}"/>
              </a:ext>
            </a:extLst>
          </p:cNvPr>
          <p:cNvSpPr/>
          <p:nvPr/>
        </p:nvSpPr>
        <p:spPr>
          <a:xfrm>
            <a:off x="10824210" y="1910561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8" name="별: 꼭짓점 4개 97">
            <a:extLst>
              <a:ext uri="{FF2B5EF4-FFF2-40B4-BE49-F238E27FC236}">
                <a16:creationId xmlns:a16="http://schemas.microsoft.com/office/drawing/2014/main" id="{C82FC31D-1D4B-4830-A210-A580298F9D07}"/>
              </a:ext>
            </a:extLst>
          </p:cNvPr>
          <p:cNvSpPr/>
          <p:nvPr/>
        </p:nvSpPr>
        <p:spPr>
          <a:xfrm>
            <a:off x="10923582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9" name="별: 꼭짓점 4개 98">
            <a:extLst>
              <a:ext uri="{FF2B5EF4-FFF2-40B4-BE49-F238E27FC236}">
                <a16:creationId xmlns:a16="http://schemas.microsoft.com/office/drawing/2014/main" id="{8CBD7577-A11A-4BC5-A9DB-F6AD4490F24C}"/>
              </a:ext>
            </a:extLst>
          </p:cNvPr>
          <p:cNvSpPr/>
          <p:nvPr/>
        </p:nvSpPr>
        <p:spPr>
          <a:xfrm>
            <a:off x="11017650" y="190965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0" name="별: 꼭짓점 4개 99">
            <a:extLst>
              <a:ext uri="{FF2B5EF4-FFF2-40B4-BE49-F238E27FC236}">
                <a16:creationId xmlns:a16="http://schemas.microsoft.com/office/drawing/2014/main" id="{986BDEE3-7915-4866-A260-0B29F595F693}"/>
              </a:ext>
            </a:extLst>
          </p:cNvPr>
          <p:cNvSpPr/>
          <p:nvPr/>
        </p:nvSpPr>
        <p:spPr>
          <a:xfrm>
            <a:off x="11117650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1" name="별: 꼭짓점 4개 100">
            <a:extLst>
              <a:ext uri="{FF2B5EF4-FFF2-40B4-BE49-F238E27FC236}">
                <a16:creationId xmlns:a16="http://schemas.microsoft.com/office/drawing/2014/main" id="{94D935DA-8B98-44FC-A99B-430608D15359}"/>
              </a:ext>
            </a:extLst>
          </p:cNvPr>
          <p:cNvSpPr/>
          <p:nvPr/>
        </p:nvSpPr>
        <p:spPr>
          <a:xfrm>
            <a:off x="11219161" y="1910562"/>
            <a:ext cx="45719" cy="45719"/>
          </a:xfrm>
          <a:prstGeom prst="star4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F979E-5B16-46FC-833D-04E3876FDDF9}"/>
              </a:ext>
            </a:extLst>
          </p:cNvPr>
          <p:cNvSpPr txBox="1"/>
          <p:nvPr/>
        </p:nvSpPr>
        <p:spPr>
          <a:xfrm>
            <a:off x="10090558" y="1995701"/>
            <a:ext cx="6524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</a:t>
            </a:r>
            <a:r>
              <a:rPr lang="en-US" altLang="ko-KR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rgbClr val="E8C59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703D14-83A0-49F1-88ED-0F794D4C3359}"/>
              </a:ext>
            </a:extLst>
          </p:cNvPr>
          <p:cNvSpPr txBox="1"/>
          <p:nvPr/>
        </p:nvSpPr>
        <p:spPr>
          <a:xfrm>
            <a:off x="10091174" y="2152335"/>
            <a:ext cx="14029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서풍 매의 투쟁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BD865BD-4C74-4191-B0AB-E4BB8F930AEE}"/>
              </a:ext>
            </a:extLst>
          </p:cNvPr>
          <p:cNvSpPr txBox="1"/>
          <p:nvPr/>
        </p:nvSpPr>
        <p:spPr>
          <a:xfrm>
            <a:off x="10108657" y="2252994"/>
            <a:ext cx="1328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 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공격력이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20%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증가한다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피해를 받으면 발동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투쟁의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깃발을 높이든 서풍 매의 영혼이 깨어나 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만큼의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HP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회복하고 주변의 적에게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 </a:t>
            </a:r>
            <a:r>
              <a:rPr lang="en-US" altLang="ko-KR" sz="700" dirty="0">
                <a:solidFill>
                  <a:srgbClr val="99D3E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200%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피해를 준다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효과는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초에 </a:t>
            </a:r>
            <a:r>
              <a:rPr lang="en-US" altLang="ko-KR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번 </a:t>
            </a:r>
            <a:endParaRPr lang="en-US" altLang="ko-KR" sz="7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7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발동한다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154519-C1FA-49F4-B82F-E541CB58A258}"/>
              </a:ext>
            </a:extLst>
          </p:cNvPr>
          <p:cNvSpPr txBox="1"/>
          <p:nvPr/>
        </p:nvSpPr>
        <p:spPr>
          <a:xfrm>
            <a:off x="10086257" y="3166904"/>
            <a:ext cx="1302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페보니우스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기사단의 영혼은 천년이 지난 지금도</a:t>
            </a:r>
            <a:r>
              <a:rPr lang="en-US" altLang="ko-KR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마치 예전에 이 검을 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휘두르던 여걸처럼 정의의 바람으로</a:t>
            </a:r>
            <a:endParaRPr lang="en-US" altLang="ko-KR" sz="600" dirty="0">
              <a:solidFill>
                <a:srgbClr val="C9A6D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간악한 자들을 </a:t>
            </a:r>
            <a:r>
              <a:rPr lang="ko-KR" altLang="en-US" sz="600" dirty="0" err="1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물리쳐주길</a:t>
            </a:r>
            <a:r>
              <a:rPr lang="ko-KR" altLang="en-US" sz="600" dirty="0">
                <a:solidFill>
                  <a:srgbClr val="C9A6D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바라고 있다</a:t>
            </a:r>
          </a:p>
        </p:txBody>
      </p: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87279569-8464-4812-9CA6-6085B1212D6D}"/>
              </a:ext>
            </a:extLst>
          </p:cNvPr>
          <p:cNvSpPr/>
          <p:nvPr/>
        </p:nvSpPr>
        <p:spPr>
          <a:xfrm>
            <a:off x="10138740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</a:t>
            </a:r>
          </a:p>
        </p:txBody>
      </p:sp>
      <p:sp>
        <p:nvSpPr>
          <p:cNvPr id="107" name="순서도: 수행의 시작/종료 106">
            <a:extLst>
              <a:ext uri="{FF2B5EF4-FFF2-40B4-BE49-F238E27FC236}">
                <a16:creationId xmlns:a16="http://schemas.microsoft.com/office/drawing/2014/main" id="{2911B357-F6A9-4485-870C-459D161A28FE}"/>
              </a:ext>
            </a:extLst>
          </p:cNvPr>
          <p:cNvSpPr/>
          <p:nvPr/>
        </p:nvSpPr>
        <p:spPr>
          <a:xfrm>
            <a:off x="10806508" y="4217194"/>
            <a:ext cx="630391" cy="181914"/>
          </a:xfrm>
          <a:prstGeom prst="flowChartTerminator">
            <a:avLst/>
          </a:prstGeom>
          <a:solidFill>
            <a:srgbClr val="E4D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rgbClr val="3D44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강화</a:t>
            </a:r>
            <a:endParaRPr lang="ko-KR" altLang="en-US" sz="1050" b="1" dirty="0">
              <a:solidFill>
                <a:srgbClr val="3D4457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2E1E84-5B43-4B73-B6C0-D24775934385}"/>
              </a:ext>
            </a:extLst>
          </p:cNvPr>
          <p:cNvSpPr/>
          <p:nvPr/>
        </p:nvSpPr>
        <p:spPr>
          <a:xfrm>
            <a:off x="4852767" y="1033068"/>
            <a:ext cx="513886" cy="621064"/>
          </a:xfrm>
          <a:prstGeom prst="roundRect">
            <a:avLst/>
          </a:prstGeom>
          <a:solidFill>
            <a:srgbClr val="9A6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3398C294-5DAF-4431-9F15-B51D51BAB144}"/>
              </a:ext>
            </a:extLst>
          </p:cNvPr>
          <p:cNvSpPr/>
          <p:nvPr/>
        </p:nvSpPr>
        <p:spPr>
          <a:xfrm>
            <a:off x="10124447" y="649677"/>
            <a:ext cx="584672" cy="164415"/>
          </a:xfrm>
          <a:prstGeom prst="flowChartTerminator">
            <a:avLst/>
          </a:prstGeom>
          <a:solidFill>
            <a:schemeClr val="bg1">
              <a:alpha val="0"/>
            </a:schemeClr>
          </a:solidFill>
          <a:ln>
            <a:solidFill>
              <a:schemeClr val="bg1">
                <a:lumMod val="9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rgbClr val="9987A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완료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3C49DF-AFEE-43BF-8A3E-5D10D238CAB8}"/>
              </a:ext>
            </a:extLst>
          </p:cNvPr>
          <p:cNvSpPr/>
          <p:nvPr/>
        </p:nvSpPr>
        <p:spPr>
          <a:xfrm>
            <a:off x="10158017" y="4002680"/>
            <a:ext cx="1222228" cy="13811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각청</a:t>
            </a:r>
            <a:r>
              <a:rPr lang="ko-KR" altLang="en-US" sz="9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장착중</a:t>
            </a:r>
            <a:endParaRPr lang="ko-KR" altLang="en-US" sz="9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C3722AA-EABD-4BEB-8176-014EC6DA26F6}"/>
              </a:ext>
            </a:extLst>
          </p:cNvPr>
          <p:cNvSpPr/>
          <p:nvPr/>
        </p:nvSpPr>
        <p:spPr>
          <a:xfrm>
            <a:off x="4761376" y="4218630"/>
            <a:ext cx="1872786" cy="181914"/>
          </a:xfrm>
          <a:prstGeom prst="roundRect">
            <a:avLst>
              <a:gd name="adj" fmla="val 50000"/>
            </a:avLst>
          </a:prstGeom>
          <a:solidFill>
            <a:srgbClr val="ECE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rgbClr val="353D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희귀도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49A01BA-DCAE-4324-BEA8-86CF8C2A923B}"/>
              </a:ext>
            </a:extLst>
          </p:cNvPr>
          <p:cNvGrpSpPr/>
          <p:nvPr/>
        </p:nvGrpSpPr>
        <p:grpSpPr>
          <a:xfrm>
            <a:off x="6698046" y="4224266"/>
            <a:ext cx="181914" cy="181914"/>
            <a:chOff x="7109949" y="4210520"/>
            <a:chExt cx="181914" cy="18191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0503219-0C7C-4051-860B-2EC83DC0A330}"/>
                </a:ext>
              </a:extLst>
            </p:cNvPr>
            <p:cNvSpPr/>
            <p:nvPr/>
          </p:nvSpPr>
          <p:spPr>
            <a:xfrm>
              <a:off x="7109949" y="4210520"/>
              <a:ext cx="181914" cy="181914"/>
            </a:xfrm>
            <a:prstGeom prst="ellipse">
              <a:avLst/>
            </a:prstGeom>
            <a:solidFill>
              <a:srgbClr val="ECE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C3FB4F0F-0D12-49AE-9FAB-2ABFB1B0F4DF}"/>
                </a:ext>
              </a:extLst>
            </p:cNvPr>
            <p:cNvSpPr/>
            <p:nvPr/>
          </p:nvSpPr>
          <p:spPr>
            <a:xfrm>
              <a:off x="7159957" y="4245327"/>
              <a:ext cx="81897" cy="112300"/>
            </a:xfrm>
            <a:prstGeom prst="upDownArrow">
              <a:avLst>
                <a:gd name="adj1" fmla="val 29373"/>
                <a:gd name="adj2" fmla="val 22989"/>
              </a:avLst>
            </a:prstGeom>
            <a:solidFill>
              <a:srgbClr val="353D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2BBD3AC-A2F3-4E24-AAED-682ED28312FC}"/>
              </a:ext>
            </a:extLst>
          </p:cNvPr>
          <p:cNvGrpSpPr/>
          <p:nvPr/>
        </p:nvGrpSpPr>
        <p:grpSpPr>
          <a:xfrm>
            <a:off x="4919708" y="623070"/>
            <a:ext cx="143591" cy="229985"/>
            <a:chOff x="3685460" y="441632"/>
            <a:chExt cx="143591" cy="229985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D54CE6-2194-427B-B271-12456AE28B77}"/>
                </a:ext>
              </a:extLst>
            </p:cNvPr>
            <p:cNvSpPr/>
            <p:nvPr/>
          </p:nvSpPr>
          <p:spPr>
            <a:xfrm>
              <a:off x="3685460" y="441632"/>
              <a:ext cx="143591" cy="143591"/>
            </a:xfrm>
            <a:prstGeom prst="rect">
              <a:avLst/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14E973DE-2680-4CF7-9E36-34F8A23463D5}"/>
                </a:ext>
              </a:extLst>
            </p:cNvPr>
            <p:cNvSpPr/>
            <p:nvPr/>
          </p:nvSpPr>
          <p:spPr>
            <a:xfrm rot="10800000">
              <a:off x="3685460" y="585223"/>
              <a:ext cx="143590" cy="86394"/>
            </a:xfrm>
            <a:prstGeom prst="triangle">
              <a:avLst>
                <a:gd name="adj" fmla="val 57875"/>
              </a:avLst>
            </a:prstGeom>
            <a:solidFill>
              <a:srgbClr val="6343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9D4F7C51-A19A-46D2-87B1-57FC06F25B4D}"/>
              </a:ext>
            </a:extLst>
          </p:cNvPr>
          <p:cNvSpPr/>
          <p:nvPr/>
        </p:nvSpPr>
        <p:spPr>
          <a:xfrm>
            <a:off x="11506147" y="619535"/>
            <a:ext cx="206428" cy="206428"/>
          </a:xfrm>
          <a:prstGeom prst="ellipse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8935A93-6B21-4627-B3C9-C8901CDD303E}"/>
              </a:ext>
            </a:extLst>
          </p:cNvPr>
          <p:cNvSpPr/>
          <p:nvPr/>
        </p:nvSpPr>
        <p:spPr>
          <a:xfrm>
            <a:off x="11529836" y="656849"/>
            <a:ext cx="159049" cy="131908"/>
          </a:xfrm>
          <a:prstGeom prst="leftArrow">
            <a:avLst/>
          </a:prstGeom>
          <a:solidFill>
            <a:srgbClr val="353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041CC5D-2E61-4D64-A7FE-501EA9EF4CD1}"/>
              </a:ext>
            </a:extLst>
          </p:cNvPr>
          <p:cNvSpPr/>
          <p:nvPr/>
        </p:nvSpPr>
        <p:spPr>
          <a:xfrm>
            <a:off x="336549" y="548324"/>
            <a:ext cx="3607922" cy="5762829"/>
          </a:xfrm>
          <a:prstGeom prst="rect">
            <a:avLst/>
          </a:prstGeom>
          <a:solidFill>
            <a:srgbClr val="052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선택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어떤 탭을 사용 중인지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장착완료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장착 중인 장비는 장착 완료로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중인 장비는 비교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출력하고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현재 무기와 비교 하는 팝업 창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뒤로 가기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이전 화면으로 전환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버튼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터치 시 해당 장비의 속성을 장비 속성 영역에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 장착 장비 터치 시 교체 버튼 활성화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장비 정보 영역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선택한 장비의 정보를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능력치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등급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레벨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돌파 정보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재련 단계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스킬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스토리로 구성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a.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무기 타입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타입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b.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기초 공격력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중인 무기의 현재 기초 공격력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*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숫자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자리 출력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0AAD9CC-48D3-4BFF-8FD0-DFB92E98AAE9}"/>
              </a:ext>
            </a:extLst>
          </p:cNvPr>
          <p:cNvSpPr/>
          <p:nvPr/>
        </p:nvSpPr>
        <p:spPr>
          <a:xfrm>
            <a:off x="4671027" y="402854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1CE9A02-E930-42AB-825C-E7539809224A}"/>
              </a:ext>
            </a:extLst>
          </p:cNvPr>
          <p:cNvSpPr/>
          <p:nvPr/>
        </p:nvSpPr>
        <p:spPr>
          <a:xfrm>
            <a:off x="9979984" y="402165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221FD52-EBFF-4BFC-9FDA-B16CDFC81D6A}"/>
              </a:ext>
            </a:extLst>
          </p:cNvPr>
          <p:cNvSpPr/>
          <p:nvPr/>
        </p:nvSpPr>
        <p:spPr>
          <a:xfrm>
            <a:off x="11300425" y="401546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B64C521-BA2B-466E-9F2A-2978F1903DBE}"/>
              </a:ext>
            </a:extLst>
          </p:cNvPr>
          <p:cNvSpPr/>
          <p:nvPr/>
        </p:nvSpPr>
        <p:spPr>
          <a:xfrm>
            <a:off x="4671027" y="91646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426FF81-9696-4DAF-916E-5B12F0CF37F1}"/>
              </a:ext>
            </a:extLst>
          </p:cNvPr>
          <p:cNvSpPr/>
          <p:nvPr/>
        </p:nvSpPr>
        <p:spPr>
          <a:xfrm>
            <a:off x="4671027" y="3974774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FCCC7F1-C347-4C4D-AC35-863F6AEC82AD}"/>
              </a:ext>
            </a:extLst>
          </p:cNvPr>
          <p:cNvSpPr/>
          <p:nvPr/>
        </p:nvSpPr>
        <p:spPr>
          <a:xfrm>
            <a:off x="6800098" y="3996965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10E42A8-2EA0-4DAE-ADF7-64651EB5A53F}"/>
              </a:ext>
            </a:extLst>
          </p:cNvPr>
          <p:cNvSpPr/>
          <p:nvPr/>
        </p:nvSpPr>
        <p:spPr>
          <a:xfrm>
            <a:off x="9942234" y="4032502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0822120-25A9-4D5E-9DF2-2C92BB8B6A5C}"/>
              </a:ext>
            </a:extLst>
          </p:cNvPr>
          <p:cNvSpPr/>
          <p:nvPr/>
        </p:nvSpPr>
        <p:spPr>
          <a:xfrm>
            <a:off x="11242020" y="402127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/>
              <a:t>11</a:t>
            </a:r>
            <a:endParaRPr lang="ko-KR" altLang="en-US" sz="14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5C6FBFA-C038-437A-ADB7-3189CA10069F}"/>
              </a:ext>
            </a:extLst>
          </p:cNvPr>
          <p:cNvSpPr/>
          <p:nvPr/>
        </p:nvSpPr>
        <p:spPr>
          <a:xfrm>
            <a:off x="9822013" y="840107"/>
            <a:ext cx="318258" cy="3182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8660EA3-88BA-44F3-8E5D-0780F29896C6}"/>
              </a:ext>
            </a:extLst>
          </p:cNvPr>
          <p:cNvSpPr/>
          <p:nvPr/>
        </p:nvSpPr>
        <p:spPr>
          <a:xfrm>
            <a:off x="11290745" y="954548"/>
            <a:ext cx="318258" cy="31825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8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5983</Words>
  <Application>Microsoft Office PowerPoint</Application>
  <PresentationFormat>와이드스크린</PresentationFormat>
  <Paragraphs>1712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나눔스퀘어 Bold</vt:lpstr>
      <vt:lpstr>맑은 고딕</vt:lpstr>
      <vt:lpstr>ELAND 나이스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성훈</dc:creator>
  <cp:lastModifiedBy>Atents</cp:lastModifiedBy>
  <cp:revision>119</cp:revision>
  <dcterms:created xsi:type="dcterms:W3CDTF">2021-01-29T13:15:57Z</dcterms:created>
  <dcterms:modified xsi:type="dcterms:W3CDTF">2021-04-09T03:28:43Z</dcterms:modified>
</cp:coreProperties>
</file>