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5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8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0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0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8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668E-6701-4295-90E3-12D022C7DF88}" type="datetimeFigureOut">
              <a:rPr lang="ko-KR" altLang="en-US" smtClean="0"/>
              <a:t>2021-03-29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가디언 테일즈 로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1306750"/>
            <a:ext cx="23812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4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유니크 영웅 풀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31600"/>
              </p:ext>
            </p:extLst>
          </p:nvPr>
        </p:nvGraphicFramePr>
        <p:xfrm>
          <a:off x="1533493" y="1486256"/>
          <a:ext cx="9125014" cy="1942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4759">
                  <a:extLst>
                    <a:ext uri="{9D8B030D-6E8A-4147-A177-3AD203B41FA5}">
                      <a16:colId xmlns:a16="http://schemas.microsoft.com/office/drawing/2014/main" val="3869251634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58657642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4258057940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3842549266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582070661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715297955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29286334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2517843072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168888738"/>
                    </a:ext>
                  </a:extLst>
                </a:gridCol>
                <a:gridCol w="794759">
                  <a:extLst>
                    <a:ext uri="{9D8B030D-6E8A-4147-A177-3AD203B41FA5}">
                      <a16:colId xmlns:a16="http://schemas.microsoft.com/office/drawing/2014/main" val="3447500834"/>
                    </a:ext>
                  </a:extLst>
                </a:gridCol>
              </a:tblGrid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2833176411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화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0720724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수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73490792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183886156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무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679422010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암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1954085656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광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89003758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227837518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76486" y="4229291"/>
            <a:ext cx="601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태생 </a:t>
            </a:r>
            <a:r>
              <a:rPr lang="en-US" altLang="ko-KR" dirty="0" smtClean="0"/>
              <a:t>2</a:t>
            </a:r>
            <a:r>
              <a:rPr lang="ko-KR" altLang="en-US" dirty="0" smtClean="0"/>
              <a:t>성은 속성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포지션 별로 어느정도 균형이 맞지만</a:t>
            </a:r>
            <a:endParaRPr lang="en-US" altLang="ko-KR" dirty="0" smtClean="0"/>
          </a:p>
          <a:p>
            <a:r>
              <a:rPr lang="ko-KR" altLang="en-US" dirty="0" smtClean="0"/>
              <a:t>아직 태생 </a:t>
            </a:r>
            <a:r>
              <a:rPr lang="en-US" altLang="ko-KR" dirty="0" smtClean="0"/>
              <a:t>3</a:t>
            </a:r>
            <a:r>
              <a:rPr lang="ko-KR" altLang="en-US" dirty="0" smtClean="0"/>
              <a:t>성은 균형이 맞지 않는 상태</a:t>
            </a:r>
            <a:endParaRPr lang="en-US" altLang="ko-KR" dirty="0" smtClean="0"/>
          </a:p>
          <a:p>
            <a:r>
              <a:rPr lang="ko-KR" altLang="en-US" dirty="0" smtClean="0"/>
              <a:t>특히 화 속성과 지 속성이 포지션 불균형이 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2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업데이트 순서 분석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5977" y="6110245"/>
            <a:ext cx="57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 태생 </a:t>
            </a:r>
            <a:r>
              <a:rPr lang="en-US" altLang="ko-KR" dirty="0" smtClean="0"/>
              <a:t>3</a:t>
            </a:r>
            <a:r>
              <a:rPr lang="ko-KR" altLang="en-US" dirty="0" smtClean="0"/>
              <a:t>성 캐릭터의 출시 속성 패턴 분석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638" y="1047254"/>
            <a:ext cx="4728721" cy="47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2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캐릭터 분석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09017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마리나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91641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오그마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674267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미래공주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656890" y="2467598"/>
            <a:ext cx="640934" cy="640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크레이그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87723" y="3606325"/>
            <a:ext cx="154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딜탱</a:t>
            </a:r>
            <a:r>
              <a:rPr lang="ko-KR" altLang="en-US" dirty="0" smtClean="0"/>
              <a:t> 포지션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70347" y="3606325"/>
            <a:ext cx="1546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반사탱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52971" y="3606325"/>
            <a:ext cx="154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힐</a:t>
            </a:r>
            <a:r>
              <a:rPr lang="ko-KR" altLang="en-US" dirty="0" err="1" smtClean="0"/>
              <a:t>탱</a:t>
            </a:r>
            <a:r>
              <a:rPr lang="ko-KR" altLang="en-US" dirty="0" smtClean="0"/>
              <a:t> 포지션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35595" y="3606325"/>
            <a:ext cx="1546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퓨어탱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27646" y="5349668"/>
            <a:ext cx="6336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태생 </a:t>
            </a:r>
            <a:r>
              <a:rPr lang="en-US" altLang="ko-KR" dirty="0" smtClean="0"/>
              <a:t>3</a:t>
            </a:r>
            <a:r>
              <a:rPr lang="ko-KR" altLang="en-US" dirty="0" smtClean="0"/>
              <a:t>성 </a:t>
            </a:r>
            <a:r>
              <a:rPr lang="ko-KR" altLang="en-US" dirty="0" err="1" smtClean="0"/>
              <a:t>탱커중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퓨어</a:t>
            </a:r>
            <a:r>
              <a:rPr lang="ko-KR" altLang="en-US" dirty="0" smtClean="0"/>
              <a:t> 탱커 포지션은 </a:t>
            </a:r>
            <a:r>
              <a:rPr lang="en-US" altLang="ko-KR" dirty="0" smtClean="0"/>
              <a:t>X</a:t>
            </a:r>
          </a:p>
          <a:p>
            <a:r>
              <a:rPr lang="ko-KR" altLang="en-US" dirty="0" err="1" smtClean="0"/>
              <a:t>퓨어</a:t>
            </a:r>
            <a:r>
              <a:rPr lang="ko-KR" altLang="en-US" dirty="0" smtClean="0"/>
              <a:t> 탱커가 출시 된다면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아레나 </a:t>
            </a:r>
            <a:r>
              <a:rPr lang="ko-KR" altLang="en-US" dirty="0" err="1" smtClean="0"/>
              <a:t>방덱에서</a:t>
            </a:r>
            <a:r>
              <a:rPr lang="ko-KR" altLang="en-US" dirty="0" smtClean="0"/>
              <a:t> 기용이 많이 </a:t>
            </a:r>
            <a:r>
              <a:rPr lang="ko-KR" altLang="en-US" dirty="0" err="1" smtClean="0"/>
              <a:t>될것으로</a:t>
            </a:r>
            <a:r>
              <a:rPr lang="ko-KR" altLang="en-US" dirty="0" smtClean="0"/>
              <a:t> 예상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67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 캐릭터 외형 모티브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9617"/>
            <a:ext cx="4763165" cy="2676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3125" y="1606680"/>
            <a:ext cx="34866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육체적으로 강력해 보이는 외모</a:t>
            </a:r>
            <a:endParaRPr lang="en-US" altLang="ko-KR" dirty="0" smtClean="0"/>
          </a:p>
          <a:p>
            <a:r>
              <a:rPr lang="ko-KR" altLang="en-US" dirty="0" smtClean="0"/>
              <a:t>엄청난 근육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하지만 동료들에게는 상냥하고</a:t>
            </a:r>
            <a:endParaRPr lang="en-US" altLang="ko-KR" dirty="0" smtClean="0"/>
          </a:p>
          <a:p>
            <a:r>
              <a:rPr lang="ko-KR" altLang="en-US" dirty="0" smtClean="0"/>
              <a:t>재미있으며 믿을 수 있는 동료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근육 자랑하는 것을 좋아함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보디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포즈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상체는 탈의</a:t>
            </a:r>
            <a:endParaRPr lang="en-US" altLang="ko-KR" dirty="0" smtClean="0"/>
          </a:p>
          <a:p>
            <a:r>
              <a:rPr lang="ko-KR" altLang="en-US" dirty="0" smtClean="0"/>
              <a:t>하의는 군복을 입고 있는 형태</a:t>
            </a:r>
            <a:endParaRPr lang="en-US" altLang="ko-KR" dirty="0" smtClean="0"/>
          </a:p>
        </p:txBody>
      </p:sp>
      <p:pic>
        <p:nvPicPr>
          <p:cNvPr id="3076" name="Picture 4" descr="Imat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54" y="3833999"/>
            <a:ext cx="3685255" cy="276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80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 캐릭터 성격 모티브</a:t>
            </a:r>
            <a:endParaRPr lang="ko-KR" altLang="en-US" dirty="0"/>
          </a:p>
        </p:txBody>
      </p:sp>
      <p:pic>
        <p:nvPicPr>
          <p:cNvPr id="6146" name="Picture 2" descr="Ichigo Kurosak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915" y="1657029"/>
            <a:ext cx="2866000" cy="396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63125" y="1606680"/>
            <a:ext cx="348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자신의 동료를 지키기 위해</a:t>
            </a:r>
            <a:endParaRPr lang="en-US" altLang="ko-KR" dirty="0" smtClean="0"/>
          </a:p>
          <a:p>
            <a:r>
              <a:rPr lang="ko-KR" altLang="en-US" dirty="0" smtClean="0"/>
              <a:t>무모할 정도로 모든 것을 포기 할 수 있는 성격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279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 캐릭터 외형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958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5477" y="333286"/>
            <a:ext cx="252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신규 캐릭터 외형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25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225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6</cp:revision>
  <dcterms:created xsi:type="dcterms:W3CDTF">2021-03-29T02:11:06Z</dcterms:created>
  <dcterms:modified xsi:type="dcterms:W3CDTF">2021-03-29T03:03:32Z</dcterms:modified>
</cp:coreProperties>
</file>