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디언 테일즈 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306750"/>
            <a:ext cx="2381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4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공격모션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71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전용무기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총평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5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13313"/>
            <a:ext cx="2521009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유니크 영웅 풀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08978"/>
              </p:ext>
            </p:extLst>
          </p:nvPr>
        </p:nvGraphicFramePr>
        <p:xfrm>
          <a:off x="1533493" y="1486256"/>
          <a:ext cx="9125014" cy="194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59">
                  <a:extLst>
                    <a:ext uri="{9D8B030D-6E8A-4147-A177-3AD203B41FA5}">
                      <a16:colId xmlns:a16="http://schemas.microsoft.com/office/drawing/2014/main" val="38692516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5865764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4258057940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3842549266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582070661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715297955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292863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251784307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16888873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447500834"/>
                    </a:ext>
                  </a:extLst>
                </a:gridCol>
              </a:tblGrid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833176411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0720724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73490792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83886156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679422010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954085656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광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89003758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2783751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6486" y="4209318"/>
            <a:ext cx="601623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속성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포지션 별로 어느정도 균형이 맞지만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균형이 맞지 않는 상태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화 속성과 지 속성이 포지션 불균형이 심함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 순서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5977" y="6110245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캐릭터의 출시 속성 패턴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38" y="1047254"/>
            <a:ext cx="4728721" cy="4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캐릭터 분석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0901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마리나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1641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오그마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7426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미래공주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56890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크레이그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7723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딜탱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포지션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0347" y="3606325"/>
            <a:ext cx="1546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반사탱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52971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힐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포지션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35595" y="3606325"/>
            <a:ext cx="1546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퓨어탱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7646" y="5349668"/>
            <a:ext cx="633670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탱커중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 포지션은 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탱커가 출시 된다면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아레나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방덱에서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기용이 많이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될것으로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예상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6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6" y="333286"/>
            <a:ext cx="317903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 모티브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617"/>
            <a:ext cx="4763165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육체적으로 강력해 보이는 외모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엄청난 근육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동료들에게는 상냥하고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재미있으며 믿을 수 있는 동료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근육 자랑하는 것을 좋아함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보디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포즈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상체는 탈의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하의는 군복을 입고 있는 형태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 descr="Imat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4" y="3833999"/>
            <a:ext cx="3685255" cy="27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성격 모티브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 descr="Ichigo Kurosa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5" y="1657029"/>
            <a:ext cx="286600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동료를 지키기 위해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무모할 정도로 모든 것을 포기 할 수 있는 성격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외형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3323" y="1495514"/>
            <a:ext cx="4195985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태어나자마자 버려져 전쟁터에서 자란 그는 전장이 집이었고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동료들이 가족이었다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가혹한 전장에서 살아남는 동료들은 극소수였고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극소수의 동료들 마저 반복되는 전장 속에서 죽어갔다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상황에 정신적으로 지쳐버린 그는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나도 이제 제발 동료 곁으로 가고 싶어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할 때 적군이 사용한 폭격에 휘말리게 되었고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눈을 감았다 떴을 때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그는 라 제국의 한 전장에 있었다</a:t>
            </a:r>
            <a:r>
              <a: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보유 능력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297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11</cp:revision>
  <dcterms:created xsi:type="dcterms:W3CDTF">2021-03-29T02:11:06Z</dcterms:created>
  <dcterms:modified xsi:type="dcterms:W3CDTF">2021-03-29T03:53:48Z</dcterms:modified>
</cp:coreProperties>
</file>