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3C510-543A-A14A-89FB-3B53FC46EE94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DB2D1-1DBD-9D42-BEC9-DDB6AB22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DB2D1-1DBD-9D42-BEC9-DDB6AB222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6C77-40B8-1942-B79C-52A662E71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AAE40-6BDA-4149-88DD-0A67F50E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95F5F-4527-E145-B645-D3712BF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F9B9-9E3D-ED48-A037-C19B0B18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9E7A-5925-E147-B60A-1F7318C7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D1C2-3294-A149-B086-4550BE0A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2E3A8-38D4-5E4A-A098-56090E58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EE5F-66EA-2645-9315-53045DB7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6141-4BC8-314F-AFB4-EA0A021A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8D2F-B0FD-554A-8979-6E652C73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E9C8-6BAB-E043-BBD4-74006D69A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E2A37-D52C-504D-9F02-3D61F90F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C093-6408-ED4A-A799-28FF924F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EA4A-4FD0-8742-AA87-EFD68732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E842-C7CD-B144-A9AB-08475F8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02D8-AD8E-D148-A16B-19B7B3D8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B95C-CA28-0F45-A01C-C9A9F1B4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E096-B530-A24B-B963-91B9AE2B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79A8-EFBE-E94F-BAA7-863EE409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D1F6-69C5-A349-8487-B87E114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A919-1A8A-7548-A596-4D03E4E9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760E-2A99-C54F-9329-23D0F1FB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A66F-6740-824F-AB10-F2679BF9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7C6D-BE69-4A43-97BB-65C6C2C0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417E-59F5-0042-8695-59C25C2A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7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8C38-30C9-1744-8A7F-91ABDE7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8BD7-3507-4441-822D-C5CDC4763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BDDF-3FD7-0445-BB89-445B6CBE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66AD-C821-2D43-95E2-4A0A3F3B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D9FE6-70C8-EF40-ABAF-5DDDDD29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BC28E-785C-9E48-9C06-33BD721F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B174-04A2-DF49-A786-7AAD43E7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DFDA-74B3-5A42-A9AA-6C906367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8B6-B220-9A4F-B589-F19FEC48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2A4AB-4AEF-B74A-A40E-938A317F5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CA64-E3B4-F443-8475-72C059102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8086C-CA20-C846-A1A6-D51CCFF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326D9-D166-D743-BBF0-683F52BA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13D14-B9BB-494B-B51D-8BF19F83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BD98-2CAA-D64A-BEDB-FFD6CA8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247F5-5F79-F247-94B2-A7C3934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A8E2B-7268-1841-BC80-5E419E48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5A19F-8613-E143-8A68-6C0B57C4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920DE-76D2-5449-A235-AEFF59E6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C3837-A531-0A40-9EBF-FBF4398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94E9-8215-1341-8426-3CB064A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B99-B811-844D-AA4F-953D514E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FEFB-84C3-1A47-9708-E555646B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7BCB-0765-3F4E-9D47-D1FD8AEB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4D10-3BD5-6D4F-8E43-A61571FB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83C2-627C-5A40-ACF9-2B3028E8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0BE5B-6E69-A347-9A85-6DAFBC6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5058-D3FF-8A45-8202-82C639C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136A4-9E47-B645-8C52-D4B27BA8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98A3-C111-5E40-9C6D-075336B4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5D0B-EB97-D54C-BD94-A9559D78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5F31-4F0F-CE4F-BF43-22FA142E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255F-6FBC-AE4C-A849-26128C7D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17E9C-7319-1541-B98C-6E531569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7CAF-DF12-4D45-A814-8581156E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00D-ADD1-2A4A-9AE9-40517ADF5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4839-E807-A44D-A1A8-249308AD73C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2011-B5D4-9C4D-984A-2F6C4F79B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DBDA-612C-854F-8267-92499BFA4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7FCF-0C40-3346-9CBA-509B8AFA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DF37D9-7E77-2040-B224-E0E9B991B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F86CA-2BCA-B145-8A40-253951E601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225" y="2419514"/>
                <a:ext cx="10374086" cy="230006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= Window size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 Stride (how many examples to move over) = 1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Length of series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Zero padding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so we have a prediction for the first example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F86CA-2BCA-B145-8A40-253951E60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225" y="2419514"/>
                <a:ext cx="10374086" cy="2300061"/>
              </a:xfrm>
              <a:blipFill>
                <a:blip r:embed="rId3"/>
                <a:stretch>
                  <a:fillRect l="-1222" t="-6044"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57B08AC5-1CEE-BE49-97A0-CD1A610AFD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Autoregression</a:t>
            </a:r>
          </a:p>
        </p:txBody>
      </p:sp>
    </p:spTree>
    <p:extLst>
      <p:ext uri="{BB962C8B-B14F-4D97-AF65-F5344CB8AC3E}">
        <p14:creationId xmlns:p14="http://schemas.microsoft.com/office/powerpoint/2010/main" val="13558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E69819-F18D-F84E-8E37-771C163E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5561"/>
          </a:xfrm>
        </p:spPr>
        <p:txBody>
          <a:bodyPr/>
          <a:lstStyle/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21B80-2C18-FF4A-A329-AC214FC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36" y="2239114"/>
            <a:ext cx="7892327" cy="2202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6F738E-5361-D240-BF71-0DA7CF6FAAF4}"/>
                  </a:ext>
                </a:extLst>
              </p:cNvPr>
              <p:cNvSpPr txBox="1"/>
              <p:nvPr/>
            </p:nvSpPr>
            <p:spPr>
              <a:xfrm>
                <a:off x="2509047" y="5532137"/>
                <a:ext cx="2873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6F738E-5361-D240-BF71-0DA7CF6F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47" y="5532137"/>
                <a:ext cx="2873222" cy="584775"/>
              </a:xfrm>
              <a:prstGeom prst="rect">
                <a:avLst/>
              </a:prstGeom>
              <a:blipFill>
                <a:blip r:embed="rId3"/>
                <a:stretch>
                  <a:fillRect r="-1762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8EAB3591-D8BE-2F41-8B0C-9D1693C49AA5}"/>
              </a:ext>
            </a:extLst>
          </p:cNvPr>
          <p:cNvSpPr/>
          <p:nvPr/>
        </p:nvSpPr>
        <p:spPr>
          <a:xfrm>
            <a:off x="6542393" y="5716690"/>
            <a:ext cx="1166648" cy="215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1DBDC-6988-8642-95C1-31FBBD0CD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032" y="5309612"/>
            <a:ext cx="1201679" cy="1183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F8C92F-B856-A84C-8983-160FA948EEAC}"/>
              </a:ext>
            </a:extLst>
          </p:cNvPr>
          <p:cNvSpPr/>
          <p:nvPr/>
        </p:nvSpPr>
        <p:spPr>
          <a:xfrm>
            <a:off x="5987845" y="2934929"/>
            <a:ext cx="554548" cy="988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8C9CDBA-D365-1B4E-8B40-1587F029AB9D}"/>
              </a:ext>
            </a:extLst>
          </p:cNvPr>
          <p:cNvSpPr/>
          <p:nvPr/>
        </p:nvSpPr>
        <p:spPr>
          <a:xfrm rot="5400000">
            <a:off x="7881954" y="2574992"/>
            <a:ext cx="589936" cy="278956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EFBF7-722F-8843-AB1C-88CD60BF68E4}"/>
              </a:ext>
            </a:extLst>
          </p:cNvPr>
          <p:cNvSpPr txBox="1"/>
          <p:nvPr/>
        </p:nvSpPr>
        <p:spPr>
          <a:xfrm>
            <a:off x="7051838" y="4300102"/>
            <a:ext cx="225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previous timesteps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00924-F34F-DE4D-AA83-0FFABD2643C5}"/>
              </a:ext>
            </a:extLst>
          </p:cNvPr>
          <p:cNvSpPr txBox="1"/>
          <p:nvPr/>
        </p:nvSpPr>
        <p:spPr>
          <a:xfrm>
            <a:off x="5382269" y="1891192"/>
            <a:ext cx="17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timestep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6908D7-50B6-DE46-87EE-74AD8712541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259785" y="2260524"/>
            <a:ext cx="5334" cy="674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9484-F241-DB4D-9707-A651CE2B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Windowing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D35360-C843-0F4D-AC04-BE2686D8E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9714" y="1825626"/>
                <a:ext cx="10374086" cy="132556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= 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 1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6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Zero padding = 4 (Assuming we don’t have the first datapoint at the beginning – needs confirmation)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D35360-C843-0F4D-AC04-BE2686D8E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9714" y="1825626"/>
                <a:ext cx="10374086" cy="1325564"/>
              </a:xfrm>
              <a:blipFill>
                <a:blip r:embed="rId2"/>
                <a:stretch>
                  <a:fillRect l="-611" t="-754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D217E-CBB9-754C-BEC0-2C2D12F9ACB9}"/>
                  </a:ext>
                </a:extLst>
              </p:cNvPr>
              <p:cNvSpPr/>
              <p:nvPr/>
            </p:nvSpPr>
            <p:spPr>
              <a:xfrm>
                <a:off x="4761852" y="3395732"/>
                <a:ext cx="28234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D217E-CBB9-754C-BEC0-2C2D12F9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52" y="3395732"/>
                <a:ext cx="2823465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D44162-FA80-B64E-ACA7-7B5D25BD4283}"/>
                  </a:ext>
                </a:extLst>
              </p:cNvPr>
              <p:cNvSpPr/>
              <p:nvPr/>
            </p:nvSpPr>
            <p:spPr>
              <a:xfrm>
                <a:off x="3210275" y="4494666"/>
                <a:ext cx="45584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D44162-FA80-B64E-ACA7-7B5D25BD4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75" y="4494666"/>
                <a:ext cx="4558492" cy="523220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3193A765-1DA1-494F-B89E-56CEF9313605}"/>
              </a:ext>
            </a:extLst>
          </p:cNvPr>
          <p:cNvSpPr/>
          <p:nvPr/>
        </p:nvSpPr>
        <p:spPr>
          <a:xfrm rot="16200000" flipH="1">
            <a:off x="3750132" y="3790964"/>
            <a:ext cx="315686" cy="10917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9856E-4E6C-EF4D-873E-91A50B455056}"/>
              </a:ext>
            </a:extLst>
          </p:cNvPr>
          <p:cNvSpPr txBox="1"/>
          <p:nvPr/>
        </p:nvSpPr>
        <p:spPr>
          <a:xfrm>
            <a:off x="3407677" y="3882638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Zero padding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C51ED429-938E-D24A-960F-C61D38C371BF}"/>
              </a:ext>
            </a:extLst>
          </p:cNvPr>
          <p:cNvSpPr/>
          <p:nvPr/>
        </p:nvSpPr>
        <p:spPr>
          <a:xfrm rot="16200000">
            <a:off x="4063787" y="4283684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93E658FD-4D9A-0C4D-8B69-E94362E4F529}"/>
              </a:ext>
            </a:extLst>
          </p:cNvPr>
          <p:cNvSpPr/>
          <p:nvPr/>
        </p:nvSpPr>
        <p:spPr>
          <a:xfrm rot="16200000">
            <a:off x="4480769" y="4399793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70AF9A8-4DCF-2A46-8A60-CC8E5FAE0E6B}"/>
              </a:ext>
            </a:extLst>
          </p:cNvPr>
          <p:cNvSpPr/>
          <p:nvPr/>
        </p:nvSpPr>
        <p:spPr>
          <a:xfrm rot="16200000">
            <a:off x="4911797" y="4543907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7590BB83-52B5-F24B-8FDC-F62A766A6DFC}"/>
              </a:ext>
            </a:extLst>
          </p:cNvPr>
          <p:cNvSpPr/>
          <p:nvPr/>
        </p:nvSpPr>
        <p:spPr>
          <a:xfrm rot="16200000">
            <a:off x="5311468" y="4662928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17A8672D-0BED-6242-8F04-EDFE9E87ACBA}"/>
              </a:ext>
            </a:extLst>
          </p:cNvPr>
          <p:cNvSpPr/>
          <p:nvPr/>
        </p:nvSpPr>
        <p:spPr>
          <a:xfrm rot="16200000">
            <a:off x="5715701" y="4801657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D1DF04CD-342F-1B4B-B6AF-E760979E9919}"/>
              </a:ext>
            </a:extLst>
          </p:cNvPr>
          <p:cNvSpPr/>
          <p:nvPr/>
        </p:nvSpPr>
        <p:spPr>
          <a:xfrm rot="16200000">
            <a:off x="6134226" y="4938215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842B4DD-5CD1-7B4A-984E-93B40AB0EFBA}"/>
              </a:ext>
            </a:extLst>
          </p:cNvPr>
          <p:cNvSpPr/>
          <p:nvPr/>
        </p:nvSpPr>
        <p:spPr>
          <a:xfrm rot="16200000">
            <a:off x="6550499" y="5129858"/>
            <a:ext cx="65062" cy="146840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52F427-2386-D246-BA70-8255900D791D}"/>
              </a:ext>
            </a:extLst>
          </p:cNvPr>
          <p:cNvCxnSpPr>
            <a:cxnSpLocks/>
          </p:cNvCxnSpPr>
          <p:nvPr/>
        </p:nvCxnSpPr>
        <p:spPr>
          <a:xfrm>
            <a:off x="3362116" y="5090478"/>
            <a:ext cx="0" cy="378489"/>
          </a:xfrm>
          <a:prstGeom prst="line">
            <a:avLst/>
          </a:prstGeom>
          <a:ln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DA183E-A422-A845-A1DE-687B0A5374A5}"/>
              </a:ext>
            </a:extLst>
          </p:cNvPr>
          <p:cNvCxnSpPr>
            <a:cxnSpLocks/>
          </p:cNvCxnSpPr>
          <p:nvPr/>
        </p:nvCxnSpPr>
        <p:spPr>
          <a:xfrm>
            <a:off x="3779098" y="5204857"/>
            <a:ext cx="0" cy="378489"/>
          </a:xfrm>
          <a:prstGeom prst="line">
            <a:avLst/>
          </a:prstGeom>
          <a:ln>
            <a:headEnd w="med" len="med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8A6EAC-556C-B84D-A983-92F0E5F8C54A}"/>
              </a:ext>
            </a:extLst>
          </p:cNvPr>
          <p:cNvCxnSpPr>
            <a:cxnSpLocks/>
          </p:cNvCxnSpPr>
          <p:nvPr/>
        </p:nvCxnSpPr>
        <p:spPr>
          <a:xfrm>
            <a:off x="4233693" y="5344456"/>
            <a:ext cx="0" cy="378489"/>
          </a:xfrm>
          <a:prstGeom prst="line">
            <a:avLst/>
          </a:prstGeom>
          <a:ln>
            <a:headEnd w="med" len="med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5301D-DB3A-2B40-96EC-855D00B3E2A7}"/>
              </a:ext>
            </a:extLst>
          </p:cNvPr>
          <p:cNvCxnSpPr>
            <a:cxnSpLocks/>
          </p:cNvCxnSpPr>
          <p:nvPr/>
        </p:nvCxnSpPr>
        <p:spPr>
          <a:xfrm>
            <a:off x="4616526" y="5483171"/>
            <a:ext cx="0" cy="378489"/>
          </a:xfrm>
          <a:prstGeom prst="line">
            <a:avLst/>
          </a:prstGeom>
          <a:ln>
            <a:headEnd w="med" len="med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BFEE00-D815-CB4A-81AF-8C484FE8F716}"/>
              </a:ext>
            </a:extLst>
          </p:cNvPr>
          <p:cNvCxnSpPr>
            <a:cxnSpLocks/>
          </p:cNvCxnSpPr>
          <p:nvPr/>
        </p:nvCxnSpPr>
        <p:spPr>
          <a:xfrm>
            <a:off x="5014030" y="5609792"/>
            <a:ext cx="0" cy="378489"/>
          </a:xfrm>
          <a:prstGeom prst="line">
            <a:avLst/>
          </a:prstGeom>
          <a:ln>
            <a:headEnd w="med" len="med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6F959C-5541-6F49-870D-A9340C7AD480}"/>
              </a:ext>
            </a:extLst>
          </p:cNvPr>
          <p:cNvCxnSpPr>
            <a:cxnSpLocks/>
          </p:cNvCxnSpPr>
          <p:nvPr/>
        </p:nvCxnSpPr>
        <p:spPr>
          <a:xfrm>
            <a:off x="5452219" y="5791488"/>
            <a:ext cx="0" cy="378489"/>
          </a:xfrm>
          <a:prstGeom prst="line">
            <a:avLst/>
          </a:prstGeom>
          <a:ln>
            <a:headEnd w="med" len="med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F18D1B-A143-B94F-A24F-097EFF74F337}"/>
              </a:ext>
            </a:extLst>
          </p:cNvPr>
          <p:cNvCxnSpPr>
            <a:cxnSpLocks/>
          </p:cNvCxnSpPr>
          <p:nvPr/>
        </p:nvCxnSpPr>
        <p:spPr>
          <a:xfrm>
            <a:off x="5853836" y="5980732"/>
            <a:ext cx="0" cy="378489"/>
          </a:xfrm>
          <a:prstGeom prst="line">
            <a:avLst/>
          </a:prstGeom>
          <a:ln>
            <a:headEnd w="med" len="med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270D4D-3DEC-8B42-B5A5-F35718F8847D}"/>
                  </a:ext>
                </a:extLst>
              </p:cNvPr>
              <p:cNvSpPr/>
              <p:nvPr/>
            </p:nvSpPr>
            <p:spPr>
              <a:xfrm>
                <a:off x="3187316" y="5398680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270D4D-3DEC-8B42-B5A5-F35718F88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16" y="5398680"/>
                <a:ext cx="631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DF8D5B-ECC9-DD42-8565-FCE374FC5DA5}"/>
                  </a:ext>
                </a:extLst>
              </p:cNvPr>
              <p:cNvSpPr/>
              <p:nvPr/>
            </p:nvSpPr>
            <p:spPr>
              <a:xfrm>
                <a:off x="3613207" y="5511217"/>
                <a:ext cx="637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DF8D5B-ECC9-DD42-8565-FCE374FC5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07" y="5511217"/>
                <a:ext cx="6372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337354-A1C0-EF4C-8B6D-6F7BAEC2A2E7}"/>
                  </a:ext>
                </a:extLst>
              </p:cNvPr>
              <p:cNvSpPr/>
              <p:nvPr/>
            </p:nvSpPr>
            <p:spPr>
              <a:xfrm>
                <a:off x="4024612" y="5646862"/>
                <a:ext cx="615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337354-A1C0-EF4C-8B6D-6F7BAEC2A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612" y="5646862"/>
                <a:ext cx="6151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756EB47-8EEF-E347-B825-7665ED0EA63D}"/>
                  </a:ext>
                </a:extLst>
              </p:cNvPr>
              <p:cNvSpPr/>
              <p:nvPr/>
            </p:nvSpPr>
            <p:spPr>
              <a:xfrm>
                <a:off x="4420950" y="5796066"/>
                <a:ext cx="637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756EB47-8EEF-E347-B825-7665ED0EA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50" y="5796066"/>
                <a:ext cx="6372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D485409-6190-FF48-8663-092AD14E27B4}"/>
                  </a:ext>
                </a:extLst>
              </p:cNvPr>
              <p:cNvSpPr/>
              <p:nvPr/>
            </p:nvSpPr>
            <p:spPr>
              <a:xfrm>
                <a:off x="4817558" y="5937722"/>
                <a:ext cx="637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D485409-6190-FF48-8663-092AD14E2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558" y="5937722"/>
                <a:ext cx="6372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AF9553A-A773-1646-A070-8819C6A9EFD2}"/>
                  </a:ext>
                </a:extLst>
              </p:cNvPr>
              <p:cNvSpPr/>
              <p:nvPr/>
            </p:nvSpPr>
            <p:spPr>
              <a:xfrm>
                <a:off x="5247502" y="6091505"/>
                <a:ext cx="637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AF9553A-A773-1646-A070-8819C6A9E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02" y="6091505"/>
                <a:ext cx="6372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E6B873C-33B3-B340-B04A-34BB6206C964}"/>
                  </a:ext>
                </a:extLst>
              </p:cNvPr>
              <p:cNvSpPr/>
              <p:nvPr/>
            </p:nvSpPr>
            <p:spPr>
              <a:xfrm>
                <a:off x="5687709" y="6277588"/>
                <a:ext cx="585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E6B873C-33B3-B340-B04A-34BB6206C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09" y="6277588"/>
                <a:ext cx="585930" cy="369332"/>
              </a:xfrm>
              <a:prstGeom prst="rect">
                <a:avLst/>
              </a:prstGeom>
              <a:blipFill>
                <a:blip r:embed="rId11"/>
                <a:stretch>
                  <a:fillRect l="-638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B32ECBF-597C-D542-AB1A-B4357F9DD0EF}"/>
              </a:ext>
            </a:extLst>
          </p:cNvPr>
          <p:cNvSpPr txBox="1"/>
          <p:nvPr/>
        </p:nvSpPr>
        <p:spPr>
          <a:xfrm>
            <a:off x="7618696" y="4530962"/>
            <a:ext cx="107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(Data)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01346F-E04B-B14F-8767-9D59340C2FD2}"/>
              </a:ext>
            </a:extLst>
          </p:cNvPr>
          <p:cNvSpPr txBox="1"/>
          <p:nvPr/>
        </p:nvSpPr>
        <p:spPr>
          <a:xfrm>
            <a:off x="7585317" y="3429548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(Labels)</a:t>
            </a:r>
          </a:p>
        </p:txBody>
      </p:sp>
    </p:spTree>
    <p:extLst>
      <p:ext uri="{BB962C8B-B14F-4D97-AF65-F5344CB8AC3E}">
        <p14:creationId xmlns:p14="http://schemas.microsoft.com/office/powerpoint/2010/main" val="39895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2F44-8C71-F441-8D56-AD1A4D93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Label config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024C5EB-6619-E042-A883-F145547DDF9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522690"/>
                  </p:ext>
                </p:extLst>
              </p:nvPr>
            </p:nvGraphicFramePr>
            <p:xfrm>
              <a:off x="3365172" y="2628194"/>
              <a:ext cx="546165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6781">
                      <a:extLst>
                        <a:ext uri="{9D8B030D-6E8A-4147-A177-3AD203B41FA5}">
                          <a16:colId xmlns:a16="http://schemas.microsoft.com/office/drawing/2014/main" val="3054583346"/>
                        </a:ext>
                      </a:extLst>
                    </a:gridCol>
                    <a:gridCol w="2083324">
                      <a:extLst>
                        <a:ext uri="{9D8B030D-6E8A-4147-A177-3AD203B41FA5}">
                          <a16:colId xmlns:a16="http://schemas.microsoft.com/office/drawing/2014/main" val="384037569"/>
                        </a:ext>
                      </a:extLst>
                    </a:gridCol>
                    <a:gridCol w="1831550">
                      <a:extLst>
                        <a:ext uri="{9D8B030D-6E8A-4147-A177-3AD203B41FA5}">
                          <a16:colId xmlns:a16="http://schemas.microsoft.com/office/drawing/2014/main" val="2298762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Example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Label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4470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0   0   0   0 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1435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   0   0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7811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0   0 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6434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25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6163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368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77303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024C5EB-6619-E042-A883-F145547DDF9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8522690"/>
                  </p:ext>
                </p:extLst>
              </p:nvPr>
            </p:nvGraphicFramePr>
            <p:xfrm>
              <a:off x="3365172" y="2628194"/>
              <a:ext cx="546165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6781">
                      <a:extLst>
                        <a:ext uri="{9D8B030D-6E8A-4147-A177-3AD203B41FA5}">
                          <a16:colId xmlns:a16="http://schemas.microsoft.com/office/drawing/2014/main" val="3054583346"/>
                        </a:ext>
                      </a:extLst>
                    </a:gridCol>
                    <a:gridCol w="2083324">
                      <a:extLst>
                        <a:ext uri="{9D8B030D-6E8A-4147-A177-3AD203B41FA5}">
                          <a16:colId xmlns:a16="http://schemas.microsoft.com/office/drawing/2014/main" val="384037569"/>
                        </a:ext>
                      </a:extLst>
                    </a:gridCol>
                    <a:gridCol w="1831550">
                      <a:extLst>
                        <a:ext uri="{9D8B030D-6E8A-4147-A177-3AD203B41FA5}">
                          <a16:colId xmlns:a16="http://schemas.microsoft.com/office/drawing/2014/main" val="22987622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Example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Label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4470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3333" r="-254918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103333" r="-88485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103333" r="-690" b="-6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435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0345" r="-254918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210345" r="-88485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210345" r="-690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811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25491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300000" r="-88485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300000" r="-69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434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13793" r="-25491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413793" r="-88485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413793" r="-690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5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13793" r="-25491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513793" r="-88485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513793" r="-690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163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93333" r="-25491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593333" r="-8848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593333" r="-690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686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17241" r="-254918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939" t="-717241" r="-8848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31" t="-717241" r="-690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7303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09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155</Words>
  <Application>Microsoft Macintosh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Windowing</vt:lpstr>
      <vt:lpstr>Example – Label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2020-11-19T20:23:53Z</dcterms:created>
  <dcterms:modified xsi:type="dcterms:W3CDTF">2020-11-19T21:51:27Z</dcterms:modified>
</cp:coreProperties>
</file>