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[Employee_Dataset.xlsx]Sheet2!PivotTable1</c:name>
    <c:fmtId val="7"/>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
        <c:idx val="132"/>
        <c:spPr>
          <a:solidFill>
            <a:schemeClr val="accent1"/>
          </a:solidFill>
          <a:ln w="25400">
            <a:solidFill>
              <a:schemeClr val="lt1"/>
            </a:solidFill>
          </a:ln>
          <a:effectLst/>
          <a:sp3d contourW="25400">
            <a:contourClr>
              <a:schemeClr val="lt1"/>
            </a:contourClr>
          </a:sp3d>
        </c:spPr>
      </c:pivotFmt>
      <c:pivotFmt>
        <c:idx val="133"/>
        <c:spPr>
          <a:solidFill>
            <a:schemeClr val="accent1"/>
          </a:solidFill>
          <a:ln w="25400">
            <a:solidFill>
              <a:schemeClr val="lt1"/>
            </a:solidFill>
          </a:ln>
          <a:effectLst/>
          <a:sp3d contourW="25400">
            <a:contourClr>
              <a:schemeClr val="lt1"/>
            </a:contourClr>
          </a:sp3d>
        </c:spPr>
      </c:pivotFmt>
      <c:pivotFmt>
        <c:idx val="134"/>
        <c:spPr>
          <a:solidFill>
            <a:schemeClr val="accent1"/>
          </a:solidFill>
          <a:ln w="25400">
            <a:solidFill>
              <a:schemeClr val="lt1"/>
            </a:solidFill>
          </a:ln>
          <a:effectLst/>
          <a:sp3d contourW="25400">
            <a:contourClr>
              <a:schemeClr val="lt1"/>
            </a:contourClr>
          </a:sp3d>
        </c:spPr>
      </c:pivotFmt>
      <c:pivotFmt>
        <c:idx val="135"/>
        <c:spPr>
          <a:solidFill>
            <a:schemeClr val="accent1"/>
          </a:solidFill>
          <a:ln w="25400">
            <a:solidFill>
              <a:schemeClr val="lt1"/>
            </a:solidFill>
          </a:ln>
          <a:effectLst/>
          <a:sp3d contourW="25400">
            <a:contourClr>
              <a:schemeClr val="lt1"/>
            </a:contourClr>
          </a:sp3d>
        </c:spPr>
      </c:pivotFmt>
      <c:pivotFmt>
        <c:idx val="136"/>
        <c:spPr>
          <a:solidFill>
            <a:schemeClr val="accent1"/>
          </a:solidFill>
          <a:ln w="25400">
            <a:solidFill>
              <a:schemeClr val="lt1"/>
            </a:solidFill>
          </a:ln>
          <a:effectLst/>
          <a:sp3d contourW="25400">
            <a:contourClr>
              <a:schemeClr val="lt1"/>
            </a:contourClr>
          </a:sp3d>
        </c:spPr>
      </c:pivotFmt>
      <c:pivotFmt>
        <c:idx val="137"/>
        <c:spPr>
          <a:solidFill>
            <a:schemeClr val="accent1"/>
          </a:solidFill>
          <a:ln w="25400">
            <a:solidFill>
              <a:schemeClr val="lt1"/>
            </a:solidFill>
          </a:ln>
          <a:effectLst/>
          <a:sp3d contourW="25400">
            <a:contourClr>
              <a:schemeClr val="lt1"/>
            </a:contourClr>
          </a:sp3d>
        </c:spPr>
      </c:pivotFmt>
      <c:pivotFmt>
        <c:idx val="138"/>
        <c:spPr>
          <a:solidFill>
            <a:schemeClr val="accent1"/>
          </a:solidFill>
          <a:ln w="25400">
            <a:solidFill>
              <a:schemeClr val="lt1"/>
            </a:solidFill>
          </a:ln>
          <a:effectLst/>
          <a:sp3d contourW="25400">
            <a:contourClr>
              <a:schemeClr val="lt1"/>
            </a:contourClr>
          </a:sp3d>
        </c:spPr>
      </c:pivotFmt>
      <c:pivotFmt>
        <c:idx val="139"/>
        <c:spPr>
          <a:solidFill>
            <a:schemeClr val="accent1"/>
          </a:solidFill>
          <a:ln w="25400">
            <a:solidFill>
              <a:schemeClr val="lt1"/>
            </a:solidFill>
          </a:ln>
          <a:effectLst/>
          <a:sp3d contourW="25400">
            <a:contourClr>
              <a:schemeClr val="lt1"/>
            </a:contourClr>
          </a:sp3d>
        </c:spPr>
      </c:pivotFmt>
      <c:pivotFmt>
        <c:idx val="140"/>
        <c:spPr>
          <a:solidFill>
            <a:schemeClr val="accent1"/>
          </a:solidFill>
          <a:ln w="25400">
            <a:solidFill>
              <a:schemeClr val="lt1"/>
            </a:solidFill>
          </a:ln>
          <a:effectLst/>
          <a:sp3d contourW="25400">
            <a:contourClr>
              <a:schemeClr val="lt1"/>
            </a:contourClr>
          </a:sp3d>
        </c:spPr>
      </c:pivotFmt>
      <c:pivotFmt>
        <c:idx val="141"/>
        <c:spPr>
          <a:solidFill>
            <a:schemeClr val="accent1"/>
          </a:solidFill>
          <a:ln w="25400">
            <a:solidFill>
              <a:schemeClr val="lt1"/>
            </a:solidFill>
          </a:ln>
          <a:effectLst/>
          <a:sp3d contourW="25400">
            <a:contourClr>
              <a:schemeClr val="lt1"/>
            </a:contourClr>
          </a:sp3d>
        </c:spPr>
      </c:pivotFmt>
      <c:pivotFmt>
        <c:idx val="142"/>
        <c:spPr>
          <a:solidFill>
            <a:schemeClr val="accent1"/>
          </a:solidFill>
          <a:ln w="25400">
            <a:solidFill>
              <a:schemeClr val="lt1"/>
            </a:solidFill>
          </a:ln>
          <a:effectLst/>
          <a:sp3d contourW="25400">
            <a:contourClr>
              <a:schemeClr val="lt1"/>
            </a:contourClr>
          </a:sp3d>
        </c:spPr>
      </c:pivotFmt>
      <c:pivotFmt>
        <c:idx val="143"/>
        <c:spPr>
          <a:solidFill>
            <a:schemeClr val="accent1"/>
          </a:solidFill>
          <a:ln w="25400">
            <a:solidFill>
              <a:schemeClr val="lt1"/>
            </a:solidFill>
          </a:ln>
          <a:effectLst/>
          <a:sp3d contourW="25400">
            <a:contourClr>
              <a:schemeClr val="lt1"/>
            </a:contourClr>
          </a:sp3d>
        </c:spPr>
      </c:pivotFmt>
      <c:pivotFmt>
        <c:idx val="144"/>
        <c:spPr>
          <a:solidFill>
            <a:schemeClr val="accent1"/>
          </a:solidFill>
          <a:ln w="25400">
            <a:solidFill>
              <a:schemeClr val="lt1"/>
            </a:solidFill>
          </a:ln>
          <a:effectLst/>
          <a:sp3d contourW="25400">
            <a:contourClr>
              <a:schemeClr val="lt1"/>
            </a:contourClr>
          </a:sp3d>
        </c:spPr>
      </c:pivotFmt>
      <c:pivotFmt>
        <c:idx val="145"/>
        <c:spPr>
          <a:solidFill>
            <a:schemeClr val="accent1"/>
          </a:solidFill>
          <a:ln w="25400">
            <a:solidFill>
              <a:schemeClr val="lt1"/>
            </a:solidFill>
          </a:ln>
          <a:effectLst/>
          <a:sp3d contourW="25400">
            <a:contourClr>
              <a:schemeClr val="lt1"/>
            </a:contourClr>
          </a:sp3d>
        </c:spPr>
      </c:pivotFmt>
      <c:pivotFmt>
        <c:idx val="146"/>
        <c:spPr>
          <a:solidFill>
            <a:schemeClr val="accent1"/>
          </a:solidFill>
          <a:ln w="25400">
            <a:solidFill>
              <a:schemeClr val="lt1"/>
            </a:solidFill>
          </a:ln>
          <a:effectLst/>
          <a:sp3d contourW="25400">
            <a:contourClr>
              <a:schemeClr val="lt1"/>
            </a:contourClr>
          </a:sp3d>
        </c:spPr>
      </c:pivotFmt>
      <c:pivotFmt>
        <c:idx val="147"/>
        <c:spPr>
          <a:solidFill>
            <a:schemeClr val="accent1"/>
          </a:solidFill>
          <a:ln w="25400">
            <a:solidFill>
              <a:schemeClr val="lt1"/>
            </a:solidFill>
          </a:ln>
          <a:effectLst/>
          <a:sp3d contourW="25400">
            <a:contourClr>
              <a:schemeClr val="lt1"/>
            </a:contourClr>
          </a:sp3d>
        </c:spPr>
      </c:pivotFmt>
      <c:pivotFmt>
        <c:idx val="148"/>
        <c:spPr>
          <a:solidFill>
            <a:schemeClr val="accent1"/>
          </a:solidFill>
          <a:ln w="25400">
            <a:solidFill>
              <a:schemeClr val="lt1"/>
            </a:solidFill>
          </a:ln>
          <a:effectLst/>
          <a:sp3d contourW="25400">
            <a:contourClr>
              <a:schemeClr val="lt1"/>
            </a:contourClr>
          </a:sp3d>
        </c:spPr>
      </c:pivotFmt>
      <c:pivotFmt>
        <c:idx val="149"/>
        <c:spPr>
          <a:solidFill>
            <a:schemeClr val="accent1"/>
          </a:solidFill>
          <a:ln w="25400">
            <a:solidFill>
              <a:schemeClr val="lt1"/>
            </a:solidFill>
          </a:ln>
          <a:effectLst/>
          <a:sp3d contourW="25400">
            <a:contourClr>
              <a:schemeClr val="lt1"/>
            </a:contourClr>
          </a:sp3d>
        </c:spPr>
      </c:pivotFmt>
      <c:pivotFmt>
        <c:idx val="150"/>
        <c:spPr>
          <a:solidFill>
            <a:schemeClr val="accent1"/>
          </a:solidFill>
          <a:ln w="25400">
            <a:solidFill>
              <a:schemeClr val="lt1"/>
            </a:solidFill>
          </a:ln>
          <a:effectLst/>
          <a:sp3d contourW="25400">
            <a:contourClr>
              <a:schemeClr val="lt1"/>
            </a:contourClr>
          </a:sp3d>
        </c:spPr>
      </c:pivotFmt>
      <c:pivotFmt>
        <c:idx val="151"/>
        <c:spPr>
          <a:solidFill>
            <a:schemeClr val="accent1"/>
          </a:solidFill>
          <a:ln w="25400">
            <a:solidFill>
              <a:schemeClr val="lt1"/>
            </a:solidFill>
          </a:ln>
          <a:effectLst/>
          <a:sp3d contourW="25400">
            <a:contourClr>
              <a:schemeClr val="lt1"/>
            </a:contourClr>
          </a:sp3d>
        </c:spPr>
      </c:pivotFmt>
      <c:pivotFmt>
        <c:idx val="152"/>
        <c:spPr>
          <a:solidFill>
            <a:schemeClr val="accent1"/>
          </a:solidFill>
          <a:ln w="25400">
            <a:solidFill>
              <a:schemeClr val="lt1"/>
            </a:solidFill>
          </a:ln>
          <a:effectLst/>
          <a:sp3d contourW="25400">
            <a:contourClr>
              <a:schemeClr val="lt1"/>
            </a:contourClr>
          </a:sp3d>
        </c:spPr>
      </c:pivotFmt>
      <c:pivotFmt>
        <c:idx val="153"/>
        <c:spPr>
          <a:solidFill>
            <a:schemeClr val="accent1"/>
          </a:solidFill>
          <a:ln w="25400">
            <a:solidFill>
              <a:schemeClr val="lt1"/>
            </a:solidFill>
          </a:ln>
          <a:effectLst/>
          <a:sp3d contourW="25400">
            <a:contourClr>
              <a:schemeClr val="lt1"/>
            </a:contourClr>
          </a:sp3d>
        </c:spPr>
      </c:pivotFmt>
      <c:pivotFmt>
        <c:idx val="154"/>
        <c:spPr>
          <a:solidFill>
            <a:schemeClr val="accent1"/>
          </a:solidFill>
          <a:ln w="25400">
            <a:solidFill>
              <a:schemeClr val="lt1"/>
            </a:solidFill>
          </a:ln>
          <a:effectLst/>
          <a:sp3d contourW="25400">
            <a:contourClr>
              <a:schemeClr val="lt1"/>
            </a:contourClr>
          </a:sp3d>
        </c:spPr>
      </c:pivotFmt>
      <c:pivotFmt>
        <c:idx val="155"/>
        <c:spPr>
          <a:solidFill>
            <a:schemeClr val="accent1"/>
          </a:solidFill>
          <a:ln w="25400">
            <a:solidFill>
              <a:schemeClr val="lt1"/>
            </a:solidFill>
          </a:ln>
          <a:effectLst/>
          <a:sp3d contourW="25400">
            <a:contourClr>
              <a:schemeClr val="lt1"/>
            </a:contourClr>
          </a:sp3d>
        </c:spPr>
      </c:pivotFmt>
      <c:pivotFmt>
        <c:idx val="156"/>
        <c:spPr>
          <a:solidFill>
            <a:schemeClr val="accent1"/>
          </a:solidFill>
          <a:ln w="25400">
            <a:solidFill>
              <a:schemeClr val="lt1"/>
            </a:solidFill>
          </a:ln>
          <a:effectLst/>
          <a:sp3d contourW="25400">
            <a:contourClr>
              <a:schemeClr val="lt1"/>
            </a:contourClr>
          </a:sp3d>
        </c:spPr>
      </c:pivotFmt>
      <c:pivotFmt>
        <c:idx val="157"/>
        <c:spPr>
          <a:solidFill>
            <a:schemeClr val="accent1"/>
          </a:solidFill>
          <a:ln w="25400">
            <a:solidFill>
              <a:schemeClr val="lt1"/>
            </a:solidFill>
          </a:ln>
          <a:effectLst/>
          <a:sp3d contourW="25400">
            <a:contourClr>
              <a:schemeClr val="lt1"/>
            </a:contourClr>
          </a:sp3d>
        </c:spPr>
      </c:pivotFmt>
      <c:pivotFmt>
        <c:idx val="158"/>
        <c:spPr>
          <a:solidFill>
            <a:schemeClr val="accent1"/>
          </a:solidFill>
          <a:ln w="25400">
            <a:solidFill>
              <a:schemeClr val="lt1"/>
            </a:solidFill>
          </a:ln>
          <a:effectLst/>
          <a:sp3d contourW="25400">
            <a:contourClr>
              <a:schemeClr val="lt1"/>
            </a:contourClr>
          </a:sp3d>
        </c:spPr>
      </c:pivotFmt>
      <c:pivotFmt>
        <c:idx val="159"/>
        <c:spPr>
          <a:solidFill>
            <a:schemeClr val="accent1"/>
          </a:solidFill>
          <a:ln w="25400">
            <a:solidFill>
              <a:schemeClr val="lt1"/>
            </a:solidFill>
          </a:ln>
          <a:effectLst/>
          <a:sp3d contourW="25400">
            <a:contourClr>
              <a:schemeClr val="lt1"/>
            </a:contourClr>
          </a:sp3d>
        </c:spPr>
      </c:pivotFmt>
      <c:pivotFmt>
        <c:idx val="160"/>
        <c:spPr>
          <a:solidFill>
            <a:schemeClr val="accent1"/>
          </a:solidFill>
          <a:ln w="25400">
            <a:solidFill>
              <a:schemeClr val="lt1"/>
            </a:solidFill>
          </a:ln>
          <a:effectLst/>
          <a:sp3d contourW="25400">
            <a:contourClr>
              <a:schemeClr val="lt1"/>
            </a:contourClr>
          </a:sp3d>
        </c:spPr>
      </c:pivotFmt>
      <c:pivotFmt>
        <c:idx val="161"/>
        <c:spPr>
          <a:solidFill>
            <a:schemeClr val="accent1"/>
          </a:solidFill>
          <a:ln w="25400">
            <a:solidFill>
              <a:schemeClr val="lt1"/>
            </a:solidFill>
          </a:ln>
          <a:effectLst/>
          <a:sp3d contourW="25400">
            <a:contourClr>
              <a:schemeClr val="lt1"/>
            </a:contourClr>
          </a:sp3d>
        </c:spPr>
      </c:pivotFmt>
      <c:pivotFmt>
        <c:idx val="162"/>
        <c:spPr>
          <a:solidFill>
            <a:schemeClr val="accent1"/>
          </a:solidFill>
          <a:ln w="25400">
            <a:solidFill>
              <a:schemeClr val="lt1"/>
            </a:solidFill>
          </a:ln>
          <a:effectLst/>
          <a:sp3d contourW="25400">
            <a:contourClr>
              <a:schemeClr val="lt1"/>
            </a:contourClr>
          </a:sp3d>
        </c:spPr>
      </c:pivotFmt>
      <c:pivotFmt>
        <c:idx val="163"/>
        <c:spPr>
          <a:solidFill>
            <a:schemeClr val="accent1"/>
          </a:solidFill>
          <a:ln w="25400">
            <a:solidFill>
              <a:schemeClr val="lt1"/>
            </a:solidFill>
          </a:ln>
          <a:effectLst/>
          <a:sp3d contourW="25400">
            <a:contourClr>
              <a:schemeClr val="lt1"/>
            </a:contourClr>
          </a:sp3d>
        </c:spPr>
      </c:pivotFmt>
      <c:pivotFmt>
        <c:idx val="164"/>
        <c:spPr>
          <a:solidFill>
            <a:schemeClr val="accent1"/>
          </a:solidFill>
          <a:ln w="25400">
            <a:solidFill>
              <a:schemeClr val="lt1"/>
            </a:solidFill>
          </a:ln>
          <a:effectLst/>
          <a:sp3d contourW="25400">
            <a:contourClr>
              <a:schemeClr val="lt1"/>
            </a:contourClr>
          </a:sp3d>
        </c:spPr>
      </c:pivotFmt>
      <c:pivotFmt>
        <c:idx val="165"/>
        <c:spPr>
          <a:solidFill>
            <a:schemeClr val="accent1"/>
          </a:solidFill>
          <a:ln w="25400">
            <a:solidFill>
              <a:schemeClr val="lt1"/>
            </a:solidFill>
          </a:ln>
          <a:effectLst/>
          <a:sp3d contourW="25400">
            <a:contourClr>
              <a:schemeClr val="lt1"/>
            </a:contourClr>
          </a:sp3d>
        </c:spPr>
      </c:pivotFmt>
      <c:pivotFmt>
        <c:idx val="166"/>
        <c:spPr>
          <a:solidFill>
            <a:schemeClr val="accent1"/>
          </a:solidFill>
          <a:ln w="25400">
            <a:solidFill>
              <a:schemeClr val="lt1"/>
            </a:solidFill>
          </a:ln>
          <a:effectLst/>
          <a:sp3d contourW="25400">
            <a:contourClr>
              <a:schemeClr val="lt1"/>
            </a:contourClr>
          </a:sp3d>
        </c:spPr>
      </c:pivotFmt>
      <c:pivotFmt>
        <c:idx val="167"/>
        <c:spPr>
          <a:solidFill>
            <a:schemeClr val="accent1"/>
          </a:solidFill>
          <a:ln w="25400">
            <a:solidFill>
              <a:schemeClr val="lt1"/>
            </a:solidFill>
          </a:ln>
          <a:effectLst/>
          <a:sp3d contourW="25400">
            <a:contourClr>
              <a:schemeClr val="lt1"/>
            </a:contourClr>
          </a:sp3d>
        </c:spPr>
      </c:pivotFmt>
      <c:pivotFmt>
        <c:idx val="168"/>
        <c:spPr>
          <a:solidFill>
            <a:schemeClr val="accent1"/>
          </a:solidFill>
          <a:ln w="25400">
            <a:solidFill>
              <a:schemeClr val="lt1"/>
            </a:solidFill>
          </a:ln>
          <a:effectLst/>
          <a:sp3d contourW="25400">
            <a:contourClr>
              <a:schemeClr val="lt1"/>
            </a:contourClr>
          </a:sp3d>
        </c:spPr>
      </c:pivotFmt>
      <c:pivotFmt>
        <c:idx val="169"/>
        <c:spPr>
          <a:solidFill>
            <a:schemeClr val="accent1"/>
          </a:solidFill>
          <a:ln w="25400">
            <a:solidFill>
              <a:schemeClr val="lt1"/>
            </a:solidFill>
          </a:ln>
          <a:effectLst/>
          <a:sp3d contourW="25400">
            <a:contourClr>
              <a:schemeClr val="lt1"/>
            </a:contourClr>
          </a:sp3d>
        </c:spPr>
      </c:pivotFmt>
      <c:pivotFmt>
        <c:idx val="170"/>
        <c:spPr>
          <a:solidFill>
            <a:schemeClr val="accent1"/>
          </a:solidFill>
          <a:ln w="25400">
            <a:solidFill>
              <a:schemeClr val="lt1"/>
            </a:solidFill>
          </a:ln>
          <a:effectLst/>
          <a:sp3d contourW="25400">
            <a:contourClr>
              <a:schemeClr val="lt1"/>
            </a:contourClr>
          </a:sp3d>
        </c:spPr>
      </c:pivotFmt>
      <c:pivotFmt>
        <c:idx val="171"/>
        <c:spPr>
          <a:solidFill>
            <a:schemeClr val="accent1"/>
          </a:solidFill>
          <a:ln w="25400">
            <a:solidFill>
              <a:schemeClr val="lt1"/>
            </a:solidFill>
          </a:ln>
          <a:effectLst/>
          <a:sp3d contourW="25400">
            <a:contourClr>
              <a:schemeClr val="lt1"/>
            </a:contourClr>
          </a:sp3d>
        </c:spPr>
      </c:pivotFmt>
      <c:pivotFmt>
        <c:idx val="172"/>
        <c:spPr>
          <a:solidFill>
            <a:schemeClr val="accent1"/>
          </a:solidFill>
          <a:ln w="25400">
            <a:solidFill>
              <a:schemeClr val="lt1"/>
            </a:solidFill>
          </a:ln>
          <a:effectLst/>
          <a:sp3d contourW="25400">
            <a:contourClr>
              <a:schemeClr val="lt1"/>
            </a:contourClr>
          </a:sp3d>
        </c:spPr>
      </c:pivotFmt>
      <c:pivotFmt>
        <c:idx val="173"/>
        <c:spPr>
          <a:solidFill>
            <a:schemeClr val="accent1"/>
          </a:solidFill>
          <a:ln w="25400">
            <a:solidFill>
              <a:schemeClr val="lt1"/>
            </a:solidFill>
          </a:ln>
          <a:effectLst/>
          <a:sp3d contourW="25400">
            <a:contourClr>
              <a:schemeClr val="lt1"/>
            </a:contourClr>
          </a:sp3d>
        </c:spPr>
      </c:pivotFmt>
      <c:pivotFmt>
        <c:idx val="174"/>
        <c:spPr>
          <a:solidFill>
            <a:schemeClr val="accent1"/>
          </a:solidFill>
          <a:ln w="25400">
            <a:solidFill>
              <a:schemeClr val="lt1"/>
            </a:solidFill>
          </a:ln>
          <a:effectLst/>
          <a:sp3d contourW="25400">
            <a:contourClr>
              <a:schemeClr val="lt1"/>
            </a:contourClr>
          </a:sp3d>
        </c:spPr>
      </c:pivotFmt>
      <c:pivotFmt>
        <c:idx val="175"/>
        <c:spPr>
          <a:solidFill>
            <a:schemeClr val="accent1"/>
          </a:solidFill>
          <a:ln w="25400">
            <a:solidFill>
              <a:schemeClr val="lt1"/>
            </a:solidFill>
          </a:ln>
          <a:effectLst/>
          <a:sp3d contourW="25400">
            <a:contourClr>
              <a:schemeClr val="lt1"/>
            </a:contourClr>
          </a:sp3d>
        </c:spPr>
      </c:pivotFmt>
      <c:pivotFmt>
        <c:idx val="176"/>
        <c:spPr>
          <a:solidFill>
            <a:schemeClr val="accent1"/>
          </a:solidFill>
          <a:ln w="25400">
            <a:solidFill>
              <a:schemeClr val="lt1"/>
            </a:solidFill>
          </a:ln>
          <a:effectLst/>
          <a:sp3d contourW="25400">
            <a:contourClr>
              <a:schemeClr val="lt1"/>
            </a:contourClr>
          </a:sp3d>
        </c:spPr>
      </c:pivotFmt>
      <c:pivotFmt>
        <c:idx val="177"/>
        <c:spPr>
          <a:solidFill>
            <a:schemeClr val="accent1"/>
          </a:solidFill>
          <a:ln w="25400">
            <a:solidFill>
              <a:schemeClr val="lt1"/>
            </a:solidFill>
          </a:ln>
          <a:effectLst/>
          <a:sp3d contourW="25400">
            <a:contourClr>
              <a:schemeClr val="lt1"/>
            </a:contourClr>
          </a:sp3d>
        </c:spPr>
      </c:pivotFmt>
      <c:pivotFmt>
        <c:idx val="178"/>
        <c:spPr>
          <a:solidFill>
            <a:schemeClr val="accent1"/>
          </a:solidFill>
          <a:ln w="25400">
            <a:solidFill>
              <a:schemeClr val="lt1"/>
            </a:solidFill>
          </a:ln>
          <a:effectLst/>
          <a:sp3d contourW="25400">
            <a:contourClr>
              <a:schemeClr val="lt1"/>
            </a:contourClr>
          </a:sp3d>
        </c:spPr>
      </c:pivotFmt>
      <c:pivotFmt>
        <c:idx val="179"/>
        <c:spPr>
          <a:solidFill>
            <a:schemeClr val="accent1"/>
          </a:solidFill>
          <a:ln w="25400">
            <a:solidFill>
              <a:schemeClr val="lt1"/>
            </a:solidFill>
          </a:ln>
          <a:effectLst/>
          <a:sp3d contourW="25400">
            <a:contourClr>
              <a:schemeClr val="lt1"/>
            </a:contourClr>
          </a:sp3d>
        </c:spPr>
      </c:pivotFmt>
      <c:pivotFmt>
        <c:idx val="180"/>
        <c:spPr>
          <a:solidFill>
            <a:schemeClr val="accent1"/>
          </a:solidFill>
          <a:ln w="25400">
            <a:solidFill>
              <a:schemeClr val="lt1"/>
            </a:solidFill>
          </a:ln>
          <a:effectLst/>
          <a:sp3d contourW="25400">
            <a:contourClr>
              <a:schemeClr val="lt1"/>
            </a:contourClr>
          </a:sp3d>
        </c:spPr>
      </c:pivotFmt>
      <c:pivotFmt>
        <c:idx val="1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2"/>
        <c:spPr>
          <a:solidFill>
            <a:schemeClr val="accent1"/>
          </a:solidFill>
          <a:ln w="25400">
            <a:solidFill>
              <a:schemeClr val="lt1"/>
            </a:solidFill>
          </a:ln>
          <a:effectLst/>
          <a:sp3d contourW="25400">
            <a:contourClr>
              <a:schemeClr val="lt1"/>
            </a:contourClr>
          </a:sp3d>
        </c:spPr>
      </c:pivotFmt>
      <c:pivotFmt>
        <c:idx val="183"/>
        <c:spPr>
          <a:solidFill>
            <a:schemeClr val="accent1"/>
          </a:solidFill>
          <a:ln w="25400">
            <a:solidFill>
              <a:schemeClr val="lt1"/>
            </a:solidFill>
          </a:ln>
          <a:effectLst/>
          <a:sp3d contourW="25400">
            <a:contourClr>
              <a:schemeClr val="lt1"/>
            </a:contourClr>
          </a:sp3d>
        </c:spPr>
      </c:pivotFmt>
      <c:pivotFmt>
        <c:idx val="184"/>
        <c:spPr>
          <a:solidFill>
            <a:schemeClr val="accent1"/>
          </a:solidFill>
          <a:ln w="25400">
            <a:solidFill>
              <a:schemeClr val="lt1"/>
            </a:solidFill>
          </a:ln>
          <a:effectLst/>
          <a:sp3d contourW="25400">
            <a:contourClr>
              <a:schemeClr val="lt1"/>
            </a:contourClr>
          </a:sp3d>
        </c:spPr>
      </c:pivotFmt>
      <c:pivotFmt>
        <c:idx val="185"/>
        <c:spPr>
          <a:solidFill>
            <a:schemeClr val="accent1"/>
          </a:solidFill>
          <a:ln w="25400">
            <a:solidFill>
              <a:schemeClr val="lt1"/>
            </a:solidFill>
          </a:ln>
          <a:effectLst/>
          <a:sp3d contourW="25400">
            <a:contourClr>
              <a:schemeClr val="lt1"/>
            </a:contourClr>
          </a:sp3d>
        </c:spPr>
      </c:pivotFmt>
      <c:pivotFmt>
        <c:idx val="186"/>
        <c:spPr>
          <a:solidFill>
            <a:schemeClr val="accent1"/>
          </a:solidFill>
          <a:ln w="25400">
            <a:solidFill>
              <a:schemeClr val="lt1"/>
            </a:solidFill>
          </a:ln>
          <a:effectLst/>
          <a:sp3d contourW="25400">
            <a:contourClr>
              <a:schemeClr val="lt1"/>
            </a:contourClr>
          </a:sp3d>
        </c:spPr>
      </c:pivotFmt>
      <c:pivotFmt>
        <c:idx val="187"/>
        <c:spPr>
          <a:solidFill>
            <a:schemeClr val="accent1"/>
          </a:solidFill>
          <a:ln w="25400">
            <a:solidFill>
              <a:schemeClr val="lt1"/>
            </a:solidFill>
          </a:ln>
          <a:effectLst/>
          <a:sp3d contourW="25400">
            <a:contourClr>
              <a:schemeClr val="lt1"/>
            </a:contourClr>
          </a:sp3d>
        </c:spPr>
      </c:pivotFmt>
      <c:pivotFmt>
        <c:idx val="188"/>
        <c:spPr>
          <a:solidFill>
            <a:schemeClr val="accent1"/>
          </a:solidFill>
          <a:ln w="25400">
            <a:solidFill>
              <a:schemeClr val="lt1"/>
            </a:solidFill>
          </a:ln>
          <a:effectLst/>
          <a:sp3d contourW="25400">
            <a:contourClr>
              <a:schemeClr val="lt1"/>
            </a:contourClr>
          </a:sp3d>
        </c:spPr>
      </c:pivotFmt>
      <c:pivotFmt>
        <c:idx val="189"/>
        <c:spPr>
          <a:solidFill>
            <a:schemeClr val="accent1"/>
          </a:solidFill>
          <a:ln w="25400">
            <a:solidFill>
              <a:schemeClr val="lt1"/>
            </a:solidFill>
          </a:ln>
          <a:effectLst/>
          <a:sp3d contourW="25400">
            <a:contourClr>
              <a:schemeClr val="lt1"/>
            </a:contourClr>
          </a:sp3d>
        </c:spPr>
      </c:pivotFmt>
      <c:pivotFmt>
        <c:idx val="190"/>
        <c:spPr>
          <a:solidFill>
            <a:schemeClr val="accent1"/>
          </a:solidFill>
          <a:ln w="25400">
            <a:solidFill>
              <a:schemeClr val="lt1"/>
            </a:solidFill>
          </a:ln>
          <a:effectLst/>
          <a:sp3d contourW="25400">
            <a:contourClr>
              <a:schemeClr val="lt1"/>
            </a:contourClr>
          </a:sp3d>
        </c:spPr>
      </c:pivotFmt>
      <c:pivotFmt>
        <c:idx val="191"/>
        <c:spPr>
          <a:solidFill>
            <a:schemeClr val="accent1"/>
          </a:solidFill>
          <a:ln w="25400">
            <a:solidFill>
              <a:schemeClr val="lt1"/>
            </a:solidFill>
          </a:ln>
          <a:effectLst/>
          <a:sp3d contourW="25400">
            <a:contourClr>
              <a:schemeClr val="lt1"/>
            </a:contourClr>
          </a:sp3d>
        </c:spPr>
      </c:pivotFmt>
      <c:pivotFmt>
        <c:idx val="192"/>
        <c:spPr>
          <a:solidFill>
            <a:schemeClr val="accent1"/>
          </a:solidFill>
          <a:ln w="25400">
            <a:solidFill>
              <a:schemeClr val="lt1"/>
            </a:solidFill>
          </a:ln>
          <a:effectLst/>
          <a:sp3d contourW="25400">
            <a:contourClr>
              <a:schemeClr val="lt1"/>
            </a:contourClr>
          </a:sp3d>
        </c:spPr>
      </c:pivotFmt>
      <c:pivotFmt>
        <c:idx val="193"/>
        <c:spPr>
          <a:solidFill>
            <a:schemeClr val="accent1"/>
          </a:solidFill>
          <a:ln w="25400">
            <a:solidFill>
              <a:schemeClr val="lt1"/>
            </a:solidFill>
          </a:ln>
          <a:effectLst/>
          <a:sp3d contourW="25400">
            <a:contourClr>
              <a:schemeClr val="lt1"/>
            </a:contourClr>
          </a:sp3d>
        </c:spPr>
      </c:pivotFmt>
      <c:pivotFmt>
        <c:idx val="194"/>
        <c:spPr>
          <a:solidFill>
            <a:schemeClr val="accent1"/>
          </a:solidFill>
          <a:ln w="25400">
            <a:solidFill>
              <a:schemeClr val="lt1"/>
            </a:solidFill>
          </a:ln>
          <a:effectLst/>
          <a:sp3d contourW="25400">
            <a:contourClr>
              <a:schemeClr val="lt1"/>
            </a:contourClr>
          </a:sp3d>
        </c:spPr>
      </c:pivotFmt>
      <c:pivotFmt>
        <c:idx val="195"/>
        <c:spPr>
          <a:solidFill>
            <a:schemeClr val="accent1"/>
          </a:solidFill>
          <a:ln w="25400">
            <a:solidFill>
              <a:schemeClr val="lt1"/>
            </a:solidFill>
          </a:ln>
          <a:effectLst/>
          <a:sp3d contourW="25400">
            <a:contourClr>
              <a:schemeClr val="lt1"/>
            </a:contourClr>
          </a:sp3d>
        </c:spPr>
      </c:pivotFmt>
      <c:pivotFmt>
        <c:idx val="196"/>
        <c:spPr>
          <a:solidFill>
            <a:schemeClr val="accent1"/>
          </a:solidFill>
          <a:ln w="25400">
            <a:solidFill>
              <a:schemeClr val="lt1"/>
            </a:solidFill>
          </a:ln>
          <a:effectLst/>
          <a:sp3d contourW="25400">
            <a:contourClr>
              <a:schemeClr val="lt1"/>
            </a:contourClr>
          </a:sp3d>
        </c:spPr>
      </c:pivotFmt>
      <c:pivotFmt>
        <c:idx val="197"/>
        <c:spPr>
          <a:solidFill>
            <a:schemeClr val="accent1"/>
          </a:solidFill>
          <a:ln w="25400">
            <a:solidFill>
              <a:schemeClr val="lt1"/>
            </a:solidFill>
          </a:ln>
          <a:effectLst/>
          <a:sp3d contourW="25400">
            <a:contourClr>
              <a:schemeClr val="lt1"/>
            </a:contourClr>
          </a:sp3d>
        </c:spPr>
      </c:pivotFmt>
      <c:pivotFmt>
        <c:idx val="198"/>
        <c:spPr>
          <a:solidFill>
            <a:schemeClr val="accent1"/>
          </a:solidFill>
          <a:ln w="25400">
            <a:solidFill>
              <a:schemeClr val="lt1"/>
            </a:solidFill>
          </a:ln>
          <a:effectLst/>
          <a:sp3d contourW="25400">
            <a:contourClr>
              <a:schemeClr val="lt1"/>
            </a:contourClr>
          </a:sp3d>
        </c:spPr>
      </c:pivotFmt>
      <c:pivotFmt>
        <c:idx val="199"/>
        <c:spPr>
          <a:solidFill>
            <a:schemeClr val="accent1"/>
          </a:solidFill>
          <a:ln w="25400">
            <a:solidFill>
              <a:schemeClr val="lt1"/>
            </a:solidFill>
          </a:ln>
          <a:effectLst/>
          <a:sp3d contourW="25400">
            <a:contourClr>
              <a:schemeClr val="lt1"/>
            </a:contourClr>
          </a:sp3d>
        </c:spPr>
      </c:pivotFmt>
      <c:pivotFmt>
        <c:idx val="200"/>
        <c:spPr>
          <a:solidFill>
            <a:schemeClr val="accent1"/>
          </a:solidFill>
          <a:ln w="25400">
            <a:solidFill>
              <a:schemeClr val="lt1"/>
            </a:solidFill>
          </a:ln>
          <a:effectLst/>
          <a:sp3d contourW="25400">
            <a:contourClr>
              <a:schemeClr val="lt1"/>
            </a:contourClr>
          </a:sp3d>
        </c:spPr>
      </c:pivotFmt>
      <c:pivotFmt>
        <c:idx val="201"/>
        <c:spPr>
          <a:solidFill>
            <a:schemeClr val="accent1"/>
          </a:solidFill>
          <a:ln w="25400">
            <a:solidFill>
              <a:schemeClr val="lt1"/>
            </a:solidFill>
          </a:ln>
          <a:effectLst/>
          <a:sp3d contourW="25400">
            <a:contourClr>
              <a:schemeClr val="lt1"/>
            </a:contourClr>
          </a:sp3d>
        </c:spPr>
      </c:pivotFmt>
      <c:pivotFmt>
        <c:idx val="202"/>
        <c:spPr>
          <a:solidFill>
            <a:schemeClr val="accent1"/>
          </a:solidFill>
          <a:ln w="25400">
            <a:solidFill>
              <a:schemeClr val="lt1"/>
            </a:solidFill>
          </a:ln>
          <a:effectLst/>
          <a:sp3d contourW="25400">
            <a:contourClr>
              <a:schemeClr val="lt1"/>
            </a:contourClr>
          </a:sp3d>
        </c:spPr>
      </c:pivotFmt>
      <c:pivotFmt>
        <c:idx val="203"/>
        <c:spPr>
          <a:solidFill>
            <a:schemeClr val="accent1"/>
          </a:solidFill>
          <a:ln w="25400">
            <a:solidFill>
              <a:schemeClr val="lt1"/>
            </a:solidFill>
          </a:ln>
          <a:effectLst/>
          <a:sp3d contourW="25400">
            <a:contourClr>
              <a:schemeClr val="lt1"/>
            </a:contourClr>
          </a:sp3d>
        </c:spPr>
      </c:pivotFmt>
      <c:pivotFmt>
        <c:idx val="204"/>
        <c:spPr>
          <a:solidFill>
            <a:schemeClr val="accent1"/>
          </a:solidFill>
          <a:ln w="25400">
            <a:solidFill>
              <a:schemeClr val="lt1"/>
            </a:solidFill>
          </a:ln>
          <a:effectLst/>
          <a:sp3d contourW="25400">
            <a:contourClr>
              <a:schemeClr val="lt1"/>
            </a:contourClr>
          </a:sp3d>
        </c:spPr>
      </c:pivotFmt>
      <c:pivotFmt>
        <c:idx val="205"/>
        <c:spPr>
          <a:solidFill>
            <a:schemeClr val="accent1"/>
          </a:solidFill>
          <a:ln w="25400">
            <a:solidFill>
              <a:schemeClr val="lt1"/>
            </a:solidFill>
          </a:ln>
          <a:effectLst/>
          <a:sp3d contourW="25400">
            <a:contourClr>
              <a:schemeClr val="lt1"/>
            </a:contourClr>
          </a:sp3d>
        </c:spPr>
      </c:pivotFmt>
      <c:pivotFmt>
        <c:idx val="206"/>
        <c:spPr>
          <a:solidFill>
            <a:schemeClr val="accent1"/>
          </a:solidFill>
          <a:ln w="25400">
            <a:solidFill>
              <a:schemeClr val="lt1"/>
            </a:solidFill>
          </a:ln>
          <a:effectLst/>
          <a:sp3d contourW="25400">
            <a:contourClr>
              <a:schemeClr val="lt1"/>
            </a:contourClr>
          </a:sp3d>
        </c:spPr>
      </c:pivotFmt>
      <c:pivotFmt>
        <c:idx val="207"/>
        <c:spPr>
          <a:solidFill>
            <a:schemeClr val="accent1"/>
          </a:solidFill>
          <a:ln w="25400">
            <a:solidFill>
              <a:schemeClr val="lt1"/>
            </a:solidFill>
          </a:ln>
          <a:effectLst/>
          <a:sp3d contourW="25400">
            <a:contourClr>
              <a:schemeClr val="lt1"/>
            </a:contourClr>
          </a:sp3d>
        </c:spPr>
      </c:pivotFmt>
      <c:pivotFmt>
        <c:idx val="208"/>
        <c:spPr>
          <a:solidFill>
            <a:schemeClr val="accent1"/>
          </a:solidFill>
          <a:ln w="25400">
            <a:solidFill>
              <a:schemeClr val="lt1"/>
            </a:solidFill>
          </a:ln>
          <a:effectLst/>
          <a:sp3d contourW="25400">
            <a:contourClr>
              <a:schemeClr val="lt1"/>
            </a:contourClr>
          </a:sp3d>
        </c:spPr>
      </c:pivotFmt>
      <c:pivotFmt>
        <c:idx val="209"/>
        <c:spPr>
          <a:solidFill>
            <a:schemeClr val="accent1"/>
          </a:solidFill>
          <a:ln w="25400">
            <a:solidFill>
              <a:schemeClr val="lt1"/>
            </a:solidFill>
          </a:ln>
          <a:effectLst/>
          <a:sp3d contourW="25400">
            <a:contourClr>
              <a:schemeClr val="lt1"/>
            </a:contourClr>
          </a:sp3d>
        </c:spPr>
      </c:pivotFmt>
      <c:pivotFmt>
        <c:idx val="210"/>
        <c:spPr>
          <a:solidFill>
            <a:schemeClr val="accent1"/>
          </a:solidFill>
          <a:ln w="25400">
            <a:solidFill>
              <a:schemeClr val="lt1"/>
            </a:solidFill>
          </a:ln>
          <a:effectLst/>
          <a:sp3d contourW="25400">
            <a:contourClr>
              <a:schemeClr val="lt1"/>
            </a:contourClr>
          </a:sp3d>
        </c:spPr>
      </c:pivotFmt>
      <c:pivotFmt>
        <c:idx val="211"/>
        <c:spPr>
          <a:solidFill>
            <a:schemeClr val="accent1"/>
          </a:solidFill>
          <a:ln w="25400">
            <a:solidFill>
              <a:schemeClr val="lt1"/>
            </a:solidFill>
          </a:ln>
          <a:effectLst/>
          <a:sp3d contourW="25400">
            <a:contourClr>
              <a:schemeClr val="lt1"/>
            </a:contourClr>
          </a:sp3d>
        </c:spPr>
      </c:pivotFmt>
      <c:pivotFmt>
        <c:idx val="212"/>
        <c:spPr>
          <a:solidFill>
            <a:schemeClr val="accent1"/>
          </a:solidFill>
          <a:ln w="25400">
            <a:solidFill>
              <a:schemeClr val="lt1"/>
            </a:solidFill>
          </a:ln>
          <a:effectLst/>
          <a:sp3d contourW="25400">
            <a:contourClr>
              <a:schemeClr val="lt1"/>
            </a:contourClr>
          </a:sp3d>
        </c:spPr>
      </c:pivotFmt>
      <c:pivotFmt>
        <c:idx val="213"/>
        <c:spPr>
          <a:solidFill>
            <a:schemeClr val="accent1"/>
          </a:solidFill>
          <a:ln w="25400">
            <a:solidFill>
              <a:schemeClr val="lt1"/>
            </a:solidFill>
          </a:ln>
          <a:effectLst/>
          <a:sp3d contourW="25400">
            <a:contourClr>
              <a:schemeClr val="lt1"/>
            </a:contourClr>
          </a:sp3d>
        </c:spPr>
      </c:pivotFmt>
      <c:pivotFmt>
        <c:idx val="214"/>
        <c:spPr>
          <a:solidFill>
            <a:schemeClr val="accent1"/>
          </a:solidFill>
          <a:ln w="25400">
            <a:solidFill>
              <a:schemeClr val="lt1"/>
            </a:solidFill>
          </a:ln>
          <a:effectLst/>
          <a:sp3d contourW="25400">
            <a:contourClr>
              <a:schemeClr val="lt1"/>
            </a:contourClr>
          </a:sp3d>
        </c:spPr>
      </c:pivotFmt>
      <c:pivotFmt>
        <c:idx val="215"/>
        <c:spPr>
          <a:solidFill>
            <a:schemeClr val="accent1"/>
          </a:solidFill>
          <a:ln w="25400">
            <a:solidFill>
              <a:schemeClr val="lt1"/>
            </a:solidFill>
          </a:ln>
          <a:effectLst/>
          <a:sp3d contourW="25400">
            <a:contourClr>
              <a:schemeClr val="lt1"/>
            </a:contourClr>
          </a:sp3d>
        </c:spPr>
      </c:pivotFmt>
      <c:pivotFmt>
        <c:idx val="216"/>
        <c:spPr>
          <a:solidFill>
            <a:schemeClr val="accent1"/>
          </a:solidFill>
          <a:ln w="25400">
            <a:solidFill>
              <a:schemeClr val="lt1"/>
            </a:solidFill>
          </a:ln>
          <a:effectLst/>
          <a:sp3d contourW="25400">
            <a:contourClr>
              <a:schemeClr val="lt1"/>
            </a:contourClr>
          </a:sp3d>
        </c:spPr>
      </c:pivotFmt>
      <c:pivotFmt>
        <c:idx val="217"/>
        <c:spPr>
          <a:solidFill>
            <a:schemeClr val="accent1"/>
          </a:solidFill>
          <a:ln w="25400">
            <a:solidFill>
              <a:schemeClr val="lt1"/>
            </a:solidFill>
          </a:ln>
          <a:effectLst/>
          <a:sp3d contourW="25400">
            <a:contourClr>
              <a:schemeClr val="lt1"/>
            </a:contourClr>
          </a:sp3d>
        </c:spPr>
      </c:pivotFmt>
      <c:pivotFmt>
        <c:idx val="218"/>
        <c:spPr>
          <a:solidFill>
            <a:schemeClr val="accent1"/>
          </a:solidFill>
          <a:ln w="25400">
            <a:solidFill>
              <a:schemeClr val="lt1"/>
            </a:solidFill>
          </a:ln>
          <a:effectLst/>
          <a:sp3d contourW="25400">
            <a:contourClr>
              <a:schemeClr val="lt1"/>
            </a:contourClr>
          </a:sp3d>
        </c:spPr>
      </c:pivotFmt>
      <c:pivotFmt>
        <c:idx val="219"/>
        <c:spPr>
          <a:solidFill>
            <a:schemeClr val="accent1"/>
          </a:solidFill>
          <a:ln w="25400">
            <a:solidFill>
              <a:schemeClr val="lt1"/>
            </a:solidFill>
          </a:ln>
          <a:effectLst/>
          <a:sp3d contourW="25400">
            <a:contourClr>
              <a:schemeClr val="lt1"/>
            </a:contourClr>
          </a:sp3d>
        </c:spPr>
      </c:pivotFmt>
      <c:pivotFmt>
        <c:idx val="220"/>
        <c:spPr>
          <a:solidFill>
            <a:schemeClr val="accent1"/>
          </a:solidFill>
          <a:ln w="25400">
            <a:solidFill>
              <a:schemeClr val="lt1"/>
            </a:solidFill>
          </a:ln>
          <a:effectLst/>
          <a:sp3d contourW="25400">
            <a:contourClr>
              <a:schemeClr val="lt1"/>
            </a:contourClr>
          </a:sp3d>
        </c:spPr>
      </c:pivotFmt>
      <c:pivotFmt>
        <c:idx val="221"/>
        <c:spPr>
          <a:solidFill>
            <a:schemeClr val="accent1"/>
          </a:solidFill>
          <a:ln w="25400">
            <a:solidFill>
              <a:schemeClr val="lt1"/>
            </a:solidFill>
          </a:ln>
          <a:effectLst/>
          <a:sp3d contourW="25400">
            <a:contourClr>
              <a:schemeClr val="lt1"/>
            </a:contourClr>
          </a:sp3d>
        </c:spPr>
      </c:pivotFmt>
      <c:pivotFmt>
        <c:idx val="222"/>
        <c:spPr>
          <a:solidFill>
            <a:schemeClr val="accent1"/>
          </a:solidFill>
          <a:ln w="25400">
            <a:solidFill>
              <a:schemeClr val="lt1"/>
            </a:solidFill>
          </a:ln>
          <a:effectLst/>
          <a:sp3d contourW="25400">
            <a:contourClr>
              <a:schemeClr val="lt1"/>
            </a:contourClr>
          </a:sp3d>
        </c:spPr>
      </c:pivotFmt>
      <c:pivotFmt>
        <c:idx val="223"/>
        <c:spPr>
          <a:solidFill>
            <a:schemeClr val="accent1"/>
          </a:solidFill>
          <a:ln w="25400">
            <a:solidFill>
              <a:schemeClr val="lt1"/>
            </a:solidFill>
          </a:ln>
          <a:effectLst/>
          <a:sp3d contourW="25400">
            <a:contourClr>
              <a:schemeClr val="lt1"/>
            </a:contourClr>
          </a:sp3d>
        </c:spPr>
      </c:pivotFmt>
      <c:pivotFmt>
        <c:idx val="224"/>
        <c:spPr>
          <a:solidFill>
            <a:schemeClr val="accent1"/>
          </a:solidFill>
          <a:ln w="25400">
            <a:solidFill>
              <a:schemeClr val="lt1"/>
            </a:solidFill>
          </a:ln>
          <a:effectLst/>
          <a:sp3d contourW="25400">
            <a:contourClr>
              <a:schemeClr val="lt1"/>
            </a:contourClr>
          </a:sp3d>
        </c:spPr>
      </c:pivotFmt>
      <c:pivotFmt>
        <c:idx val="225"/>
        <c:spPr>
          <a:solidFill>
            <a:schemeClr val="accent1"/>
          </a:solidFill>
          <a:ln w="25400">
            <a:solidFill>
              <a:schemeClr val="lt1"/>
            </a:solidFill>
          </a:ln>
          <a:effectLst/>
          <a:sp3d contourW="25400">
            <a:contourClr>
              <a:schemeClr val="lt1"/>
            </a:contourClr>
          </a:sp3d>
        </c:spPr>
      </c:pivotFmt>
      <c:pivotFmt>
        <c:idx val="226"/>
        <c:spPr>
          <a:solidFill>
            <a:schemeClr val="accent1"/>
          </a:solidFill>
          <a:ln w="25400">
            <a:solidFill>
              <a:schemeClr val="lt1"/>
            </a:solidFill>
          </a:ln>
          <a:effectLst/>
          <a:sp3d contourW="25400">
            <a:contourClr>
              <a:schemeClr val="lt1"/>
            </a:contourClr>
          </a:sp3d>
        </c:spPr>
      </c:pivotFmt>
      <c:pivotFmt>
        <c:idx val="227"/>
        <c:spPr>
          <a:solidFill>
            <a:schemeClr val="accent1"/>
          </a:solidFill>
          <a:ln w="25400">
            <a:solidFill>
              <a:schemeClr val="lt1"/>
            </a:solidFill>
          </a:ln>
          <a:effectLst/>
          <a:sp3d contourW="25400">
            <a:contourClr>
              <a:schemeClr val="lt1"/>
            </a:contourClr>
          </a:sp3d>
        </c:spPr>
      </c:pivotFmt>
      <c:pivotFmt>
        <c:idx val="228"/>
        <c:spPr>
          <a:solidFill>
            <a:schemeClr val="accent1"/>
          </a:solidFill>
          <a:ln w="25400">
            <a:solidFill>
              <a:schemeClr val="lt1"/>
            </a:solidFill>
          </a:ln>
          <a:effectLst/>
          <a:sp3d contourW="25400">
            <a:contourClr>
              <a:schemeClr val="lt1"/>
            </a:contourClr>
          </a:sp3d>
        </c:spPr>
      </c:pivotFmt>
      <c:pivotFmt>
        <c:idx val="229"/>
        <c:spPr>
          <a:solidFill>
            <a:schemeClr val="accent1"/>
          </a:solidFill>
          <a:ln w="25400">
            <a:solidFill>
              <a:schemeClr val="lt1"/>
            </a:solidFill>
          </a:ln>
          <a:effectLst/>
          <a:sp3d contourW="25400">
            <a:contourClr>
              <a:schemeClr val="lt1"/>
            </a:contourClr>
          </a:sp3d>
        </c:spPr>
      </c:pivotFmt>
      <c:pivotFmt>
        <c:idx val="230"/>
        <c:spPr>
          <a:solidFill>
            <a:schemeClr val="accent1"/>
          </a:solidFill>
          <a:ln w="25400">
            <a:solidFill>
              <a:schemeClr val="lt1"/>
            </a:solidFill>
          </a:ln>
          <a:effectLst/>
          <a:sp3d contourW="25400">
            <a:contourClr>
              <a:schemeClr val="lt1"/>
            </a:contourClr>
          </a:sp3d>
        </c:spPr>
      </c:pivotFmt>
      <c:pivotFmt>
        <c:idx val="231"/>
        <c:spPr>
          <a:solidFill>
            <a:schemeClr val="accent1"/>
          </a:solidFill>
          <a:ln w="25400">
            <a:solidFill>
              <a:schemeClr val="lt1"/>
            </a:solidFill>
          </a:ln>
          <a:effectLst/>
          <a:sp3d contourW="25400">
            <a:contourClr>
              <a:schemeClr val="lt1"/>
            </a:contourClr>
          </a:sp3d>
        </c:spPr>
      </c:pivotFmt>
      <c:pivotFmt>
        <c:idx val="232"/>
        <c:spPr>
          <a:solidFill>
            <a:schemeClr val="accent1"/>
          </a:solidFill>
          <a:ln w="25400">
            <a:solidFill>
              <a:schemeClr val="lt1"/>
            </a:solidFill>
          </a:ln>
          <a:effectLst/>
          <a:sp3d contourW="25400">
            <a:contourClr>
              <a:schemeClr val="lt1"/>
            </a:contourClr>
          </a:sp3d>
        </c:spPr>
      </c:pivotFmt>
      <c:pivotFmt>
        <c:idx val="233"/>
        <c:spPr>
          <a:solidFill>
            <a:schemeClr val="accent1"/>
          </a:solidFill>
          <a:ln w="25400">
            <a:solidFill>
              <a:schemeClr val="lt1"/>
            </a:solidFill>
          </a:ln>
          <a:effectLst/>
          <a:sp3d contourW="25400">
            <a:contourClr>
              <a:schemeClr val="lt1"/>
            </a:contourClr>
          </a:sp3d>
        </c:spPr>
      </c:pivotFmt>
      <c:pivotFmt>
        <c:idx val="234"/>
        <c:spPr>
          <a:solidFill>
            <a:schemeClr val="accent1"/>
          </a:solidFill>
          <a:ln w="25400">
            <a:solidFill>
              <a:schemeClr val="lt1"/>
            </a:solidFill>
          </a:ln>
          <a:effectLst/>
          <a:sp3d contourW="25400">
            <a:contourClr>
              <a:schemeClr val="lt1"/>
            </a:contourClr>
          </a:sp3d>
        </c:spPr>
      </c:pivotFmt>
      <c:pivotFmt>
        <c:idx val="235"/>
        <c:spPr>
          <a:solidFill>
            <a:schemeClr val="accent1"/>
          </a:solidFill>
          <a:ln w="25400">
            <a:solidFill>
              <a:schemeClr val="lt1"/>
            </a:solidFill>
          </a:ln>
          <a:effectLst/>
          <a:sp3d contourW="25400">
            <a:contourClr>
              <a:schemeClr val="lt1"/>
            </a:contourClr>
          </a:sp3d>
        </c:spPr>
      </c:pivotFmt>
      <c:pivotFmt>
        <c:idx val="236"/>
        <c:spPr>
          <a:solidFill>
            <a:schemeClr val="accent1"/>
          </a:solidFill>
          <a:ln w="25400">
            <a:solidFill>
              <a:schemeClr val="lt1"/>
            </a:solidFill>
          </a:ln>
          <a:effectLst/>
          <a:sp3d contourW="25400">
            <a:contourClr>
              <a:schemeClr val="lt1"/>
            </a:contourClr>
          </a:sp3d>
        </c:spPr>
      </c:pivotFmt>
      <c:pivotFmt>
        <c:idx val="237"/>
        <c:spPr>
          <a:solidFill>
            <a:schemeClr val="accent1"/>
          </a:solidFill>
          <a:ln w="25400">
            <a:solidFill>
              <a:schemeClr val="lt1"/>
            </a:solidFill>
          </a:ln>
          <a:effectLst/>
          <a:sp3d contourW="25400">
            <a:contourClr>
              <a:schemeClr val="lt1"/>
            </a:contourClr>
          </a:sp3d>
        </c:spPr>
      </c:pivotFmt>
      <c:pivotFmt>
        <c:idx val="238"/>
        <c:spPr>
          <a:solidFill>
            <a:schemeClr val="accent1"/>
          </a:solidFill>
          <a:ln w="25400">
            <a:solidFill>
              <a:schemeClr val="lt1"/>
            </a:solidFill>
          </a:ln>
          <a:effectLst/>
          <a:sp3d contourW="25400">
            <a:contourClr>
              <a:schemeClr val="lt1"/>
            </a:contourClr>
          </a:sp3d>
        </c:spPr>
      </c:pivotFmt>
      <c:pivotFmt>
        <c:idx val="239"/>
        <c:spPr>
          <a:solidFill>
            <a:schemeClr val="accent1"/>
          </a:solidFill>
          <a:ln w="25400">
            <a:solidFill>
              <a:schemeClr val="lt1"/>
            </a:solidFill>
          </a:ln>
          <a:effectLst/>
          <a:sp3d contourW="25400">
            <a:contourClr>
              <a:schemeClr val="lt1"/>
            </a:contourClr>
          </a:sp3d>
        </c:spPr>
      </c:pivotFmt>
      <c:pivotFmt>
        <c:idx val="240"/>
        <c:spPr>
          <a:solidFill>
            <a:schemeClr val="accent1"/>
          </a:solidFill>
          <a:ln w="25400">
            <a:solidFill>
              <a:schemeClr val="lt1"/>
            </a:solidFill>
          </a:ln>
          <a:effectLst/>
          <a:sp3d contourW="25400">
            <a:contourClr>
              <a:schemeClr val="lt1"/>
            </a:contourClr>
          </a:sp3d>
        </c:spPr>
      </c:pivotFmt>
      <c:pivotFmt>
        <c:idx val="241"/>
        <c:spPr>
          <a:solidFill>
            <a:schemeClr val="accent1"/>
          </a:solidFill>
          <a:ln w="25400">
            <a:solidFill>
              <a:schemeClr val="lt1"/>
            </a:solidFill>
          </a:ln>
          <a:effectLst/>
          <a:sp3d contourW="25400">
            <a:contourClr>
              <a:schemeClr val="lt1"/>
            </a:contourClr>
          </a:sp3d>
        </c:spPr>
      </c:pivotFmt>
      <c:pivotFmt>
        <c:idx val="242"/>
        <c:spPr>
          <a:solidFill>
            <a:schemeClr val="accent1"/>
          </a:solidFill>
          <a:ln w="25400">
            <a:solidFill>
              <a:schemeClr val="lt1"/>
            </a:solidFill>
          </a:ln>
          <a:effectLst/>
          <a:sp3d contourW="25400">
            <a:contourClr>
              <a:schemeClr val="lt1"/>
            </a:contourClr>
          </a:sp3d>
        </c:spPr>
      </c:pivotFmt>
      <c:pivotFmt>
        <c:idx val="243"/>
        <c:spPr>
          <a:solidFill>
            <a:schemeClr val="accent1"/>
          </a:solidFill>
          <a:ln w="25400">
            <a:solidFill>
              <a:schemeClr val="lt1"/>
            </a:solidFill>
          </a:ln>
          <a:effectLst/>
          <a:sp3d contourW="25400">
            <a:contourClr>
              <a:schemeClr val="lt1"/>
            </a:contourClr>
          </a:sp3d>
        </c:spPr>
      </c:pivotFmt>
      <c:pivotFmt>
        <c:idx val="244"/>
        <c:spPr>
          <a:solidFill>
            <a:schemeClr val="accent1"/>
          </a:solidFill>
          <a:ln w="25400">
            <a:solidFill>
              <a:schemeClr val="lt1"/>
            </a:solidFill>
          </a:ln>
          <a:effectLst/>
          <a:sp3d contourW="25400">
            <a:contourClr>
              <a:schemeClr val="lt1"/>
            </a:contourClr>
          </a:sp3d>
        </c:spPr>
      </c:pivotFmt>
      <c:pivotFmt>
        <c:idx val="245"/>
        <c:spPr>
          <a:solidFill>
            <a:schemeClr val="accent1"/>
          </a:solidFill>
          <a:ln w="25400">
            <a:solidFill>
              <a:schemeClr val="lt1"/>
            </a:solidFill>
          </a:ln>
          <a:effectLst/>
          <a:sp3d contourW="25400">
            <a:contourClr>
              <a:schemeClr val="lt1"/>
            </a:contourClr>
          </a:sp3d>
        </c:spPr>
      </c:pivotFmt>
      <c:pivotFmt>
        <c:idx val="246"/>
        <c:spPr>
          <a:solidFill>
            <a:schemeClr val="accent1"/>
          </a:solidFill>
          <a:ln w="25400">
            <a:solidFill>
              <a:schemeClr val="lt1"/>
            </a:solidFill>
          </a:ln>
          <a:effectLst/>
          <a:sp3d contourW="25400">
            <a:contourClr>
              <a:schemeClr val="lt1"/>
            </a:contourClr>
          </a:sp3d>
        </c:spPr>
      </c:pivotFmt>
      <c:pivotFmt>
        <c:idx val="247"/>
        <c:spPr>
          <a:solidFill>
            <a:schemeClr val="accent1"/>
          </a:solidFill>
          <a:ln w="25400">
            <a:solidFill>
              <a:schemeClr val="lt1"/>
            </a:solidFill>
          </a:ln>
          <a:effectLst/>
          <a:sp3d contourW="25400">
            <a:contourClr>
              <a:schemeClr val="lt1"/>
            </a:contourClr>
          </a:sp3d>
        </c:spPr>
      </c:pivotFmt>
      <c:pivotFmt>
        <c:idx val="248"/>
        <c:spPr>
          <a:solidFill>
            <a:schemeClr val="accent1"/>
          </a:solidFill>
          <a:ln w="25400">
            <a:solidFill>
              <a:schemeClr val="lt1"/>
            </a:solidFill>
          </a:ln>
          <a:effectLst/>
          <a:sp3d contourW="25400">
            <a:contourClr>
              <a:schemeClr val="lt1"/>
            </a:contourClr>
          </a:sp3d>
        </c:spPr>
      </c:pivotFmt>
      <c:pivotFmt>
        <c:idx val="249"/>
        <c:spPr>
          <a:solidFill>
            <a:schemeClr val="accent1"/>
          </a:solidFill>
          <a:ln w="25400">
            <a:solidFill>
              <a:schemeClr val="lt1"/>
            </a:solidFill>
          </a:ln>
          <a:effectLst/>
          <a:sp3d contourW="25400">
            <a:contourClr>
              <a:schemeClr val="lt1"/>
            </a:contourClr>
          </a:sp3d>
        </c:spPr>
      </c:pivotFmt>
      <c:pivotFmt>
        <c:idx val="250"/>
        <c:spPr>
          <a:solidFill>
            <a:schemeClr val="accent1"/>
          </a:solidFill>
          <a:ln w="25400">
            <a:solidFill>
              <a:schemeClr val="lt1"/>
            </a:solidFill>
          </a:ln>
          <a:effectLst/>
          <a:sp3d contourW="25400">
            <a:contourClr>
              <a:schemeClr val="lt1"/>
            </a:contourClr>
          </a:sp3d>
        </c:spPr>
      </c:pivotFmt>
      <c:pivotFmt>
        <c:idx val="251"/>
        <c:spPr>
          <a:solidFill>
            <a:schemeClr val="accent1"/>
          </a:solidFill>
          <a:ln w="25400">
            <a:solidFill>
              <a:schemeClr val="lt1"/>
            </a:solidFill>
          </a:ln>
          <a:effectLst/>
          <a:sp3d contourW="25400">
            <a:contourClr>
              <a:schemeClr val="lt1"/>
            </a:contourClr>
          </a:sp3d>
        </c:spPr>
      </c:pivotFmt>
      <c:pivotFmt>
        <c:idx val="252"/>
        <c:spPr>
          <a:solidFill>
            <a:schemeClr val="accent1"/>
          </a:solidFill>
          <a:ln w="25400">
            <a:solidFill>
              <a:schemeClr val="lt1"/>
            </a:solidFill>
          </a:ln>
          <a:effectLst/>
          <a:sp3d contourW="25400">
            <a:contourClr>
              <a:schemeClr val="lt1"/>
            </a:contourClr>
          </a:sp3d>
        </c:spPr>
      </c:pivotFmt>
      <c:pivotFmt>
        <c:idx val="253"/>
        <c:spPr>
          <a:solidFill>
            <a:schemeClr val="accent1"/>
          </a:solidFill>
          <a:ln w="25400">
            <a:solidFill>
              <a:schemeClr val="lt1"/>
            </a:solidFill>
          </a:ln>
          <a:effectLst/>
          <a:sp3d contourW="25400">
            <a:contourClr>
              <a:schemeClr val="lt1"/>
            </a:contourClr>
          </a:sp3d>
        </c:spPr>
      </c:pivotFmt>
      <c:pivotFmt>
        <c:idx val="254"/>
        <c:spPr>
          <a:solidFill>
            <a:schemeClr val="accent1"/>
          </a:solidFill>
          <a:ln w="25400">
            <a:solidFill>
              <a:schemeClr val="lt1"/>
            </a:solidFill>
          </a:ln>
          <a:effectLst/>
          <a:sp3d contourW="25400">
            <a:contourClr>
              <a:schemeClr val="lt1"/>
            </a:contourClr>
          </a:sp3d>
        </c:spPr>
      </c:pivotFmt>
      <c:pivotFmt>
        <c:idx val="255"/>
        <c:spPr>
          <a:solidFill>
            <a:schemeClr val="accent1"/>
          </a:solidFill>
          <a:ln w="25400">
            <a:solidFill>
              <a:schemeClr val="lt1"/>
            </a:solidFill>
          </a:ln>
          <a:effectLst/>
          <a:sp3d contourW="25400">
            <a:contourClr>
              <a:schemeClr val="lt1"/>
            </a:contourClr>
          </a:sp3d>
        </c:spPr>
      </c:pivotFmt>
      <c:pivotFmt>
        <c:idx val="256"/>
        <c:spPr>
          <a:solidFill>
            <a:schemeClr val="accent1"/>
          </a:solidFill>
          <a:ln w="25400">
            <a:solidFill>
              <a:schemeClr val="lt1"/>
            </a:solidFill>
          </a:ln>
          <a:effectLst/>
          <a:sp3d contourW="25400">
            <a:contourClr>
              <a:schemeClr val="lt1"/>
            </a:contourClr>
          </a:sp3d>
        </c:spPr>
      </c:pivotFmt>
      <c:pivotFmt>
        <c:idx val="257"/>
        <c:spPr>
          <a:solidFill>
            <a:schemeClr val="accent1"/>
          </a:solidFill>
          <a:ln w="25400">
            <a:solidFill>
              <a:schemeClr val="lt1"/>
            </a:solidFill>
          </a:ln>
          <a:effectLst/>
          <a:sp3d contourW="25400">
            <a:contourClr>
              <a:schemeClr val="lt1"/>
            </a:contourClr>
          </a:sp3d>
        </c:spPr>
      </c:pivotFmt>
      <c:pivotFmt>
        <c:idx val="258"/>
        <c:spPr>
          <a:solidFill>
            <a:schemeClr val="accent1"/>
          </a:solidFill>
          <a:ln w="25400">
            <a:solidFill>
              <a:schemeClr val="lt1"/>
            </a:solidFill>
          </a:ln>
          <a:effectLst/>
          <a:sp3d contourW="25400">
            <a:contourClr>
              <a:schemeClr val="lt1"/>
            </a:contourClr>
          </a:sp3d>
        </c:spPr>
      </c:pivotFmt>
      <c:pivotFmt>
        <c:idx val="259"/>
        <c:spPr>
          <a:solidFill>
            <a:schemeClr val="accent1"/>
          </a:solidFill>
          <a:ln w="25400">
            <a:solidFill>
              <a:schemeClr val="lt1"/>
            </a:solidFill>
          </a:ln>
          <a:effectLst/>
          <a:sp3d contourW="25400">
            <a:contourClr>
              <a:schemeClr val="lt1"/>
            </a:contourClr>
          </a:sp3d>
        </c:spPr>
      </c:pivotFmt>
      <c:pivotFmt>
        <c:idx val="260"/>
        <c:spPr>
          <a:solidFill>
            <a:schemeClr val="accent1"/>
          </a:solidFill>
          <a:ln w="25400">
            <a:solidFill>
              <a:schemeClr val="lt1"/>
            </a:solidFill>
          </a:ln>
          <a:effectLst/>
          <a:sp3d contourW="25400">
            <a:contourClr>
              <a:schemeClr val="lt1"/>
            </a:contourClr>
          </a:sp3d>
        </c:spPr>
      </c:pivotFmt>
      <c:pivotFmt>
        <c:idx val="261"/>
        <c:spPr>
          <a:solidFill>
            <a:schemeClr val="accent1"/>
          </a:solidFill>
          <a:ln w="25400">
            <a:solidFill>
              <a:schemeClr val="lt1"/>
            </a:solidFill>
          </a:ln>
          <a:effectLst/>
          <a:sp3d contourW="25400">
            <a:contourClr>
              <a:schemeClr val="lt1"/>
            </a:contourClr>
          </a:sp3d>
        </c:spPr>
      </c:pivotFmt>
      <c:pivotFmt>
        <c:idx val="262"/>
        <c:spPr>
          <a:solidFill>
            <a:schemeClr val="accent1"/>
          </a:solidFill>
          <a:ln w="25400">
            <a:solidFill>
              <a:schemeClr val="lt1"/>
            </a:solidFill>
          </a:ln>
          <a:effectLst/>
          <a:sp3d contourW="25400">
            <a:contourClr>
              <a:schemeClr val="lt1"/>
            </a:contourClr>
          </a:sp3d>
        </c:spPr>
      </c:pivotFmt>
      <c:pivotFmt>
        <c:idx val="263"/>
        <c:spPr>
          <a:solidFill>
            <a:schemeClr val="accent1"/>
          </a:solidFill>
          <a:ln w="25400">
            <a:solidFill>
              <a:schemeClr val="lt1"/>
            </a:solidFill>
          </a:ln>
          <a:effectLst/>
          <a:sp3d contourW="25400">
            <a:contourClr>
              <a:schemeClr val="lt1"/>
            </a:contourClr>
          </a:sp3d>
        </c:spPr>
      </c:pivotFmt>
      <c:pivotFmt>
        <c:idx val="264"/>
        <c:spPr>
          <a:solidFill>
            <a:schemeClr val="accent1"/>
          </a:solidFill>
          <a:ln w="25400">
            <a:solidFill>
              <a:schemeClr val="lt1"/>
            </a:solidFill>
          </a:ln>
          <a:effectLst/>
          <a:sp3d contourW="25400">
            <a:contourClr>
              <a:schemeClr val="lt1"/>
            </a:contourClr>
          </a:sp3d>
        </c:spPr>
      </c:pivotFmt>
      <c:pivotFmt>
        <c:idx val="265"/>
        <c:spPr>
          <a:solidFill>
            <a:schemeClr val="accent1"/>
          </a:solidFill>
          <a:ln w="25400">
            <a:solidFill>
              <a:schemeClr val="lt1"/>
            </a:solidFill>
          </a:ln>
          <a:effectLst/>
          <a:sp3d contourW="25400">
            <a:contourClr>
              <a:schemeClr val="lt1"/>
            </a:contourClr>
          </a:sp3d>
        </c:spPr>
      </c:pivotFmt>
      <c:pivotFmt>
        <c:idx val="266"/>
        <c:spPr>
          <a:solidFill>
            <a:schemeClr val="accent1"/>
          </a:solidFill>
          <a:ln w="25400">
            <a:solidFill>
              <a:schemeClr val="lt1"/>
            </a:solidFill>
          </a:ln>
          <a:effectLst/>
          <a:sp3d contourW="25400">
            <a:contourClr>
              <a:schemeClr val="lt1"/>
            </a:contourClr>
          </a:sp3d>
        </c:spPr>
      </c:pivotFmt>
      <c:pivotFmt>
        <c:idx val="267"/>
        <c:spPr>
          <a:solidFill>
            <a:schemeClr val="accent1"/>
          </a:solidFill>
          <a:ln w="25400">
            <a:solidFill>
              <a:schemeClr val="lt1"/>
            </a:solidFill>
          </a:ln>
          <a:effectLst/>
          <a:sp3d contourW="25400">
            <a:contourClr>
              <a:schemeClr val="lt1"/>
            </a:contourClr>
          </a:sp3d>
        </c:spPr>
      </c:pivotFmt>
      <c:pivotFmt>
        <c:idx val="268"/>
        <c:spPr>
          <a:solidFill>
            <a:schemeClr val="accent1"/>
          </a:solidFill>
          <a:ln w="25400">
            <a:solidFill>
              <a:schemeClr val="lt1"/>
            </a:solidFill>
          </a:ln>
          <a:effectLst/>
          <a:sp3d contourW="25400">
            <a:contourClr>
              <a:schemeClr val="lt1"/>
            </a:contourClr>
          </a:sp3d>
        </c:spPr>
      </c:pivotFmt>
      <c:pivotFmt>
        <c:idx val="269"/>
        <c:spPr>
          <a:solidFill>
            <a:schemeClr val="accent1"/>
          </a:solidFill>
          <a:ln w="25400">
            <a:solidFill>
              <a:schemeClr val="lt1"/>
            </a:solidFill>
          </a:ln>
          <a:effectLst/>
          <a:sp3d contourW="25400">
            <a:contourClr>
              <a:schemeClr val="lt1"/>
            </a:contourClr>
          </a:sp3d>
        </c:spPr>
      </c:pivotFmt>
      <c:pivotFmt>
        <c:idx val="270"/>
        <c:spPr>
          <a:solidFill>
            <a:schemeClr val="accent1"/>
          </a:solidFill>
          <a:ln w="25400">
            <a:solidFill>
              <a:schemeClr val="lt1"/>
            </a:solidFill>
          </a:ln>
          <a:effectLst/>
          <a:sp3d contourW="25400">
            <a:contourClr>
              <a:schemeClr val="lt1"/>
            </a:contourClr>
          </a:sp3d>
        </c:spPr>
      </c:pivotFmt>
      <c:pivotFmt>
        <c:idx val="271"/>
        <c:spPr>
          <a:solidFill>
            <a:schemeClr val="accent1"/>
          </a:solidFill>
          <a:ln w="25400">
            <a:solidFill>
              <a:schemeClr val="lt1"/>
            </a:solidFill>
          </a:ln>
          <a:effectLst/>
          <a:sp3d contourW="25400">
            <a:contourClr>
              <a:schemeClr val="lt1"/>
            </a:contourClr>
          </a:sp3d>
        </c:spPr>
      </c:pivotFmt>
      <c:pivotFmt>
        <c:idx val="272"/>
        <c:spPr>
          <a:solidFill>
            <a:schemeClr val="accent1"/>
          </a:solidFill>
          <a:ln w="25400">
            <a:solidFill>
              <a:schemeClr val="lt1"/>
            </a:solidFill>
          </a:ln>
          <a:effectLst/>
          <a:sp3d contourW="25400">
            <a:contourClr>
              <a:schemeClr val="lt1"/>
            </a:contourClr>
          </a:sp3d>
        </c:spPr>
      </c:pivotFmt>
      <c:pivotFmt>
        <c:idx val="273"/>
        <c:spPr>
          <a:solidFill>
            <a:schemeClr val="accent1"/>
          </a:solidFill>
          <a:ln w="25400">
            <a:solidFill>
              <a:schemeClr val="lt1"/>
            </a:solidFill>
          </a:ln>
          <a:effectLst/>
          <a:sp3d contourW="25400">
            <a:contourClr>
              <a:schemeClr val="lt1"/>
            </a:contourClr>
          </a:sp3d>
        </c:spPr>
      </c:pivotFmt>
      <c:pivotFmt>
        <c:idx val="274"/>
        <c:spPr>
          <a:solidFill>
            <a:schemeClr val="accent1"/>
          </a:solidFill>
          <a:ln w="25400">
            <a:solidFill>
              <a:schemeClr val="lt1"/>
            </a:solidFill>
          </a:ln>
          <a:effectLst/>
          <a:sp3d contourW="25400">
            <a:contourClr>
              <a:schemeClr val="lt1"/>
            </a:contourClr>
          </a:sp3d>
        </c:spPr>
      </c:pivotFmt>
      <c:pivotFmt>
        <c:idx val="275"/>
        <c:spPr>
          <a:solidFill>
            <a:schemeClr val="accent1"/>
          </a:solidFill>
          <a:ln w="25400">
            <a:solidFill>
              <a:schemeClr val="lt1"/>
            </a:solidFill>
          </a:ln>
          <a:effectLst/>
          <a:sp3d contourW="25400">
            <a:contourClr>
              <a:schemeClr val="lt1"/>
            </a:contourClr>
          </a:sp3d>
        </c:spPr>
      </c:pivotFmt>
      <c:pivotFmt>
        <c:idx val="276"/>
        <c:spPr>
          <a:solidFill>
            <a:schemeClr val="accent1"/>
          </a:solidFill>
          <a:ln w="25400">
            <a:solidFill>
              <a:schemeClr val="lt1"/>
            </a:solidFill>
          </a:ln>
          <a:effectLst/>
          <a:sp3d contourW="25400">
            <a:contourClr>
              <a:schemeClr val="lt1"/>
            </a:contourClr>
          </a:sp3d>
        </c:spPr>
      </c:pivotFmt>
      <c:pivotFmt>
        <c:idx val="277"/>
        <c:spPr>
          <a:solidFill>
            <a:schemeClr val="accent1"/>
          </a:solidFill>
          <a:ln w="25400">
            <a:solidFill>
              <a:schemeClr val="lt1"/>
            </a:solidFill>
          </a:ln>
          <a:effectLst/>
          <a:sp3d contourW="25400">
            <a:contourClr>
              <a:schemeClr val="lt1"/>
            </a:contourClr>
          </a:sp3d>
        </c:spPr>
      </c:pivotFmt>
      <c:pivotFmt>
        <c:idx val="278"/>
        <c:spPr>
          <a:solidFill>
            <a:schemeClr val="accent1"/>
          </a:solidFill>
          <a:ln w="25400">
            <a:solidFill>
              <a:schemeClr val="lt1"/>
            </a:solidFill>
          </a:ln>
          <a:effectLst/>
          <a:sp3d contourW="25400">
            <a:contourClr>
              <a:schemeClr val="lt1"/>
            </a:contourClr>
          </a:sp3d>
        </c:spPr>
      </c:pivotFmt>
      <c:pivotFmt>
        <c:idx val="279"/>
        <c:spPr>
          <a:solidFill>
            <a:schemeClr val="accent1"/>
          </a:solidFill>
          <a:ln w="25400">
            <a:solidFill>
              <a:schemeClr val="lt1"/>
            </a:solidFill>
          </a:ln>
          <a:effectLst/>
          <a:sp3d contourW="25400">
            <a:contourClr>
              <a:schemeClr val="lt1"/>
            </a:contourClr>
          </a:sp3d>
        </c:spPr>
      </c:pivotFmt>
      <c:pivotFmt>
        <c:idx val="280"/>
        <c:spPr>
          <a:solidFill>
            <a:schemeClr val="accent1"/>
          </a:solidFill>
          <a:ln w="25400">
            <a:solidFill>
              <a:schemeClr val="lt1"/>
            </a:solidFill>
          </a:ln>
          <a:effectLst/>
          <a:sp3d contourW="25400">
            <a:contourClr>
              <a:schemeClr val="lt1"/>
            </a:contourClr>
          </a:sp3d>
        </c:spPr>
      </c:pivotFmt>
      <c:pivotFmt>
        <c:idx val="281"/>
        <c:spPr>
          <a:solidFill>
            <a:schemeClr val="accent1"/>
          </a:solidFill>
          <a:ln w="25400">
            <a:solidFill>
              <a:schemeClr val="lt1"/>
            </a:solidFill>
          </a:ln>
          <a:effectLst/>
          <a:sp3d contourW="25400">
            <a:contourClr>
              <a:schemeClr val="lt1"/>
            </a:contourClr>
          </a:sp3d>
        </c:spPr>
      </c:pivotFmt>
      <c:pivotFmt>
        <c:idx val="282"/>
        <c:spPr>
          <a:solidFill>
            <a:schemeClr val="accent1"/>
          </a:solidFill>
          <a:ln w="25400">
            <a:solidFill>
              <a:schemeClr val="lt1"/>
            </a:solidFill>
          </a:ln>
          <a:effectLst/>
          <a:sp3d contourW="25400">
            <a:contourClr>
              <a:schemeClr val="lt1"/>
            </a:contourClr>
          </a:sp3d>
        </c:spPr>
      </c:pivotFmt>
      <c:pivotFmt>
        <c:idx val="283"/>
        <c:spPr>
          <a:solidFill>
            <a:schemeClr val="accent1"/>
          </a:solidFill>
          <a:ln w="25400">
            <a:solidFill>
              <a:schemeClr val="lt1"/>
            </a:solidFill>
          </a:ln>
          <a:effectLst/>
          <a:sp3d contourW="25400">
            <a:contourClr>
              <a:schemeClr val="lt1"/>
            </a:contourClr>
          </a:sp3d>
        </c:spPr>
      </c:pivotFmt>
      <c:pivotFmt>
        <c:idx val="284"/>
        <c:spPr>
          <a:solidFill>
            <a:schemeClr val="accent1"/>
          </a:solidFill>
          <a:ln w="25400">
            <a:solidFill>
              <a:schemeClr val="lt1"/>
            </a:solidFill>
          </a:ln>
          <a:effectLst/>
          <a:sp3d contourW="25400">
            <a:contourClr>
              <a:schemeClr val="lt1"/>
            </a:contourClr>
          </a:sp3d>
        </c:spPr>
      </c:pivotFmt>
      <c:pivotFmt>
        <c:idx val="285"/>
        <c:spPr>
          <a:solidFill>
            <a:schemeClr val="accent1"/>
          </a:solidFill>
          <a:ln w="25400">
            <a:solidFill>
              <a:schemeClr val="lt1"/>
            </a:solidFill>
          </a:ln>
          <a:effectLst/>
          <a:sp3d contourW="25400">
            <a:contourClr>
              <a:schemeClr val="lt1"/>
            </a:contourClr>
          </a:sp3d>
        </c:spPr>
      </c:pivotFmt>
      <c:pivotFmt>
        <c:idx val="286"/>
        <c:spPr>
          <a:solidFill>
            <a:schemeClr val="accent1"/>
          </a:solidFill>
          <a:ln w="25400">
            <a:solidFill>
              <a:schemeClr val="lt1"/>
            </a:solidFill>
          </a:ln>
          <a:effectLst/>
          <a:sp3d contourW="25400">
            <a:contourClr>
              <a:schemeClr val="lt1"/>
            </a:contourClr>
          </a:sp3d>
        </c:spPr>
      </c:pivotFmt>
      <c:pivotFmt>
        <c:idx val="287"/>
        <c:spPr>
          <a:solidFill>
            <a:schemeClr val="accent1"/>
          </a:solidFill>
          <a:ln w="25400">
            <a:solidFill>
              <a:schemeClr val="lt1"/>
            </a:solidFill>
          </a:ln>
          <a:effectLst/>
          <a:sp3d contourW="25400">
            <a:contourClr>
              <a:schemeClr val="lt1"/>
            </a:contourClr>
          </a:sp3d>
        </c:spPr>
      </c:pivotFmt>
      <c:pivotFmt>
        <c:idx val="288"/>
        <c:spPr>
          <a:solidFill>
            <a:schemeClr val="accent1"/>
          </a:solidFill>
          <a:ln w="25400">
            <a:solidFill>
              <a:schemeClr val="lt1"/>
            </a:solidFill>
          </a:ln>
          <a:effectLst/>
          <a:sp3d contourW="25400">
            <a:contourClr>
              <a:schemeClr val="lt1"/>
            </a:contourClr>
          </a:sp3d>
        </c:spPr>
      </c:pivotFmt>
      <c:pivotFmt>
        <c:idx val="289"/>
        <c:spPr>
          <a:solidFill>
            <a:schemeClr val="accent1"/>
          </a:solidFill>
          <a:ln w="25400">
            <a:solidFill>
              <a:schemeClr val="lt1"/>
            </a:solidFill>
          </a:ln>
          <a:effectLst/>
          <a:sp3d contourW="25400">
            <a:contourClr>
              <a:schemeClr val="lt1"/>
            </a:contourClr>
          </a:sp3d>
        </c:spPr>
      </c:pivotFmt>
      <c:pivotFmt>
        <c:idx val="290"/>
        <c:spPr>
          <a:solidFill>
            <a:schemeClr val="accent1"/>
          </a:solidFill>
          <a:ln w="25400">
            <a:solidFill>
              <a:schemeClr val="lt1"/>
            </a:solidFill>
          </a:ln>
          <a:effectLst/>
          <a:sp3d contourW="25400">
            <a:contourClr>
              <a:schemeClr val="lt1"/>
            </a:contourClr>
          </a:sp3d>
        </c:spPr>
      </c:pivotFmt>
      <c:pivotFmt>
        <c:idx val="291"/>
        <c:spPr>
          <a:solidFill>
            <a:schemeClr val="accent1"/>
          </a:solidFill>
          <a:ln w="25400">
            <a:solidFill>
              <a:schemeClr val="lt1"/>
            </a:solidFill>
          </a:ln>
          <a:effectLst/>
          <a:sp3d contourW="25400">
            <a:contourClr>
              <a:schemeClr val="lt1"/>
            </a:contourClr>
          </a:sp3d>
        </c:spPr>
      </c:pivotFmt>
      <c:pivotFmt>
        <c:idx val="292"/>
        <c:spPr>
          <a:solidFill>
            <a:schemeClr val="accent1"/>
          </a:solidFill>
          <a:ln w="25400">
            <a:solidFill>
              <a:schemeClr val="lt1"/>
            </a:solidFill>
          </a:ln>
          <a:effectLst/>
          <a:sp3d contourW="25400">
            <a:contourClr>
              <a:schemeClr val="lt1"/>
            </a:contourClr>
          </a:sp3d>
        </c:spPr>
      </c:pivotFmt>
      <c:pivotFmt>
        <c:idx val="293"/>
        <c:spPr>
          <a:solidFill>
            <a:schemeClr val="accent1"/>
          </a:solidFill>
          <a:ln w="25400">
            <a:solidFill>
              <a:schemeClr val="lt1"/>
            </a:solidFill>
          </a:ln>
          <a:effectLst/>
          <a:sp3d contourW="25400">
            <a:contourClr>
              <a:schemeClr val="lt1"/>
            </a:contourClr>
          </a:sp3d>
        </c:spPr>
      </c:pivotFmt>
      <c:pivotFmt>
        <c:idx val="294"/>
        <c:spPr>
          <a:solidFill>
            <a:schemeClr val="accent1"/>
          </a:solidFill>
          <a:ln w="25400">
            <a:solidFill>
              <a:schemeClr val="lt1"/>
            </a:solidFill>
          </a:ln>
          <a:effectLst/>
          <a:sp3d contourW="25400">
            <a:contourClr>
              <a:schemeClr val="lt1"/>
            </a:contourClr>
          </a:sp3d>
        </c:spPr>
      </c:pivotFmt>
      <c:pivotFmt>
        <c:idx val="295"/>
        <c:spPr>
          <a:solidFill>
            <a:schemeClr val="accent1"/>
          </a:solidFill>
          <a:ln w="25400">
            <a:solidFill>
              <a:schemeClr val="lt1"/>
            </a:solidFill>
          </a:ln>
          <a:effectLst/>
          <a:sp3d contourW="25400">
            <a:contourClr>
              <a:schemeClr val="lt1"/>
            </a:contourClr>
          </a:sp3d>
        </c:spPr>
      </c:pivotFmt>
      <c:pivotFmt>
        <c:idx val="296"/>
        <c:spPr>
          <a:solidFill>
            <a:schemeClr val="accent1"/>
          </a:solidFill>
          <a:ln w="25400">
            <a:solidFill>
              <a:schemeClr val="lt1"/>
            </a:solidFill>
          </a:ln>
          <a:effectLst/>
          <a:sp3d contourW="25400">
            <a:contourClr>
              <a:schemeClr val="lt1"/>
            </a:contourClr>
          </a:sp3d>
        </c:spPr>
      </c:pivotFmt>
      <c:pivotFmt>
        <c:idx val="297"/>
        <c:spPr>
          <a:solidFill>
            <a:schemeClr val="accent1"/>
          </a:solidFill>
          <a:ln w="25400">
            <a:solidFill>
              <a:schemeClr val="lt1"/>
            </a:solidFill>
          </a:ln>
          <a:effectLst/>
          <a:sp3d contourW="25400">
            <a:contourClr>
              <a:schemeClr val="lt1"/>
            </a:contourClr>
          </a:sp3d>
        </c:spPr>
      </c:pivotFmt>
      <c:pivotFmt>
        <c:idx val="298"/>
        <c:spPr>
          <a:solidFill>
            <a:schemeClr val="accent1"/>
          </a:solidFill>
          <a:ln w="25400">
            <a:solidFill>
              <a:schemeClr val="lt1"/>
            </a:solidFill>
          </a:ln>
          <a:effectLst/>
          <a:sp3d contourW="25400">
            <a:contourClr>
              <a:schemeClr val="lt1"/>
            </a:contourClr>
          </a:sp3d>
        </c:spPr>
      </c:pivotFmt>
      <c:pivotFmt>
        <c:idx val="299"/>
        <c:spPr>
          <a:solidFill>
            <a:schemeClr val="accent1"/>
          </a:solidFill>
          <a:ln w="25400">
            <a:solidFill>
              <a:schemeClr val="lt1"/>
            </a:solidFill>
          </a:ln>
          <a:effectLst/>
          <a:sp3d contourW="25400">
            <a:contourClr>
              <a:schemeClr val="lt1"/>
            </a:contourClr>
          </a:sp3d>
        </c:spPr>
      </c:pivotFmt>
      <c:pivotFmt>
        <c:idx val="300"/>
        <c:spPr>
          <a:solidFill>
            <a:schemeClr val="accent1"/>
          </a:solidFill>
          <a:ln w="25400">
            <a:solidFill>
              <a:schemeClr val="lt1"/>
            </a:solidFill>
          </a:ln>
          <a:effectLst/>
          <a:sp3d contourW="25400">
            <a:contourClr>
              <a:schemeClr val="lt1"/>
            </a:contourClr>
          </a:sp3d>
        </c:spPr>
      </c:pivotFmt>
      <c:pivotFmt>
        <c:idx val="301"/>
        <c:spPr>
          <a:solidFill>
            <a:schemeClr val="accent1"/>
          </a:solidFill>
          <a:ln w="25400">
            <a:solidFill>
              <a:schemeClr val="lt1"/>
            </a:solidFill>
          </a:ln>
          <a:effectLst/>
          <a:sp3d contourW="25400">
            <a:contourClr>
              <a:schemeClr val="lt1"/>
            </a:contourClr>
          </a:sp3d>
        </c:spPr>
      </c:pivotFmt>
      <c:pivotFmt>
        <c:idx val="302"/>
        <c:spPr>
          <a:solidFill>
            <a:schemeClr val="accent1"/>
          </a:solidFill>
          <a:ln w="25400">
            <a:solidFill>
              <a:schemeClr val="lt1"/>
            </a:solidFill>
          </a:ln>
          <a:effectLst/>
          <a:sp3d contourW="25400">
            <a:contourClr>
              <a:schemeClr val="lt1"/>
            </a:contourClr>
          </a:sp3d>
        </c:spPr>
      </c:pivotFmt>
      <c:pivotFmt>
        <c:idx val="303"/>
        <c:spPr>
          <a:solidFill>
            <a:schemeClr val="accent1"/>
          </a:solidFill>
          <a:ln w="25400">
            <a:solidFill>
              <a:schemeClr val="lt1"/>
            </a:solidFill>
          </a:ln>
          <a:effectLst/>
          <a:sp3d contourW="25400">
            <a:contourClr>
              <a:schemeClr val="lt1"/>
            </a:contourClr>
          </a:sp3d>
        </c:spPr>
      </c:pivotFmt>
      <c:pivotFmt>
        <c:idx val="304"/>
        <c:spPr>
          <a:solidFill>
            <a:schemeClr val="accent1"/>
          </a:solidFill>
          <a:ln w="25400">
            <a:solidFill>
              <a:schemeClr val="lt1"/>
            </a:solidFill>
          </a:ln>
          <a:effectLst/>
          <a:sp3d contourW="25400">
            <a:contourClr>
              <a:schemeClr val="lt1"/>
            </a:contourClr>
          </a:sp3d>
        </c:spPr>
      </c:pivotFmt>
      <c:pivotFmt>
        <c:idx val="305"/>
        <c:spPr>
          <a:solidFill>
            <a:schemeClr val="accent1"/>
          </a:solidFill>
          <a:ln w="25400">
            <a:solidFill>
              <a:schemeClr val="lt1"/>
            </a:solidFill>
          </a:ln>
          <a:effectLst/>
          <a:sp3d contourW="25400">
            <a:contourClr>
              <a:schemeClr val="lt1"/>
            </a:contourClr>
          </a:sp3d>
        </c:spPr>
      </c:pivotFmt>
      <c:pivotFmt>
        <c:idx val="306"/>
        <c:spPr>
          <a:solidFill>
            <a:schemeClr val="accent1"/>
          </a:solidFill>
          <a:ln w="25400">
            <a:solidFill>
              <a:schemeClr val="lt1"/>
            </a:solidFill>
          </a:ln>
          <a:effectLst/>
          <a:sp3d contourW="25400">
            <a:contourClr>
              <a:schemeClr val="lt1"/>
            </a:contourClr>
          </a:sp3d>
        </c:spPr>
      </c:pivotFmt>
      <c:pivotFmt>
        <c:idx val="307"/>
        <c:spPr>
          <a:solidFill>
            <a:schemeClr val="accent1"/>
          </a:solidFill>
          <a:ln w="25400">
            <a:solidFill>
              <a:schemeClr val="lt1"/>
            </a:solidFill>
          </a:ln>
          <a:effectLst/>
          <a:sp3d contourW="25400">
            <a:contourClr>
              <a:schemeClr val="lt1"/>
            </a:contourClr>
          </a:sp3d>
        </c:spPr>
      </c:pivotFmt>
      <c:pivotFmt>
        <c:idx val="308"/>
        <c:spPr>
          <a:solidFill>
            <a:schemeClr val="accent1"/>
          </a:solidFill>
          <a:ln w="25400">
            <a:solidFill>
              <a:schemeClr val="lt1"/>
            </a:solidFill>
          </a:ln>
          <a:effectLst/>
          <a:sp3d contourW="25400">
            <a:contourClr>
              <a:schemeClr val="lt1"/>
            </a:contourClr>
          </a:sp3d>
        </c:spPr>
      </c:pivotFmt>
      <c:pivotFmt>
        <c:idx val="309"/>
        <c:spPr>
          <a:solidFill>
            <a:schemeClr val="accent1"/>
          </a:solidFill>
          <a:ln w="25400">
            <a:solidFill>
              <a:schemeClr val="lt1"/>
            </a:solidFill>
          </a:ln>
          <a:effectLst/>
          <a:sp3d contourW="25400">
            <a:contourClr>
              <a:schemeClr val="lt1"/>
            </a:contourClr>
          </a:sp3d>
        </c:spPr>
      </c:pivotFmt>
      <c:pivotFmt>
        <c:idx val="310"/>
        <c:spPr>
          <a:solidFill>
            <a:schemeClr val="accent1"/>
          </a:solidFill>
          <a:ln w="25400">
            <a:solidFill>
              <a:schemeClr val="lt1"/>
            </a:solidFill>
          </a:ln>
          <a:effectLst/>
          <a:sp3d contourW="25400">
            <a:contourClr>
              <a:schemeClr val="lt1"/>
            </a:contourClr>
          </a:sp3d>
        </c:spPr>
      </c:pivotFmt>
      <c:pivotFmt>
        <c:idx val="311"/>
        <c:spPr>
          <a:solidFill>
            <a:schemeClr val="accent1"/>
          </a:solidFill>
          <a:ln w="25400">
            <a:solidFill>
              <a:schemeClr val="lt1"/>
            </a:solidFill>
          </a:ln>
          <a:effectLst/>
          <a:sp3d contourW="25400">
            <a:contourClr>
              <a:schemeClr val="lt1"/>
            </a:contourClr>
          </a:sp3d>
        </c:spPr>
      </c:pivotFmt>
      <c:pivotFmt>
        <c:idx val="312"/>
        <c:spPr>
          <a:solidFill>
            <a:schemeClr val="accent1"/>
          </a:solidFill>
          <a:ln w="25400">
            <a:solidFill>
              <a:schemeClr val="lt1"/>
            </a:solidFill>
          </a:ln>
          <a:effectLst/>
          <a:sp3d contourW="25400">
            <a:contourClr>
              <a:schemeClr val="lt1"/>
            </a:contourClr>
          </a:sp3d>
        </c:spPr>
      </c:pivotFmt>
      <c:pivotFmt>
        <c:idx val="313"/>
        <c:spPr>
          <a:solidFill>
            <a:schemeClr val="accent1"/>
          </a:solidFill>
          <a:ln w="25400">
            <a:solidFill>
              <a:schemeClr val="lt1"/>
            </a:solidFill>
          </a:ln>
          <a:effectLst/>
          <a:sp3d contourW="25400">
            <a:contourClr>
              <a:schemeClr val="lt1"/>
            </a:contourClr>
          </a:sp3d>
        </c:spPr>
      </c:pivotFmt>
      <c:pivotFmt>
        <c:idx val="314"/>
        <c:spPr>
          <a:solidFill>
            <a:schemeClr val="accent1"/>
          </a:solidFill>
          <a:ln w="25400">
            <a:solidFill>
              <a:schemeClr val="lt1"/>
            </a:solidFill>
          </a:ln>
          <a:effectLst/>
          <a:sp3d contourW="25400">
            <a:contourClr>
              <a:schemeClr val="lt1"/>
            </a:contourClr>
          </a:sp3d>
        </c:spPr>
      </c:pivotFmt>
      <c:pivotFmt>
        <c:idx val="315"/>
        <c:spPr>
          <a:solidFill>
            <a:schemeClr val="accent1"/>
          </a:solidFill>
          <a:ln w="25400">
            <a:solidFill>
              <a:schemeClr val="lt1"/>
            </a:solidFill>
          </a:ln>
          <a:effectLst/>
          <a:sp3d contourW="25400">
            <a:contourClr>
              <a:schemeClr val="lt1"/>
            </a:contourClr>
          </a:sp3d>
        </c:spPr>
      </c:pivotFmt>
      <c:pivotFmt>
        <c:idx val="316"/>
        <c:spPr>
          <a:solidFill>
            <a:schemeClr val="accent1"/>
          </a:solidFill>
          <a:ln w="25400">
            <a:solidFill>
              <a:schemeClr val="lt1"/>
            </a:solidFill>
          </a:ln>
          <a:effectLst/>
          <a:sp3d contourW="25400">
            <a:contourClr>
              <a:schemeClr val="lt1"/>
            </a:contourClr>
          </a:sp3d>
        </c:spPr>
      </c:pivotFmt>
      <c:pivotFmt>
        <c:idx val="317"/>
        <c:spPr>
          <a:solidFill>
            <a:schemeClr val="accent1"/>
          </a:solidFill>
          <a:ln w="25400">
            <a:solidFill>
              <a:schemeClr val="lt1"/>
            </a:solidFill>
          </a:ln>
          <a:effectLst/>
          <a:sp3d contourW="25400">
            <a:contourClr>
              <a:schemeClr val="lt1"/>
            </a:contourClr>
          </a:sp3d>
        </c:spPr>
      </c:pivotFmt>
      <c:pivotFmt>
        <c:idx val="318"/>
        <c:spPr>
          <a:solidFill>
            <a:schemeClr val="accent1"/>
          </a:solidFill>
          <a:ln w="25400">
            <a:solidFill>
              <a:schemeClr val="lt1"/>
            </a:solidFill>
          </a:ln>
          <a:effectLst/>
          <a:sp3d contourW="25400">
            <a:contourClr>
              <a:schemeClr val="lt1"/>
            </a:contourClr>
          </a:sp3d>
        </c:spPr>
      </c:pivotFmt>
      <c:pivotFmt>
        <c:idx val="319"/>
        <c:spPr>
          <a:solidFill>
            <a:schemeClr val="accent1"/>
          </a:solidFill>
          <a:ln w="25400">
            <a:solidFill>
              <a:schemeClr val="lt1"/>
            </a:solidFill>
          </a:ln>
          <a:effectLst/>
          <a:sp3d contourW="25400">
            <a:contourClr>
              <a:schemeClr val="lt1"/>
            </a:contourClr>
          </a:sp3d>
        </c:spPr>
      </c:pivotFmt>
      <c:pivotFmt>
        <c:idx val="320"/>
        <c:spPr>
          <a:solidFill>
            <a:schemeClr val="accent1"/>
          </a:solidFill>
          <a:ln w="25400">
            <a:solidFill>
              <a:schemeClr val="lt1"/>
            </a:solidFill>
          </a:ln>
          <a:effectLst/>
          <a:sp3d contourW="25400">
            <a:contourClr>
              <a:schemeClr val="lt1"/>
            </a:contourClr>
          </a:sp3d>
        </c:spPr>
      </c:pivotFmt>
      <c:pivotFmt>
        <c:idx val="321"/>
        <c:spPr>
          <a:solidFill>
            <a:schemeClr val="accent1"/>
          </a:solidFill>
          <a:ln w="25400">
            <a:solidFill>
              <a:schemeClr val="lt1"/>
            </a:solidFill>
          </a:ln>
          <a:effectLst/>
          <a:sp3d contourW="25400">
            <a:contourClr>
              <a:schemeClr val="lt1"/>
            </a:contourClr>
          </a:sp3d>
        </c:spPr>
      </c:pivotFmt>
      <c:pivotFmt>
        <c:idx val="322"/>
        <c:spPr>
          <a:solidFill>
            <a:schemeClr val="accent1"/>
          </a:solidFill>
          <a:ln w="25400">
            <a:solidFill>
              <a:schemeClr val="lt1"/>
            </a:solidFill>
          </a:ln>
          <a:effectLst/>
          <a:sp3d contourW="25400">
            <a:contourClr>
              <a:schemeClr val="lt1"/>
            </a:contourClr>
          </a:sp3d>
        </c:spPr>
      </c:pivotFmt>
      <c:pivotFmt>
        <c:idx val="323"/>
        <c:spPr>
          <a:solidFill>
            <a:schemeClr val="accent1"/>
          </a:solidFill>
          <a:ln w="25400">
            <a:solidFill>
              <a:schemeClr val="lt1"/>
            </a:solidFill>
          </a:ln>
          <a:effectLst/>
          <a:sp3d contourW="25400">
            <a:contourClr>
              <a:schemeClr val="lt1"/>
            </a:contourClr>
          </a:sp3d>
        </c:spPr>
      </c:pivotFmt>
      <c:pivotFmt>
        <c:idx val="324"/>
        <c:spPr>
          <a:solidFill>
            <a:schemeClr val="accent1"/>
          </a:solidFill>
          <a:ln w="25400">
            <a:solidFill>
              <a:schemeClr val="lt1"/>
            </a:solidFill>
          </a:ln>
          <a:effectLst/>
          <a:sp3d contourW="25400">
            <a:contourClr>
              <a:schemeClr val="lt1"/>
            </a:contourClr>
          </a:sp3d>
        </c:spPr>
      </c:pivotFmt>
      <c:pivotFmt>
        <c:idx val="325"/>
        <c:spPr>
          <a:solidFill>
            <a:schemeClr val="accent1"/>
          </a:solidFill>
          <a:ln w="25400">
            <a:solidFill>
              <a:schemeClr val="lt1"/>
            </a:solidFill>
          </a:ln>
          <a:effectLst/>
          <a:sp3d contourW="25400">
            <a:contourClr>
              <a:schemeClr val="lt1"/>
            </a:contourClr>
          </a:sp3d>
        </c:spPr>
      </c:pivotFmt>
      <c:pivotFmt>
        <c:idx val="326"/>
        <c:spPr>
          <a:solidFill>
            <a:schemeClr val="accent1"/>
          </a:solidFill>
          <a:ln w="25400">
            <a:solidFill>
              <a:schemeClr val="lt1"/>
            </a:solidFill>
          </a:ln>
          <a:effectLst/>
          <a:sp3d contourW="25400">
            <a:contourClr>
              <a:schemeClr val="lt1"/>
            </a:contourClr>
          </a:sp3d>
        </c:spPr>
      </c:pivotFmt>
      <c:pivotFmt>
        <c:idx val="327"/>
        <c:spPr>
          <a:solidFill>
            <a:schemeClr val="accent1"/>
          </a:solidFill>
          <a:ln w="25400">
            <a:solidFill>
              <a:schemeClr val="lt1"/>
            </a:solidFill>
          </a:ln>
          <a:effectLst/>
          <a:sp3d contourW="25400">
            <a:contourClr>
              <a:schemeClr val="lt1"/>
            </a:contourClr>
          </a:sp3d>
        </c:spPr>
      </c:pivotFmt>
      <c:pivotFmt>
        <c:idx val="328"/>
        <c:spPr>
          <a:solidFill>
            <a:schemeClr val="accent1"/>
          </a:solidFill>
          <a:ln w="25400">
            <a:solidFill>
              <a:schemeClr val="lt1"/>
            </a:solidFill>
          </a:ln>
          <a:effectLst/>
          <a:sp3d contourW="25400">
            <a:contourClr>
              <a:schemeClr val="lt1"/>
            </a:contourClr>
          </a:sp3d>
        </c:spPr>
      </c:pivotFmt>
      <c:pivotFmt>
        <c:idx val="329"/>
        <c:spPr>
          <a:solidFill>
            <a:schemeClr val="accent1"/>
          </a:solidFill>
          <a:ln w="25400">
            <a:solidFill>
              <a:schemeClr val="lt1"/>
            </a:solidFill>
          </a:ln>
          <a:effectLst/>
          <a:sp3d contourW="25400">
            <a:contourClr>
              <a:schemeClr val="lt1"/>
            </a:contourClr>
          </a:sp3d>
        </c:spPr>
      </c:pivotFmt>
      <c:pivotFmt>
        <c:idx val="330"/>
        <c:spPr>
          <a:solidFill>
            <a:schemeClr val="accent1"/>
          </a:solidFill>
          <a:ln w="25400">
            <a:solidFill>
              <a:schemeClr val="lt1"/>
            </a:solidFill>
          </a:ln>
          <a:effectLst/>
          <a:sp3d contourW="25400">
            <a:contourClr>
              <a:schemeClr val="lt1"/>
            </a:contourClr>
          </a:sp3d>
        </c:spPr>
      </c:pivotFmt>
      <c:pivotFmt>
        <c:idx val="331"/>
        <c:spPr>
          <a:solidFill>
            <a:schemeClr val="accent1"/>
          </a:solidFill>
          <a:ln w="25400">
            <a:solidFill>
              <a:schemeClr val="lt1"/>
            </a:solidFill>
          </a:ln>
          <a:effectLst/>
          <a:sp3d contourW="25400">
            <a:contourClr>
              <a:schemeClr val="lt1"/>
            </a:contourClr>
          </a:sp3d>
        </c:spPr>
      </c:pivotFmt>
      <c:pivotFmt>
        <c:idx val="332"/>
        <c:spPr>
          <a:solidFill>
            <a:schemeClr val="accent1"/>
          </a:solidFill>
          <a:ln w="25400">
            <a:solidFill>
              <a:schemeClr val="lt1"/>
            </a:solidFill>
          </a:ln>
          <a:effectLst/>
          <a:sp3d contourW="25400">
            <a:contourClr>
              <a:schemeClr val="lt1"/>
            </a:contourClr>
          </a:sp3d>
        </c:spPr>
      </c:pivotFmt>
      <c:pivotFmt>
        <c:idx val="333"/>
        <c:spPr>
          <a:solidFill>
            <a:schemeClr val="accent1"/>
          </a:solidFill>
          <a:ln w="25400">
            <a:solidFill>
              <a:schemeClr val="lt1"/>
            </a:solidFill>
          </a:ln>
          <a:effectLst/>
          <a:sp3d contourW="25400">
            <a:contourClr>
              <a:schemeClr val="lt1"/>
            </a:contourClr>
          </a:sp3d>
        </c:spPr>
      </c:pivotFmt>
      <c:pivotFmt>
        <c:idx val="334"/>
        <c:spPr>
          <a:solidFill>
            <a:schemeClr val="accent1"/>
          </a:solidFill>
          <a:ln w="25400">
            <a:solidFill>
              <a:schemeClr val="lt1"/>
            </a:solidFill>
          </a:ln>
          <a:effectLst/>
          <a:sp3d contourW="25400">
            <a:contourClr>
              <a:schemeClr val="lt1"/>
            </a:contourClr>
          </a:sp3d>
        </c:spPr>
      </c:pivotFmt>
      <c:pivotFmt>
        <c:idx val="335"/>
        <c:spPr>
          <a:solidFill>
            <a:schemeClr val="accent1"/>
          </a:solidFill>
          <a:ln w="25400">
            <a:solidFill>
              <a:schemeClr val="lt1"/>
            </a:solidFill>
          </a:ln>
          <a:effectLst/>
          <a:sp3d contourW="25400">
            <a:contourClr>
              <a:schemeClr val="lt1"/>
            </a:contourClr>
          </a:sp3d>
        </c:spPr>
      </c:pivotFmt>
      <c:pivotFmt>
        <c:idx val="336"/>
        <c:spPr>
          <a:solidFill>
            <a:schemeClr val="accent1"/>
          </a:solidFill>
          <a:ln w="25400">
            <a:solidFill>
              <a:schemeClr val="lt1"/>
            </a:solidFill>
          </a:ln>
          <a:effectLst/>
          <a:sp3d contourW="25400">
            <a:contourClr>
              <a:schemeClr val="lt1"/>
            </a:contourClr>
          </a:sp3d>
        </c:spPr>
      </c:pivotFmt>
      <c:pivotFmt>
        <c:idx val="337"/>
        <c:spPr>
          <a:solidFill>
            <a:schemeClr val="accent1"/>
          </a:solidFill>
          <a:ln w="25400">
            <a:solidFill>
              <a:schemeClr val="lt1"/>
            </a:solidFill>
          </a:ln>
          <a:effectLst/>
          <a:sp3d contourW="25400">
            <a:contourClr>
              <a:schemeClr val="lt1"/>
            </a:contourClr>
          </a:sp3d>
        </c:spPr>
      </c:pivotFmt>
      <c:pivotFmt>
        <c:idx val="338"/>
        <c:spPr>
          <a:solidFill>
            <a:schemeClr val="accent1"/>
          </a:solidFill>
          <a:ln w="25400">
            <a:solidFill>
              <a:schemeClr val="lt1"/>
            </a:solidFill>
          </a:ln>
          <a:effectLst/>
          <a:sp3d contourW="25400">
            <a:contourClr>
              <a:schemeClr val="lt1"/>
            </a:contourClr>
          </a:sp3d>
        </c:spPr>
      </c:pivotFmt>
      <c:pivotFmt>
        <c:idx val="339"/>
        <c:spPr>
          <a:solidFill>
            <a:schemeClr val="accent1"/>
          </a:solidFill>
          <a:ln w="25400">
            <a:solidFill>
              <a:schemeClr val="lt1"/>
            </a:solidFill>
          </a:ln>
          <a:effectLst/>
          <a:sp3d contourW="25400">
            <a:contourClr>
              <a:schemeClr val="lt1"/>
            </a:contourClr>
          </a:sp3d>
        </c:spPr>
      </c:pivotFmt>
      <c:pivotFmt>
        <c:idx val="340"/>
        <c:spPr>
          <a:solidFill>
            <a:schemeClr val="accent1"/>
          </a:solidFill>
          <a:ln w="25400">
            <a:solidFill>
              <a:schemeClr val="lt1"/>
            </a:solidFill>
          </a:ln>
          <a:effectLst/>
          <a:sp3d contourW="25400">
            <a:contourClr>
              <a:schemeClr val="lt1"/>
            </a:contourClr>
          </a:sp3d>
        </c:spPr>
      </c:pivotFmt>
      <c:pivotFmt>
        <c:idx val="341"/>
        <c:spPr>
          <a:solidFill>
            <a:schemeClr val="accent1"/>
          </a:solidFill>
          <a:ln w="25400">
            <a:solidFill>
              <a:schemeClr val="lt1"/>
            </a:solidFill>
          </a:ln>
          <a:effectLst/>
          <a:sp3d contourW="25400">
            <a:contourClr>
              <a:schemeClr val="lt1"/>
            </a:contourClr>
          </a:sp3d>
        </c:spPr>
      </c:pivotFmt>
      <c:pivotFmt>
        <c:idx val="342"/>
        <c:spPr>
          <a:solidFill>
            <a:schemeClr val="accent1"/>
          </a:solidFill>
          <a:ln w="25400">
            <a:solidFill>
              <a:schemeClr val="lt1"/>
            </a:solidFill>
          </a:ln>
          <a:effectLst/>
          <a:sp3d contourW="25400">
            <a:contourClr>
              <a:schemeClr val="lt1"/>
            </a:contourClr>
          </a:sp3d>
        </c:spPr>
      </c:pivotFmt>
      <c:pivotFmt>
        <c:idx val="343"/>
        <c:spPr>
          <a:solidFill>
            <a:schemeClr val="accent1"/>
          </a:solidFill>
          <a:ln w="25400">
            <a:solidFill>
              <a:schemeClr val="lt1"/>
            </a:solidFill>
          </a:ln>
          <a:effectLst/>
          <a:sp3d contourW="25400">
            <a:contourClr>
              <a:schemeClr val="lt1"/>
            </a:contourClr>
          </a:sp3d>
        </c:spPr>
      </c:pivotFmt>
      <c:pivotFmt>
        <c:idx val="344"/>
        <c:spPr>
          <a:solidFill>
            <a:schemeClr val="accent1"/>
          </a:solidFill>
          <a:ln w="25400">
            <a:solidFill>
              <a:schemeClr val="lt1"/>
            </a:solidFill>
          </a:ln>
          <a:effectLst/>
          <a:sp3d contourW="25400">
            <a:contourClr>
              <a:schemeClr val="lt1"/>
            </a:contourClr>
          </a:sp3d>
        </c:spPr>
      </c:pivotFmt>
      <c:pivotFmt>
        <c:idx val="345"/>
        <c:spPr>
          <a:solidFill>
            <a:schemeClr val="accent1"/>
          </a:solidFill>
          <a:ln w="25400">
            <a:solidFill>
              <a:schemeClr val="lt1"/>
            </a:solidFill>
          </a:ln>
          <a:effectLst/>
          <a:sp3d contourW="25400">
            <a:contourClr>
              <a:schemeClr val="lt1"/>
            </a:contourClr>
          </a:sp3d>
        </c:spPr>
      </c:pivotFmt>
      <c:pivotFmt>
        <c:idx val="346"/>
        <c:spPr>
          <a:solidFill>
            <a:schemeClr val="accent1"/>
          </a:solidFill>
          <a:ln w="25400">
            <a:solidFill>
              <a:schemeClr val="lt1"/>
            </a:solidFill>
          </a:ln>
          <a:effectLst/>
          <a:sp3d contourW="25400">
            <a:contourClr>
              <a:schemeClr val="lt1"/>
            </a:contourClr>
          </a:sp3d>
        </c:spPr>
      </c:pivotFmt>
      <c:pivotFmt>
        <c:idx val="347"/>
        <c:spPr>
          <a:solidFill>
            <a:schemeClr val="accent1"/>
          </a:solidFill>
          <a:ln w="25400">
            <a:solidFill>
              <a:schemeClr val="lt1"/>
            </a:solidFill>
          </a:ln>
          <a:effectLst/>
          <a:sp3d contourW="25400">
            <a:contourClr>
              <a:schemeClr val="lt1"/>
            </a:contourClr>
          </a:sp3d>
        </c:spPr>
      </c:pivotFmt>
      <c:pivotFmt>
        <c:idx val="348"/>
        <c:spPr>
          <a:solidFill>
            <a:schemeClr val="accent1"/>
          </a:solidFill>
          <a:ln w="25400">
            <a:solidFill>
              <a:schemeClr val="lt1"/>
            </a:solidFill>
          </a:ln>
          <a:effectLst/>
          <a:sp3d contourW="25400">
            <a:contourClr>
              <a:schemeClr val="lt1"/>
            </a:contourClr>
          </a:sp3d>
        </c:spPr>
      </c:pivotFmt>
      <c:pivotFmt>
        <c:idx val="349"/>
        <c:spPr>
          <a:solidFill>
            <a:schemeClr val="accent1"/>
          </a:solidFill>
          <a:ln w="25400">
            <a:solidFill>
              <a:schemeClr val="lt1"/>
            </a:solidFill>
          </a:ln>
          <a:effectLst/>
          <a:sp3d contourW="25400">
            <a:contourClr>
              <a:schemeClr val="lt1"/>
            </a:contourClr>
          </a:sp3d>
        </c:spPr>
      </c:pivotFmt>
      <c:pivotFmt>
        <c:idx val="350"/>
        <c:spPr>
          <a:solidFill>
            <a:schemeClr val="accent1"/>
          </a:solidFill>
          <a:ln w="25400">
            <a:solidFill>
              <a:schemeClr val="lt1"/>
            </a:solidFill>
          </a:ln>
          <a:effectLst/>
          <a:sp3d contourW="25400">
            <a:contourClr>
              <a:schemeClr val="lt1"/>
            </a:contourClr>
          </a:sp3d>
        </c:spPr>
      </c:pivotFmt>
      <c:pivotFmt>
        <c:idx val="351"/>
        <c:spPr>
          <a:solidFill>
            <a:schemeClr val="accent1"/>
          </a:solidFill>
          <a:ln w="25400">
            <a:solidFill>
              <a:schemeClr val="lt1"/>
            </a:solidFill>
          </a:ln>
          <a:effectLst/>
          <a:sp3d contourW="25400">
            <a:contourClr>
              <a:schemeClr val="lt1"/>
            </a:contourClr>
          </a:sp3d>
        </c:spPr>
      </c:pivotFmt>
      <c:pivotFmt>
        <c:idx val="352"/>
        <c:spPr>
          <a:solidFill>
            <a:schemeClr val="accent1"/>
          </a:solidFill>
          <a:ln w="25400">
            <a:solidFill>
              <a:schemeClr val="lt1"/>
            </a:solidFill>
          </a:ln>
          <a:effectLst/>
          <a:sp3d contourW="25400">
            <a:contourClr>
              <a:schemeClr val="lt1"/>
            </a:contourClr>
          </a:sp3d>
        </c:spPr>
      </c:pivotFmt>
      <c:pivotFmt>
        <c:idx val="353"/>
        <c:spPr>
          <a:solidFill>
            <a:schemeClr val="accent1"/>
          </a:solidFill>
          <a:ln w="25400">
            <a:solidFill>
              <a:schemeClr val="lt1"/>
            </a:solidFill>
          </a:ln>
          <a:effectLst/>
          <a:sp3d contourW="25400">
            <a:contourClr>
              <a:schemeClr val="lt1"/>
            </a:contourClr>
          </a:sp3d>
        </c:spPr>
      </c:pivotFmt>
      <c:pivotFmt>
        <c:idx val="354"/>
        <c:spPr>
          <a:solidFill>
            <a:schemeClr val="accent1"/>
          </a:solidFill>
          <a:ln w="25400">
            <a:solidFill>
              <a:schemeClr val="lt1"/>
            </a:solidFill>
          </a:ln>
          <a:effectLst/>
          <a:sp3d contourW="25400">
            <a:contourClr>
              <a:schemeClr val="lt1"/>
            </a:contourClr>
          </a:sp3d>
        </c:spPr>
      </c:pivotFmt>
      <c:pivotFmt>
        <c:idx val="355"/>
        <c:spPr>
          <a:solidFill>
            <a:schemeClr val="accent1"/>
          </a:solidFill>
          <a:ln w="25400">
            <a:solidFill>
              <a:schemeClr val="lt1"/>
            </a:solidFill>
          </a:ln>
          <a:effectLst/>
          <a:sp3d contourW="25400">
            <a:contourClr>
              <a:schemeClr val="lt1"/>
            </a:contourClr>
          </a:sp3d>
        </c:spPr>
      </c:pivotFmt>
      <c:pivotFmt>
        <c:idx val="356"/>
        <c:spPr>
          <a:solidFill>
            <a:schemeClr val="accent1"/>
          </a:solidFill>
          <a:ln w="25400">
            <a:solidFill>
              <a:schemeClr val="lt1"/>
            </a:solidFill>
          </a:ln>
          <a:effectLst/>
          <a:sp3d contourW="25400">
            <a:contourClr>
              <a:schemeClr val="lt1"/>
            </a:contourClr>
          </a:sp3d>
        </c:spPr>
      </c:pivotFmt>
      <c:pivotFmt>
        <c:idx val="357"/>
        <c:spPr>
          <a:solidFill>
            <a:schemeClr val="accent1"/>
          </a:solidFill>
          <a:ln w="25400">
            <a:solidFill>
              <a:schemeClr val="lt1"/>
            </a:solidFill>
          </a:ln>
          <a:effectLst/>
          <a:sp3d contourW="25400">
            <a:contourClr>
              <a:schemeClr val="lt1"/>
            </a:contourClr>
          </a:sp3d>
        </c:spPr>
      </c:pivotFmt>
      <c:pivotFmt>
        <c:idx val="358"/>
        <c:spPr>
          <a:solidFill>
            <a:schemeClr val="accent1"/>
          </a:solidFill>
          <a:ln w="25400">
            <a:solidFill>
              <a:schemeClr val="lt1"/>
            </a:solidFill>
          </a:ln>
          <a:effectLst/>
          <a:sp3d contourW="25400">
            <a:contourClr>
              <a:schemeClr val="lt1"/>
            </a:contourClr>
          </a:sp3d>
        </c:spPr>
      </c:pivotFmt>
      <c:pivotFmt>
        <c:idx val="359"/>
        <c:spPr>
          <a:solidFill>
            <a:schemeClr val="accent1"/>
          </a:solidFill>
          <a:ln w="25400">
            <a:solidFill>
              <a:schemeClr val="lt1"/>
            </a:solidFill>
          </a:ln>
          <a:effectLst/>
          <a:sp3d contourW="25400">
            <a:contourClr>
              <a:schemeClr val="lt1"/>
            </a:contourClr>
          </a:sp3d>
        </c:spPr>
      </c:pivotFmt>
      <c:pivotFmt>
        <c:idx val="360"/>
        <c:spPr>
          <a:solidFill>
            <a:schemeClr val="accent1"/>
          </a:solidFill>
          <a:ln w="25400">
            <a:solidFill>
              <a:schemeClr val="lt1"/>
            </a:solidFill>
          </a:ln>
          <a:effectLst/>
          <a:sp3d contourW="25400">
            <a:contourClr>
              <a:schemeClr val="lt1"/>
            </a:contourClr>
          </a:sp3d>
        </c:spPr>
      </c:pivotFmt>
      <c:pivotFmt>
        <c:idx val="361"/>
        <c:spPr>
          <a:solidFill>
            <a:schemeClr val="accent1"/>
          </a:solidFill>
          <a:ln w="25400">
            <a:solidFill>
              <a:schemeClr val="lt1"/>
            </a:solidFill>
          </a:ln>
          <a:effectLst/>
          <a:sp3d contourW="25400">
            <a:contourClr>
              <a:schemeClr val="lt1"/>
            </a:contourClr>
          </a:sp3d>
        </c:spPr>
      </c:pivotFmt>
      <c:pivotFmt>
        <c:idx val="36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3"/>
        <c:spPr>
          <a:solidFill>
            <a:schemeClr val="accent1"/>
          </a:solidFill>
          <a:ln w="25400">
            <a:solidFill>
              <a:schemeClr val="lt1"/>
            </a:solidFill>
          </a:ln>
          <a:effectLst/>
          <a:sp3d contourW="25400">
            <a:contourClr>
              <a:schemeClr val="lt1"/>
            </a:contourClr>
          </a:sp3d>
        </c:spPr>
      </c:pivotFmt>
      <c:pivotFmt>
        <c:idx val="364"/>
        <c:spPr>
          <a:solidFill>
            <a:schemeClr val="accent1"/>
          </a:solidFill>
          <a:ln w="25400">
            <a:solidFill>
              <a:schemeClr val="lt1"/>
            </a:solidFill>
          </a:ln>
          <a:effectLst/>
          <a:sp3d contourW="25400">
            <a:contourClr>
              <a:schemeClr val="lt1"/>
            </a:contourClr>
          </a:sp3d>
        </c:spPr>
      </c:pivotFmt>
      <c:pivotFmt>
        <c:idx val="365"/>
        <c:spPr>
          <a:solidFill>
            <a:schemeClr val="accent1"/>
          </a:solidFill>
          <a:ln w="25400">
            <a:solidFill>
              <a:schemeClr val="lt1"/>
            </a:solidFill>
          </a:ln>
          <a:effectLst/>
          <a:sp3d contourW="25400">
            <a:contourClr>
              <a:schemeClr val="lt1"/>
            </a:contourClr>
          </a:sp3d>
        </c:spPr>
      </c:pivotFmt>
      <c:pivotFmt>
        <c:idx val="366"/>
        <c:spPr>
          <a:solidFill>
            <a:schemeClr val="accent1"/>
          </a:solidFill>
          <a:ln w="25400">
            <a:solidFill>
              <a:schemeClr val="lt1"/>
            </a:solidFill>
          </a:ln>
          <a:effectLst/>
          <a:sp3d contourW="25400">
            <a:contourClr>
              <a:schemeClr val="lt1"/>
            </a:contourClr>
          </a:sp3d>
        </c:spPr>
      </c:pivotFmt>
      <c:pivotFmt>
        <c:idx val="367"/>
        <c:spPr>
          <a:solidFill>
            <a:schemeClr val="accent1"/>
          </a:solidFill>
          <a:ln w="25400">
            <a:solidFill>
              <a:schemeClr val="lt1"/>
            </a:solidFill>
          </a:ln>
          <a:effectLst/>
          <a:sp3d contourW="25400">
            <a:contourClr>
              <a:schemeClr val="lt1"/>
            </a:contourClr>
          </a:sp3d>
        </c:spPr>
      </c:pivotFmt>
      <c:pivotFmt>
        <c:idx val="368"/>
        <c:spPr>
          <a:solidFill>
            <a:schemeClr val="accent1"/>
          </a:solidFill>
          <a:ln w="25400">
            <a:solidFill>
              <a:schemeClr val="lt1"/>
            </a:solidFill>
          </a:ln>
          <a:effectLst/>
          <a:sp3d contourW="25400">
            <a:contourClr>
              <a:schemeClr val="lt1"/>
            </a:contourClr>
          </a:sp3d>
        </c:spPr>
      </c:pivotFmt>
      <c:pivotFmt>
        <c:idx val="369"/>
        <c:spPr>
          <a:solidFill>
            <a:schemeClr val="accent1"/>
          </a:solidFill>
          <a:ln w="25400">
            <a:solidFill>
              <a:schemeClr val="lt1"/>
            </a:solidFill>
          </a:ln>
          <a:effectLst/>
          <a:sp3d contourW="25400">
            <a:contourClr>
              <a:schemeClr val="lt1"/>
            </a:contourClr>
          </a:sp3d>
        </c:spPr>
      </c:pivotFmt>
      <c:pivotFmt>
        <c:idx val="370"/>
        <c:spPr>
          <a:solidFill>
            <a:schemeClr val="accent1"/>
          </a:solidFill>
          <a:ln w="25400">
            <a:solidFill>
              <a:schemeClr val="lt1"/>
            </a:solidFill>
          </a:ln>
          <a:effectLst/>
          <a:sp3d contourW="25400">
            <a:contourClr>
              <a:schemeClr val="lt1"/>
            </a:contourClr>
          </a:sp3d>
        </c:spPr>
      </c:pivotFmt>
      <c:pivotFmt>
        <c:idx val="371"/>
        <c:spPr>
          <a:solidFill>
            <a:schemeClr val="accent1"/>
          </a:solidFill>
          <a:ln w="25400">
            <a:solidFill>
              <a:schemeClr val="lt1"/>
            </a:solidFill>
          </a:ln>
          <a:effectLst/>
          <a:sp3d contourW="25400">
            <a:contourClr>
              <a:schemeClr val="lt1"/>
            </a:contourClr>
          </a:sp3d>
        </c:spPr>
      </c:pivotFmt>
      <c:pivotFmt>
        <c:idx val="372"/>
        <c:spPr>
          <a:solidFill>
            <a:schemeClr val="accent1"/>
          </a:solidFill>
          <a:ln w="25400">
            <a:solidFill>
              <a:schemeClr val="lt1"/>
            </a:solidFill>
          </a:ln>
          <a:effectLst/>
          <a:sp3d contourW="25400">
            <a:contourClr>
              <a:schemeClr val="lt1"/>
            </a:contourClr>
          </a:sp3d>
        </c:spPr>
      </c:pivotFmt>
      <c:pivotFmt>
        <c:idx val="373"/>
        <c:spPr>
          <a:solidFill>
            <a:schemeClr val="accent1"/>
          </a:solidFill>
          <a:ln w="25400">
            <a:solidFill>
              <a:schemeClr val="lt1"/>
            </a:solidFill>
          </a:ln>
          <a:effectLst/>
          <a:sp3d contourW="25400">
            <a:contourClr>
              <a:schemeClr val="lt1"/>
            </a:contourClr>
          </a:sp3d>
        </c:spPr>
      </c:pivotFmt>
      <c:pivotFmt>
        <c:idx val="374"/>
        <c:spPr>
          <a:solidFill>
            <a:schemeClr val="accent1"/>
          </a:solidFill>
          <a:ln w="25400">
            <a:solidFill>
              <a:schemeClr val="lt1"/>
            </a:solidFill>
          </a:ln>
          <a:effectLst/>
          <a:sp3d contourW="25400">
            <a:contourClr>
              <a:schemeClr val="lt1"/>
            </a:contourClr>
          </a:sp3d>
        </c:spPr>
      </c:pivotFmt>
      <c:pivotFmt>
        <c:idx val="375"/>
        <c:spPr>
          <a:solidFill>
            <a:schemeClr val="accent1"/>
          </a:solidFill>
          <a:ln w="25400">
            <a:solidFill>
              <a:schemeClr val="lt1"/>
            </a:solidFill>
          </a:ln>
          <a:effectLst/>
          <a:sp3d contourW="25400">
            <a:contourClr>
              <a:schemeClr val="lt1"/>
            </a:contourClr>
          </a:sp3d>
        </c:spPr>
      </c:pivotFmt>
      <c:pivotFmt>
        <c:idx val="376"/>
        <c:spPr>
          <a:solidFill>
            <a:schemeClr val="accent1"/>
          </a:solidFill>
          <a:ln w="25400">
            <a:solidFill>
              <a:schemeClr val="lt1"/>
            </a:solidFill>
          </a:ln>
          <a:effectLst/>
          <a:sp3d contourW="25400">
            <a:contourClr>
              <a:schemeClr val="lt1"/>
            </a:contourClr>
          </a:sp3d>
        </c:spPr>
      </c:pivotFmt>
      <c:pivotFmt>
        <c:idx val="377"/>
        <c:spPr>
          <a:solidFill>
            <a:schemeClr val="accent1"/>
          </a:solidFill>
          <a:ln w="25400">
            <a:solidFill>
              <a:schemeClr val="lt1"/>
            </a:solidFill>
          </a:ln>
          <a:effectLst/>
          <a:sp3d contourW="25400">
            <a:contourClr>
              <a:schemeClr val="lt1"/>
            </a:contourClr>
          </a:sp3d>
        </c:spPr>
      </c:pivotFmt>
      <c:pivotFmt>
        <c:idx val="378"/>
        <c:spPr>
          <a:solidFill>
            <a:schemeClr val="accent1"/>
          </a:solidFill>
          <a:ln w="25400">
            <a:solidFill>
              <a:schemeClr val="lt1"/>
            </a:solidFill>
          </a:ln>
          <a:effectLst/>
          <a:sp3d contourW="25400">
            <a:contourClr>
              <a:schemeClr val="lt1"/>
            </a:contourClr>
          </a:sp3d>
        </c:spPr>
      </c:pivotFmt>
      <c:pivotFmt>
        <c:idx val="379"/>
        <c:spPr>
          <a:solidFill>
            <a:schemeClr val="accent1"/>
          </a:solidFill>
          <a:ln w="25400">
            <a:solidFill>
              <a:schemeClr val="lt1"/>
            </a:solidFill>
          </a:ln>
          <a:effectLst/>
          <a:sp3d contourW="25400">
            <a:contourClr>
              <a:schemeClr val="lt1"/>
            </a:contourClr>
          </a:sp3d>
        </c:spPr>
      </c:pivotFmt>
      <c:pivotFmt>
        <c:idx val="380"/>
        <c:spPr>
          <a:solidFill>
            <a:schemeClr val="accent1"/>
          </a:solidFill>
          <a:ln w="25400">
            <a:solidFill>
              <a:schemeClr val="lt1"/>
            </a:solidFill>
          </a:ln>
          <a:effectLst/>
          <a:sp3d contourW="25400">
            <a:contourClr>
              <a:schemeClr val="lt1"/>
            </a:contourClr>
          </a:sp3d>
        </c:spPr>
      </c:pivotFmt>
      <c:pivotFmt>
        <c:idx val="381"/>
        <c:spPr>
          <a:solidFill>
            <a:schemeClr val="accent1"/>
          </a:solidFill>
          <a:ln w="25400">
            <a:solidFill>
              <a:schemeClr val="lt1"/>
            </a:solidFill>
          </a:ln>
          <a:effectLst/>
          <a:sp3d contourW="25400">
            <a:contourClr>
              <a:schemeClr val="lt1"/>
            </a:contourClr>
          </a:sp3d>
        </c:spPr>
      </c:pivotFmt>
      <c:pivotFmt>
        <c:idx val="382"/>
        <c:spPr>
          <a:solidFill>
            <a:schemeClr val="accent1"/>
          </a:solidFill>
          <a:ln w="25400">
            <a:solidFill>
              <a:schemeClr val="lt1"/>
            </a:solidFill>
          </a:ln>
          <a:effectLst/>
          <a:sp3d contourW="25400">
            <a:contourClr>
              <a:schemeClr val="lt1"/>
            </a:contourClr>
          </a:sp3d>
        </c:spPr>
      </c:pivotFmt>
      <c:pivotFmt>
        <c:idx val="383"/>
        <c:spPr>
          <a:solidFill>
            <a:schemeClr val="accent1"/>
          </a:solidFill>
          <a:ln w="25400">
            <a:solidFill>
              <a:schemeClr val="lt1"/>
            </a:solidFill>
          </a:ln>
          <a:effectLst/>
          <a:sp3d contourW="25400">
            <a:contourClr>
              <a:schemeClr val="lt1"/>
            </a:contourClr>
          </a:sp3d>
        </c:spPr>
      </c:pivotFmt>
      <c:pivotFmt>
        <c:idx val="384"/>
        <c:spPr>
          <a:solidFill>
            <a:schemeClr val="accent1"/>
          </a:solidFill>
          <a:ln w="25400">
            <a:solidFill>
              <a:schemeClr val="lt1"/>
            </a:solidFill>
          </a:ln>
          <a:effectLst/>
          <a:sp3d contourW="25400">
            <a:contourClr>
              <a:schemeClr val="lt1"/>
            </a:contourClr>
          </a:sp3d>
        </c:spPr>
      </c:pivotFmt>
      <c:pivotFmt>
        <c:idx val="385"/>
        <c:spPr>
          <a:solidFill>
            <a:schemeClr val="accent1"/>
          </a:solidFill>
          <a:ln w="25400">
            <a:solidFill>
              <a:schemeClr val="lt1"/>
            </a:solidFill>
          </a:ln>
          <a:effectLst/>
          <a:sp3d contourW="25400">
            <a:contourClr>
              <a:schemeClr val="lt1"/>
            </a:contourClr>
          </a:sp3d>
        </c:spPr>
      </c:pivotFmt>
      <c:pivotFmt>
        <c:idx val="386"/>
        <c:spPr>
          <a:solidFill>
            <a:schemeClr val="accent1"/>
          </a:solidFill>
          <a:ln w="25400">
            <a:solidFill>
              <a:schemeClr val="lt1"/>
            </a:solidFill>
          </a:ln>
          <a:effectLst/>
          <a:sp3d contourW="25400">
            <a:contourClr>
              <a:schemeClr val="lt1"/>
            </a:contourClr>
          </a:sp3d>
        </c:spPr>
      </c:pivotFmt>
      <c:pivotFmt>
        <c:idx val="387"/>
        <c:spPr>
          <a:solidFill>
            <a:schemeClr val="accent1"/>
          </a:solidFill>
          <a:ln w="25400">
            <a:solidFill>
              <a:schemeClr val="lt1"/>
            </a:solidFill>
          </a:ln>
          <a:effectLst/>
          <a:sp3d contourW="25400">
            <a:contourClr>
              <a:schemeClr val="lt1"/>
            </a:contourClr>
          </a:sp3d>
        </c:spPr>
      </c:pivotFmt>
      <c:pivotFmt>
        <c:idx val="388"/>
        <c:spPr>
          <a:solidFill>
            <a:schemeClr val="accent1"/>
          </a:solidFill>
          <a:ln w="25400">
            <a:solidFill>
              <a:schemeClr val="lt1"/>
            </a:solidFill>
          </a:ln>
          <a:effectLst/>
          <a:sp3d contourW="25400">
            <a:contourClr>
              <a:schemeClr val="lt1"/>
            </a:contourClr>
          </a:sp3d>
        </c:spPr>
      </c:pivotFmt>
      <c:pivotFmt>
        <c:idx val="389"/>
        <c:spPr>
          <a:solidFill>
            <a:schemeClr val="accent1"/>
          </a:solidFill>
          <a:ln w="25400">
            <a:solidFill>
              <a:schemeClr val="lt1"/>
            </a:solidFill>
          </a:ln>
          <a:effectLst/>
          <a:sp3d contourW="25400">
            <a:contourClr>
              <a:schemeClr val="lt1"/>
            </a:contourClr>
          </a:sp3d>
        </c:spPr>
      </c:pivotFmt>
      <c:pivotFmt>
        <c:idx val="390"/>
        <c:spPr>
          <a:solidFill>
            <a:schemeClr val="accent1"/>
          </a:solidFill>
          <a:ln w="25400">
            <a:solidFill>
              <a:schemeClr val="lt1"/>
            </a:solidFill>
          </a:ln>
          <a:effectLst/>
          <a:sp3d contourW="25400">
            <a:contourClr>
              <a:schemeClr val="lt1"/>
            </a:contourClr>
          </a:sp3d>
        </c:spPr>
      </c:pivotFmt>
      <c:pivotFmt>
        <c:idx val="391"/>
        <c:spPr>
          <a:solidFill>
            <a:schemeClr val="accent1"/>
          </a:solidFill>
          <a:ln w="25400">
            <a:solidFill>
              <a:schemeClr val="lt1"/>
            </a:solidFill>
          </a:ln>
          <a:effectLst/>
          <a:sp3d contourW="25400">
            <a:contourClr>
              <a:schemeClr val="lt1"/>
            </a:contourClr>
          </a:sp3d>
        </c:spPr>
      </c:pivotFmt>
      <c:pivotFmt>
        <c:idx val="392"/>
        <c:spPr>
          <a:solidFill>
            <a:schemeClr val="accent1"/>
          </a:solidFill>
          <a:ln w="25400">
            <a:solidFill>
              <a:schemeClr val="lt1"/>
            </a:solidFill>
          </a:ln>
          <a:effectLst/>
          <a:sp3d contourW="25400">
            <a:contourClr>
              <a:schemeClr val="lt1"/>
            </a:contourClr>
          </a:sp3d>
        </c:spPr>
      </c:pivotFmt>
      <c:pivotFmt>
        <c:idx val="393"/>
        <c:spPr>
          <a:solidFill>
            <a:schemeClr val="accent1"/>
          </a:solidFill>
          <a:ln w="25400">
            <a:solidFill>
              <a:schemeClr val="lt1"/>
            </a:solidFill>
          </a:ln>
          <a:effectLst/>
          <a:sp3d contourW="25400">
            <a:contourClr>
              <a:schemeClr val="lt1"/>
            </a:contourClr>
          </a:sp3d>
        </c:spPr>
      </c:pivotFmt>
      <c:pivotFmt>
        <c:idx val="394"/>
        <c:spPr>
          <a:solidFill>
            <a:schemeClr val="accent1"/>
          </a:solidFill>
          <a:ln w="25400">
            <a:solidFill>
              <a:schemeClr val="lt1"/>
            </a:solidFill>
          </a:ln>
          <a:effectLst/>
          <a:sp3d contourW="25400">
            <a:contourClr>
              <a:schemeClr val="lt1"/>
            </a:contourClr>
          </a:sp3d>
        </c:spPr>
      </c:pivotFmt>
      <c:pivotFmt>
        <c:idx val="395"/>
        <c:spPr>
          <a:solidFill>
            <a:schemeClr val="accent1"/>
          </a:solidFill>
          <a:ln w="25400">
            <a:solidFill>
              <a:schemeClr val="lt1"/>
            </a:solidFill>
          </a:ln>
          <a:effectLst/>
          <a:sp3d contourW="25400">
            <a:contourClr>
              <a:schemeClr val="lt1"/>
            </a:contourClr>
          </a:sp3d>
        </c:spPr>
      </c:pivotFmt>
      <c:pivotFmt>
        <c:idx val="396"/>
        <c:spPr>
          <a:solidFill>
            <a:schemeClr val="accent1"/>
          </a:solidFill>
          <a:ln w="25400">
            <a:solidFill>
              <a:schemeClr val="lt1"/>
            </a:solidFill>
          </a:ln>
          <a:effectLst/>
          <a:sp3d contourW="25400">
            <a:contourClr>
              <a:schemeClr val="lt1"/>
            </a:contourClr>
          </a:sp3d>
        </c:spPr>
      </c:pivotFmt>
      <c:pivotFmt>
        <c:idx val="397"/>
        <c:spPr>
          <a:solidFill>
            <a:schemeClr val="accent1"/>
          </a:solidFill>
          <a:ln w="25400">
            <a:solidFill>
              <a:schemeClr val="lt1"/>
            </a:solidFill>
          </a:ln>
          <a:effectLst/>
          <a:sp3d contourW="25400">
            <a:contourClr>
              <a:schemeClr val="lt1"/>
            </a:contourClr>
          </a:sp3d>
        </c:spPr>
      </c:pivotFmt>
      <c:pivotFmt>
        <c:idx val="398"/>
        <c:spPr>
          <a:solidFill>
            <a:schemeClr val="accent1"/>
          </a:solidFill>
          <a:ln w="25400">
            <a:solidFill>
              <a:schemeClr val="lt1"/>
            </a:solidFill>
          </a:ln>
          <a:effectLst/>
          <a:sp3d contourW="25400">
            <a:contourClr>
              <a:schemeClr val="lt1"/>
            </a:contourClr>
          </a:sp3d>
        </c:spPr>
      </c:pivotFmt>
      <c:pivotFmt>
        <c:idx val="399"/>
        <c:spPr>
          <a:solidFill>
            <a:schemeClr val="accent1"/>
          </a:solidFill>
          <a:ln w="25400">
            <a:solidFill>
              <a:schemeClr val="lt1"/>
            </a:solidFill>
          </a:ln>
          <a:effectLst/>
          <a:sp3d contourW="25400">
            <a:contourClr>
              <a:schemeClr val="lt1"/>
            </a:contourClr>
          </a:sp3d>
        </c:spPr>
      </c:pivotFmt>
      <c:pivotFmt>
        <c:idx val="400"/>
        <c:spPr>
          <a:solidFill>
            <a:schemeClr val="accent1"/>
          </a:solidFill>
          <a:ln w="25400">
            <a:solidFill>
              <a:schemeClr val="lt1"/>
            </a:solidFill>
          </a:ln>
          <a:effectLst/>
          <a:sp3d contourW="25400">
            <a:contourClr>
              <a:schemeClr val="lt1"/>
            </a:contourClr>
          </a:sp3d>
        </c:spPr>
      </c:pivotFmt>
      <c:pivotFmt>
        <c:idx val="401"/>
        <c:spPr>
          <a:solidFill>
            <a:schemeClr val="accent1"/>
          </a:solidFill>
          <a:ln w="25400">
            <a:solidFill>
              <a:schemeClr val="lt1"/>
            </a:solidFill>
          </a:ln>
          <a:effectLst/>
          <a:sp3d contourW="25400">
            <a:contourClr>
              <a:schemeClr val="lt1"/>
            </a:contourClr>
          </a:sp3d>
        </c:spPr>
      </c:pivotFmt>
      <c:pivotFmt>
        <c:idx val="402"/>
        <c:spPr>
          <a:solidFill>
            <a:schemeClr val="accent1"/>
          </a:solidFill>
          <a:ln w="25400">
            <a:solidFill>
              <a:schemeClr val="lt1"/>
            </a:solidFill>
          </a:ln>
          <a:effectLst/>
          <a:sp3d contourW="25400">
            <a:contourClr>
              <a:schemeClr val="lt1"/>
            </a:contourClr>
          </a:sp3d>
        </c:spPr>
      </c:pivotFmt>
      <c:pivotFmt>
        <c:idx val="403"/>
        <c:spPr>
          <a:solidFill>
            <a:schemeClr val="accent1"/>
          </a:solidFill>
          <a:ln w="25400">
            <a:solidFill>
              <a:schemeClr val="lt1"/>
            </a:solidFill>
          </a:ln>
          <a:effectLst/>
          <a:sp3d contourW="25400">
            <a:contourClr>
              <a:schemeClr val="lt1"/>
            </a:contourClr>
          </a:sp3d>
        </c:spPr>
      </c:pivotFmt>
      <c:pivotFmt>
        <c:idx val="404"/>
        <c:spPr>
          <a:solidFill>
            <a:schemeClr val="accent1"/>
          </a:solidFill>
          <a:ln w="25400">
            <a:solidFill>
              <a:schemeClr val="lt1"/>
            </a:solidFill>
          </a:ln>
          <a:effectLst/>
          <a:sp3d contourW="25400">
            <a:contourClr>
              <a:schemeClr val="lt1"/>
            </a:contourClr>
          </a:sp3d>
        </c:spPr>
      </c:pivotFmt>
      <c:pivotFmt>
        <c:idx val="405"/>
        <c:spPr>
          <a:solidFill>
            <a:schemeClr val="accent1"/>
          </a:solidFill>
          <a:ln w="25400">
            <a:solidFill>
              <a:schemeClr val="lt1"/>
            </a:solidFill>
          </a:ln>
          <a:effectLst/>
          <a:sp3d contourW="25400">
            <a:contourClr>
              <a:schemeClr val="lt1"/>
            </a:contourClr>
          </a:sp3d>
        </c:spPr>
      </c:pivotFmt>
      <c:pivotFmt>
        <c:idx val="406"/>
        <c:spPr>
          <a:solidFill>
            <a:schemeClr val="accent1"/>
          </a:solidFill>
          <a:ln w="25400">
            <a:solidFill>
              <a:schemeClr val="lt1"/>
            </a:solidFill>
          </a:ln>
          <a:effectLst/>
          <a:sp3d contourW="25400">
            <a:contourClr>
              <a:schemeClr val="lt1"/>
            </a:contourClr>
          </a:sp3d>
        </c:spPr>
      </c:pivotFmt>
      <c:pivotFmt>
        <c:idx val="407"/>
        <c:spPr>
          <a:solidFill>
            <a:schemeClr val="accent1"/>
          </a:solidFill>
          <a:ln w="25400">
            <a:solidFill>
              <a:schemeClr val="lt1"/>
            </a:solidFill>
          </a:ln>
          <a:effectLst/>
          <a:sp3d contourW="25400">
            <a:contourClr>
              <a:schemeClr val="lt1"/>
            </a:contourClr>
          </a:sp3d>
        </c:spPr>
      </c:pivotFmt>
      <c:pivotFmt>
        <c:idx val="408"/>
        <c:spPr>
          <a:solidFill>
            <a:schemeClr val="accent1"/>
          </a:solidFill>
          <a:ln w="25400">
            <a:solidFill>
              <a:schemeClr val="lt1"/>
            </a:solidFill>
          </a:ln>
          <a:effectLst/>
          <a:sp3d contourW="25400">
            <a:contourClr>
              <a:schemeClr val="lt1"/>
            </a:contourClr>
          </a:sp3d>
        </c:spPr>
      </c:pivotFmt>
      <c:pivotFmt>
        <c:idx val="409"/>
        <c:spPr>
          <a:solidFill>
            <a:schemeClr val="accent1"/>
          </a:solidFill>
          <a:ln w="25400">
            <a:solidFill>
              <a:schemeClr val="lt1"/>
            </a:solidFill>
          </a:ln>
          <a:effectLst/>
          <a:sp3d contourW="25400">
            <a:contourClr>
              <a:schemeClr val="lt1"/>
            </a:contourClr>
          </a:sp3d>
        </c:spPr>
      </c:pivotFmt>
      <c:pivotFmt>
        <c:idx val="410"/>
        <c:spPr>
          <a:solidFill>
            <a:schemeClr val="accent1"/>
          </a:solidFill>
          <a:ln w="25400">
            <a:solidFill>
              <a:schemeClr val="lt1"/>
            </a:solidFill>
          </a:ln>
          <a:effectLst/>
          <a:sp3d contourW="25400">
            <a:contourClr>
              <a:schemeClr val="lt1"/>
            </a:contourClr>
          </a:sp3d>
        </c:spPr>
      </c:pivotFmt>
      <c:pivotFmt>
        <c:idx val="411"/>
        <c:spPr>
          <a:solidFill>
            <a:schemeClr val="accent1"/>
          </a:solidFill>
          <a:ln w="25400">
            <a:solidFill>
              <a:schemeClr val="lt1"/>
            </a:solidFill>
          </a:ln>
          <a:effectLst/>
          <a:sp3d contourW="25400">
            <a:contourClr>
              <a:schemeClr val="lt1"/>
            </a:contourClr>
          </a:sp3d>
        </c:spPr>
      </c:pivotFmt>
      <c:pivotFmt>
        <c:idx val="412"/>
        <c:spPr>
          <a:solidFill>
            <a:schemeClr val="accent1"/>
          </a:solidFill>
          <a:ln w="25400">
            <a:solidFill>
              <a:schemeClr val="lt1"/>
            </a:solidFill>
          </a:ln>
          <a:effectLst/>
          <a:sp3d contourW="25400">
            <a:contourClr>
              <a:schemeClr val="lt1"/>
            </a:contourClr>
          </a:sp3d>
        </c:spPr>
      </c:pivotFmt>
      <c:pivotFmt>
        <c:idx val="413"/>
        <c:spPr>
          <a:solidFill>
            <a:schemeClr val="accent1"/>
          </a:solidFill>
          <a:ln w="25400">
            <a:solidFill>
              <a:schemeClr val="lt1"/>
            </a:solidFill>
          </a:ln>
          <a:effectLst/>
          <a:sp3d contourW="25400">
            <a:contourClr>
              <a:schemeClr val="lt1"/>
            </a:contourClr>
          </a:sp3d>
        </c:spPr>
      </c:pivotFmt>
      <c:pivotFmt>
        <c:idx val="414"/>
        <c:spPr>
          <a:solidFill>
            <a:schemeClr val="accent1"/>
          </a:solidFill>
          <a:ln w="25400">
            <a:solidFill>
              <a:schemeClr val="lt1"/>
            </a:solidFill>
          </a:ln>
          <a:effectLst/>
          <a:sp3d contourW="25400">
            <a:contourClr>
              <a:schemeClr val="lt1"/>
            </a:contourClr>
          </a:sp3d>
        </c:spPr>
      </c:pivotFmt>
      <c:pivotFmt>
        <c:idx val="415"/>
        <c:spPr>
          <a:solidFill>
            <a:schemeClr val="accent1"/>
          </a:solidFill>
          <a:ln w="25400">
            <a:solidFill>
              <a:schemeClr val="lt1"/>
            </a:solidFill>
          </a:ln>
          <a:effectLst/>
          <a:sp3d contourW="25400">
            <a:contourClr>
              <a:schemeClr val="lt1"/>
            </a:contourClr>
          </a:sp3d>
        </c:spPr>
      </c:pivotFmt>
      <c:pivotFmt>
        <c:idx val="416"/>
        <c:spPr>
          <a:solidFill>
            <a:schemeClr val="accent1"/>
          </a:solidFill>
          <a:ln w="25400">
            <a:solidFill>
              <a:schemeClr val="lt1"/>
            </a:solidFill>
          </a:ln>
          <a:effectLst/>
          <a:sp3d contourW="25400">
            <a:contourClr>
              <a:schemeClr val="lt1"/>
            </a:contourClr>
          </a:sp3d>
        </c:spPr>
      </c:pivotFmt>
      <c:pivotFmt>
        <c:idx val="417"/>
        <c:spPr>
          <a:solidFill>
            <a:schemeClr val="accent1"/>
          </a:solidFill>
          <a:ln w="25400">
            <a:solidFill>
              <a:schemeClr val="lt1"/>
            </a:solidFill>
          </a:ln>
          <a:effectLst/>
          <a:sp3d contourW="25400">
            <a:contourClr>
              <a:schemeClr val="lt1"/>
            </a:contourClr>
          </a:sp3d>
        </c:spPr>
      </c:pivotFmt>
      <c:pivotFmt>
        <c:idx val="418"/>
        <c:spPr>
          <a:solidFill>
            <a:schemeClr val="accent1"/>
          </a:solidFill>
          <a:ln w="25400">
            <a:solidFill>
              <a:schemeClr val="lt1"/>
            </a:solidFill>
          </a:ln>
          <a:effectLst/>
          <a:sp3d contourW="25400">
            <a:contourClr>
              <a:schemeClr val="lt1"/>
            </a:contourClr>
          </a:sp3d>
        </c:spPr>
      </c:pivotFmt>
      <c:pivotFmt>
        <c:idx val="419"/>
        <c:spPr>
          <a:solidFill>
            <a:schemeClr val="accent1"/>
          </a:solidFill>
          <a:ln w="25400">
            <a:solidFill>
              <a:schemeClr val="lt1"/>
            </a:solidFill>
          </a:ln>
          <a:effectLst/>
          <a:sp3d contourW="25400">
            <a:contourClr>
              <a:schemeClr val="lt1"/>
            </a:contourClr>
          </a:sp3d>
        </c:spPr>
      </c:pivotFmt>
      <c:pivotFmt>
        <c:idx val="420"/>
        <c:spPr>
          <a:solidFill>
            <a:schemeClr val="accent1"/>
          </a:solidFill>
          <a:ln w="25400">
            <a:solidFill>
              <a:schemeClr val="lt1"/>
            </a:solidFill>
          </a:ln>
          <a:effectLst/>
          <a:sp3d contourW="25400">
            <a:contourClr>
              <a:schemeClr val="lt1"/>
            </a:contourClr>
          </a:sp3d>
        </c:spPr>
      </c:pivotFmt>
      <c:pivotFmt>
        <c:idx val="421"/>
        <c:spPr>
          <a:solidFill>
            <a:schemeClr val="accent1"/>
          </a:solidFill>
          <a:ln w="25400">
            <a:solidFill>
              <a:schemeClr val="lt1"/>
            </a:solidFill>
          </a:ln>
          <a:effectLst/>
          <a:sp3d contourW="25400">
            <a:contourClr>
              <a:schemeClr val="lt1"/>
            </a:contourClr>
          </a:sp3d>
        </c:spPr>
      </c:pivotFmt>
      <c:pivotFmt>
        <c:idx val="422"/>
        <c:spPr>
          <a:solidFill>
            <a:schemeClr val="accent1"/>
          </a:solidFill>
          <a:ln w="25400">
            <a:solidFill>
              <a:schemeClr val="lt1"/>
            </a:solidFill>
          </a:ln>
          <a:effectLst/>
          <a:sp3d contourW="25400">
            <a:contourClr>
              <a:schemeClr val="lt1"/>
            </a:contourClr>
          </a:sp3d>
        </c:spPr>
      </c:pivotFmt>
      <c:pivotFmt>
        <c:idx val="423"/>
        <c:spPr>
          <a:solidFill>
            <a:schemeClr val="accent1"/>
          </a:solidFill>
          <a:ln w="25400">
            <a:solidFill>
              <a:schemeClr val="lt1"/>
            </a:solidFill>
          </a:ln>
          <a:effectLst/>
          <a:sp3d contourW="25400">
            <a:contourClr>
              <a:schemeClr val="lt1"/>
            </a:contourClr>
          </a:sp3d>
        </c:spPr>
      </c:pivotFmt>
      <c:pivotFmt>
        <c:idx val="424"/>
        <c:spPr>
          <a:solidFill>
            <a:schemeClr val="accent1"/>
          </a:solidFill>
          <a:ln w="25400">
            <a:solidFill>
              <a:schemeClr val="lt1"/>
            </a:solidFill>
          </a:ln>
          <a:effectLst/>
          <a:sp3d contourW="25400">
            <a:contourClr>
              <a:schemeClr val="lt1"/>
            </a:contourClr>
          </a:sp3d>
        </c:spPr>
      </c:pivotFmt>
      <c:pivotFmt>
        <c:idx val="425"/>
        <c:spPr>
          <a:solidFill>
            <a:schemeClr val="accent1"/>
          </a:solidFill>
          <a:ln w="25400">
            <a:solidFill>
              <a:schemeClr val="lt1"/>
            </a:solidFill>
          </a:ln>
          <a:effectLst/>
          <a:sp3d contourW="25400">
            <a:contourClr>
              <a:schemeClr val="lt1"/>
            </a:contourClr>
          </a:sp3d>
        </c:spPr>
      </c:pivotFmt>
      <c:pivotFmt>
        <c:idx val="426"/>
        <c:spPr>
          <a:solidFill>
            <a:schemeClr val="accent1"/>
          </a:solidFill>
          <a:ln w="25400">
            <a:solidFill>
              <a:schemeClr val="lt1"/>
            </a:solidFill>
          </a:ln>
          <a:effectLst/>
          <a:sp3d contourW="25400">
            <a:contourClr>
              <a:schemeClr val="lt1"/>
            </a:contourClr>
          </a:sp3d>
        </c:spPr>
      </c:pivotFmt>
      <c:pivotFmt>
        <c:idx val="427"/>
        <c:spPr>
          <a:solidFill>
            <a:schemeClr val="accent1"/>
          </a:solidFill>
          <a:ln w="25400">
            <a:solidFill>
              <a:schemeClr val="lt1"/>
            </a:solidFill>
          </a:ln>
          <a:effectLst/>
          <a:sp3d contourW="25400">
            <a:contourClr>
              <a:schemeClr val="lt1"/>
            </a:contourClr>
          </a:sp3d>
        </c:spPr>
      </c:pivotFmt>
      <c:pivotFmt>
        <c:idx val="428"/>
        <c:spPr>
          <a:solidFill>
            <a:schemeClr val="accent1"/>
          </a:solidFill>
          <a:ln w="25400">
            <a:solidFill>
              <a:schemeClr val="lt1"/>
            </a:solidFill>
          </a:ln>
          <a:effectLst/>
          <a:sp3d contourW="25400">
            <a:contourClr>
              <a:schemeClr val="lt1"/>
            </a:contourClr>
          </a:sp3d>
        </c:spPr>
      </c:pivotFmt>
      <c:pivotFmt>
        <c:idx val="429"/>
        <c:spPr>
          <a:solidFill>
            <a:schemeClr val="accent1"/>
          </a:solidFill>
          <a:ln w="25400">
            <a:solidFill>
              <a:schemeClr val="lt1"/>
            </a:solidFill>
          </a:ln>
          <a:effectLst/>
          <a:sp3d contourW="25400">
            <a:contourClr>
              <a:schemeClr val="lt1"/>
            </a:contourClr>
          </a:sp3d>
        </c:spPr>
      </c:pivotFmt>
      <c:pivotFmt>
        <c:idx val="430"/>
        <c:spPr>
          <a:solidFill>
            <a:schemeClr val="accent1"/>
          </a:solidFill>
          <a:ln w="25400">
            <a:solidFill>
              <a:schemeClr val="lt1"/>
            </a:solidFill>
          </a:ln>
          <a:effectLst/>
          <a:sp3d contourW="25400">
            <a:contourClr>
              <a:schemeClr val="lt1"/>
            </a:contourClr>
          </a:sp3d>
        </c:spPr>
      </c:pivotFmt>
      <c:pivotFmt>
        <c:idx val="431"/>
        <c:spPr>
          <a:solidFill>
            <a:schemeClr val="accent1"/>
          </a:solidFill>
          <a:ln w="25400">
            <a:solidFill>
              <a:schemeClr val="lt1"/>
            </a:solidFill>
          </a:ln>
          <a:effectLst/>
          <a:sp3d contourW="25400">
            <a:contourClr>
              <a:schemeClr val="lt1"/>
            </a:contourClr>
          </a:sp3d>
        </c:spPr>
      </c:pivotFmt>
      <c:pivotFmt>
        <c:idx val="432"/>
        <c:spPr>
          <a:solidFill>
            <a:schemeClr val="accent1"/>
          </a:solidFill>
          <a:ln w="25400">
            <a:solidFill>
              <a:schemeClr val="lt1"/>
            </a:solidFill>
          </a:ln>
          <a:effectLst/>
          <a:sp3d contourW="25400">
            <a:contourClr>
              <a:schemeClr val="lt1"/>
            </a:contourClr>
          </a:sp3d>
        </c:spPr>
      </c:pivotFmt>
      <c:pivotFmt>
        <c:idx val="433"/>
        <c:spPr>
          <a:solidFill>
            <a:schemeClr val="accent1"/>
          </a:solidFill>
          <a:ln w="25400">
            <a:solidFill>
              <a:schemeClr val="lt1"/>
            </a:solidFill>
          </a:ln>
          <a:effectLst/>
          <a:sp3d contourW="25400">
            <a:contourClr>
              <a:schemeClr val="lt1"/>
            </a:contourClr>
          </a:sp3d>
        </c:spPr>
      </c:pivotFmt>
      <c:pivotFmt>
        <c:idx val="434"/>
        <c:spPr>
          <a:solidFill>
            <a:schemeClr val="accent1"/>
          </a:solidFill>
          <a:ln w="25400">
            <a:solidFill>
              <a:schemeClr val="lt1"/>
            </a:solidFill>
          </a:ln>
          <a:effectLst/>
          <a:sp3d contourW="25400">
            <a:contourClr>
              <a:schemeClr val="lt1"/>
            </a:contourClr>
          </a:sp3d>
        </c:spPr>
      </c:pivotFmt>
      <c:pivotFmt>
        <c:idx val="435"/>
        <c:spPr>
          <a:solidFill>
            <a:schemeClr val="accent1"/>
          </a:solidFill>
          <a:ln w="25400">
            <a:solidFill>
              <a:schemeClr val="lt1"/>
            </a:solidFill>
          </a:ln>
          <a:effectLst/>
          <a:sp3d contourW="25400">
            <a:contourClr>
              <a:schemeClr val="lt1"/>
            </a:contourClr>
          </a:sp3d>
        </c:spPr>
      </c:pivotFmt>
      <c:pivotFmt>
        <c:idx val="436"/>
        <c:spPr>
          <a:solidFill>
            <a:schemeClr val="accent1"/>
          </a:solidFill>
          <a:ln w="25400">
            <a:solidFill>
              <a:schemeClr val="lt1"/>
            </a:solidFill>
          </a:ln>
          <a:effectLst/>
          <a:sp3d contourW="25400">
            <a:contourClr>
              <a:schemeClr val="lt1"/>
            </a:contourClr>
          </a:sp3d>
        </c:spPr>
      </c:pivotFmt>
      <c:pivotFmt>
        <c:idx val="437"/>
        <c:spPr>
          <a:solidFill>
            <a:schemeClr val="accent1"/>
          </a:solidFill>
          <a:ln w="25400">
            <a:solidFill>
              <a:schemeClr val="lt1"/>
            </a:solidFill>
          </a:ln>
          <a:effectLst/>
          <a:sp3d contourW="25400">
            <a:contourClr>
              <a:schemeClr val="lt1"/>
            </a:contourClr>
          </a:sp3d>
        </c:spPr>
      </c:pivotFmt>
      <c:pivotFmt>
        <c:idx val="438"/>
        <c:spPr>
          <a:solidFill>
            <a:schemeClr val="accent1"/>
          </a:solidFill>
          <a:ln w="25400">
            <a:solidFill>
              <a:schemeClr val="lt1"/>
            </a:solidFill>
          </a:ln>
          <a:effectLst/>
          <a:sp3d contourW="25400">
            <a:contourClr>
              <a:schemeClr val="lt1"/>
            </a:contourClr>
          </a:sp3d>
        </c:spPr>
      </c:pivotFmt>
      <c:pivotFmt>
        <c:idx val="439"/>
        <c:spPr>
          <a:solidFill>
            <a:schemeClr val="accent1"/>
          </a:solidFill>
          <a:ln w="25400">
            <a:solidFill>
              <a:schemeClr val="lt1"/>
            </a:solidFill>
          </a:ln>
          <a:effectLst/>
          <a:sp3d contourW="25400">
            <a:contourClr>
              <a:schemeClr val="lt1"/>
            </a:contourClr>
          </a:sp3d>
        </c:spPr>
      </c:pivotFmt>
      <c:pivotFmt>
        <c:idx val="440"/>
        <c:spPr>
          <a:solidFill>
            <a:schemeClr val="accent1"/>
          </a:solidFill>
          <a:ln w="25400">
            <a:solidFill>
              <a:schemeClr val="lt1"/>
            </a:solidFill>
          </a:ln>
          <a:effectLst/>
          <a:sp3d contourW="25400">
            <a:contourClr>
              <a:schemeClr val="lt1"/>
            </a:contourClr>
          </a:sp3d>
        </c:spPr>
      </c:pivotFmt>
      <c:pivotFmt>
        <c:idx val="441"/>
        <c:spPr>
          <a:solidFill>
            <a:schemeClr val="accent1"/>
          </a:solidFill>
          <a:ln w="25400">
            <a:solidFill>
              <a:schemeClr val="lt1"/>
            </a:solidFill>
          </a:ln>
          <a:effectLst/>
          <a:sp3d contourW="25400">
            <a:contourClr>
              <a:schemeClr val="lt1"/>
            </a:contourClr>
          </a:sp3d>
        </c:spPr>
      </c:pivotFmt>
      <c:pivotFmt>
        <c:idx val="442"/>
        <c:spPr>
          <a:solidFill>
            <a:schemeClr val="accent1"/>
          </a:solidFill>
          <a:ln w="25400">
            <a:solidFill>
              <a:schemeClr val="lt1"/>
            </a:solidFill>
          </a:ln>
          <a:effectLst/>
          <a:sp3d contourW="25400">
            <a:contourClr>
              <a:schemeClr val="lt1"/>
            </a:contourClr>
          </a:sp3d>
        </c:spPr>
      </c:pivotFmt>
      <c:pivotFmt>
        <c:idx val="443"/>
        <c:spPr>
          <a:solidFill>
            <a:schemeClr val="accent1"/>
          </a:solidFill>
          <a:ln w="25400">
            <a:solidFill>
              <a:schemeClr val="lt1"/>
            </a:solidFill>
          </a:ln>
          <a:effectLst/>
          <a:sp3d contourW="25400">
            <a:contourClr>
              <a:schemeClr val="lt1"/>
            </a:contourClr>
          </a:sp3d>
        </c:spPr>
      </c:pivotFmt>
      <c:pivotFmt>
        <c:idx val="444"/>
        <c:spPr>
          <a:solidFill>
            <a:schemeClr val="accent1"/>
          </a:solidFill>
          <a:ln w="25400">
            <a:solidFill>
              <a:schemeClr val="lt1"/>
            </a:solidFill>
          </a:ln>
          <a:effectLst/>
          <a:sp3d contourW="25400">
            <a:contourClr>
              <a:schemeClr val="lt1"/>
            </a:contourClr>
          </a:sp3d>
        </c:spPr>
      </c:pivotFmt>
      <c:pivotFmt>
        <c:idx val="445"/>
        <c:spPr>
          <a:solidFill>
            <a:schemeClr val="accent1"/>
          </a:solidFill>
          <a:ln w="25400">
            <a:solidFill>
              <a:schemeClr val="lt1"/>
            </a:solidFill>
          </a:ln>
          <a:effectLst/>
          <a:sp3d contourW="25400">
            <a:contourClr>
              <a:schemeClr val="lt1"/>
            </a:contourClr>
          </a:sp3d>
        </c:spPr>
      </c:pivotFmt>
      <c:pivotFmt>
        <c:idx val="446"/>
        <c:spPr>
          <a:solidFill>
            <a:schemeClr val="accent1"/>
          </a:solidFill>
          <a:ln w="25400">
            <a:solidFill>
              <a:schemeClr val="lt1"/>
            </a:solidFill>
          </a:ln>
          <a:effectLst/>
          <a:sp3d contourW="25400">
            <a:contourClr>
              <a:schemeClr val="lt1"/>
            </a:contourClr>
          </a:sp3d>
        </c:spPr>
      </c:pivotFmt>
      <c:pivotFmt>
        <c:idx val="447"/>
        <c:spPr>
          <a:solidFill>
            <a:schemeClr val="accent1"/>
          </a:solidFill>
          <a:ln w="25400">
            <a:solidFill>
              <a:schemeClr val="lt1"/>
            </a:solidFill>
          </a:ln>
          <a:effectLst/>
          <a:sp3d contourW="25400">
            <a:contourClr>
              <a:schemeClr val="lt1"/>
            </a:contourClr>
          </a:sp3d>
        </c:spPr>
      </c:pivotFmt>
      <c:pivotFmt>
        <c:idx val="448"/>
        <c:spPr>
          <a:solidFill>
            <a:schemeClr val="accent1"/>
          </a:solidFill>
          <a:ln w="25400">
            <a:solidFill>
              <a:schemeClr val="lt1"/>
            </a:solidFill>
          </a:ln>
          <a:effectLst/>
          <a:sp3d contourW="25400">
            <a:contourClr>
              <a:schemeClr val="lt1"/>
            </a:contourClr>
          </a:sp3d>
        </c:spPr>
      </c:pivotFmt>
      <c:pivotFmt>
        <c:idx val="449"/>
        <c:spPr>
          <a:solidFill>
            <a:schemeClr val="accent1"/>
          </a:solidFill>
          <a:ln w="25400">
            <a:solidFill>
              <a:schemeClr val="lt1"/>
            </a:solidFill>
          </a:ln>
          <a:effectLst/>
          <a:sp3d contourW="25400">
            <a:contourClr>
              <a:schemeClr val="lt1"/>
            </a:contourClr>
          </a:sp3d>
        </c:spPr>
      </c:pivotFmt>
      <c:pivotFmt>
        <c:idx val="450"/>
        <c:spPr>
          <a:solidFill>
            <a:schemeClr val="accent1"/>
          </a:solidFill>
          <a:ln w="25400">
            <a:solidFill>
              <a:schemeClr val="lt1"/>
            </a:solidFill>
          </a:ln>
          <a:effectLst/>
          <a:sp3d contourW="25400">
            <a:contourClr>
              <a:schemeClr val="lt1"/>
            </a:contourClr>
          </a:sp3d>
        </c:spPr>
      </c:pivotFmt>
      <c:pivotFmt>
        <c:idx val="451"/>
        <c:spPr>
          <a:solidFill>
            <a:schemeClr val="accent1"/>
          </a:solidFill>
          <a:ln w="25400">
            <a:solidFill>
              <a:schemeClr val="lt1"/>
            </a:solidFill>
          </a:ln>
          <a:effectLst/>
          <a:sp3d contourW="25400">
            <a:contourClr>
              <a:schemeClr val="lt1"/>
            </a:contourClr>
          </a:sp3d>
        </c:spPr>
      </c:pivotFmt>
      <c:pivotFmt>
        <c:idx val="452"/>
        <c:spPr>
          <a:solidFill>
            <a:schemeClr val="accent1"/>
          </a:solidFill>
          <a:ln w="25400">
            <a:solidFill>
              <a:schemeClr val="lt1"/>
            </a:solidFill>
          </a:ln>
          <a:effectLst/>
          <a:sp3d contourW="25400">
            <a:contourClr>
              <a:schemeClr val="lt1"/>
            </a:contourClr>
          </a:sp3d>
        </c:spPr>
      </c:pivotFmt>
      <c:pivotFmt>
        <c:idx val="453"/>
        <c:spPr>
          <a:solidFill>
            <a:schemeClr val="accent1"/>
          </a:solidFill>
          <a:ln w="25400">
            <a:solidFill>
              <a:schemeClr val="lt1"/>
            </a:solidFill>
          </a:ln>
          <a:effectLst/>
          <a:sp3d contourW="25400">
            <a:contourClr>
              <a:schemeClr val="lt1"/>
            </a:contourClr>
          </a:sp3d>
        </c:spPr>
      </c:pivotFmt>
      <c:pivotFmt>
        <c:idx val="454"/>
        <c:spPr>
          <a:solidFill>
            <a:schemeClr val="accent1"/>
          </a:solidFill>
          <a:ln w="25400">
            <a:solidFill>
              <a:schemeClr val="lt1"/>
            </a:solidFill>
          </a:ln>
          <a:effectLst/>
          <a:sp3d contourW="25400">
            <a:contourClr>
              <a:schemeClr val="lt1"/>
            </a:contourClr>
          </a:sp3d>
        </c:spPr>
      </c:pivotFmt>
      <c:pivotFmt>
        <c:idx val="455"/>
        <c:spPr>
          <a:solidFill>
            <a:schemeClr val="accent1"/>
          </a:solidFill>
          <a:ln w="25400">
            <a:solidFill>
              <a:schemeClr val="lt1"/>
            </a:solidFill>
          </a:ln>
          <a:effectLst/>
          <a:sp3d contourW="25400">
            <a:contourClr>
              <a:schemeClr val="lt1"/>
            </a:contourClr>
          </a:sp3d>
        </c:spPr>
      </c:pivotFmt>
      <c:pivotFmt>
        <c:idx val="456"/>
        <c:spPr>
          <a:solidFill>
            <a:schemeClr val="accent1"/>
          </a:solidFill>
          <a:ln w="25400">
            <a:solidFill>
              <a:schemeClr val="lt1"/>
            </a:solidFill>
          </a:ln>
          <a:effectLst/>
          <a:sp3d contourW="25400">
            <a:contourClr>
              <a:schemeClr val="lt1"/>
            </a:contourClr>
          </a:sp3d>
        </c:spPr>
      </c:pivotFmt>
      <c:pivotFmt>
        <c:idx val="457"/>
        <c:spPr>
          <a:solidFill>
            <a:schemeClr val="accent1"/>
          </a:solidFill>
          <a:ln w="25400">
            <a:solidFill>
              <a:schemeClr val="lt1"/>
            </a:solidFill>
          </a:ln>
          <a:effectLst/>
          <a:sp3d contourW="25400">
            <a:contourClr>
              <a:schemeClr val="lt1"/>
            </a:contourClr>
          </a:sp3d>
        </c:spPr>
      </c:pivotFmt>
      <c:pivotFmt>
        <c:idx val="458"/>
        <c:spPr>
          <a:solidFill>
            <a:schemeClr val="accent1"/>
          </a:solidFill>
          <a:ln w="25400">
            <a:solidFill>
              <a:schemeClr val="lt1"/>
            </a:solidFill>
          </a:ln>
          <a:effectLst/>
          <a:sp3d contourW="25400">
            <a:contourClr>
              <a:schemeClr val="lt1"/>
            </a:contourClr>
          </a:sp3d>
        </c:spPr>
      </c:pivotFmt>
      <c:pivotFmt>
        <c:idx val="459"/>
        <c:spPr>
          <a:solidFill>
            <a:schemeClr val="accent1"/>
          </a:solidFill>
          <a:ln w="25400">
            <a:solidFill>
              <a:schemeClr val="lt1"/>
            </a:solidFill>
          </a:ln>
          <a:effectLst/>
          <a:sp3d contourW="25400">
            <a:contourClr>
              <a:schemeClr val="lt1"/>
            </a:contourClr>
          </a:sp3d>
        </c:spPr>
      </c:pivotFmt>
      <c:pivotFmt>
        <c:idx val="460"/>
        <c:spPr>
          <a:solidFill>
            <a:schemeClr val="accent1"/>
          </a:solidFill>
          <a:ln w="25400">
            <a:solidFill>
              <a:schemeClr val="lt1"/>
            </a:solidFill>
          </a:ln>
          <a:effectLst/>
          <a:sp3d contourW="25400">
            <a:contourClr>
              <a:schemeClr val="lt1"/>
            </a:contourClr>
          </a:sp3d>
        </c:spPr>
      </c:pivotFmt>
      <c:pivotFmt>
        <c:idx val="461"/>
        <c:spPr>
          <a:solidFill>
            <a:schemeClr val="accent1"/>
          </a:solidFill>
          <a:ln w="25400">
            <a:solidFill>
              <a:schemeClr val="lt1"/>
            </a:solidFill>
          </a:ln>
          <a:effectLst/>
          <a:sp3d contourW="25400">
            <a:contourClr>
              <a:schemeClr val="lt1"/>
            </a:contourClr>
          </a:sp3d>
        </c:spPr>
      </c:pivotFmt>
      <c:pivotFmt>
        <c:idx val="462"/>
        <c:spPr>
          <a:solidFill>
            <a:schemeClr val="accent1"/>
          </a:solidFill>
          <a:ln w="25400">
            <a:solidFill>
              <a:schemeClr val="lt1"/>
            </a:solidFill>
          </a:ln>
          <a:effectLst/>
          <a:sp3d contourW="25400">
            <a:contourClr>
              <a:schemeClr val="lt1"/>
            </a:contourClr>
          </a:sp3d>
        </c:spPr>
      </c:pivotFmt>
      <c:pivotFmt>
        <c:idx val="463"/>
        <c:spPr>
          <a:solidFill>
            <a:schemeClr val="accent1"/>
          </a:solidFill>
          <a:ln w="25400">
            <a:solidFill>
              <a:schemeClr val="lt1"/>
            </a:solidFill>
          </a:ln>
          <a:effectLst/>
          <a:sp3d contourW="25400">
            <a:contourClr>
              <a:schemeClr val="lt1"/>
            </a:contourClr>
          </a:sp3d>
        </c:spPr>
      </c:pivotFmt>
      <c:pivotFmt>
        <c:idx val="464"/>
        <c:spPr>
          <a:solidFill>
            <a:schemeClr val="accent1"/>
          </a:solidFill>
          <a:ln w="25400">
            <a:solidFill>
              <a:schemeClr val="lt1"/>
            </a:solidFill>
          </a:ln>
          <a:effectLst/>
          <a:sp3d contourW="25400">
            <a:contourClr>
              <a:schemeClr val="lt1"/>
            </a:contourClr>
          </a:sp3d>
        </c:spPr>
      </c:pivotFmt>
      <c:pivotFmt>
        <c:idx val="465"/>
        <c:spPr>
          <a:solidFill>
            <a:schemeClr val="accent1"/>
          </a:solidFill>
          <a:ln w="25400">
            <a:solidFill>
              <a:schemeClr val="lt1"/>
            </a:solidFill>
          </a:ln>
          <a:effectLst/>
          <a:sp3d contourW="25400">
            <a:contourClr>
              <a:schemeClr val="lt1"/>
            </a:contourClr>
          </a:sp3d>
        </c:spPr>
      </c:pivotFmt>
      <c:pivotFmt>
        <c:idx val="466"/>
        <c:spPr>
          <a:solidFill>
            <a:schemeClr val="accent1"/>
          </a:solidFill>
          <a:ln w="25400">
            <a:solidFill>
              <a:schemeClr val="lt1"/>
            </a:solidFill>
          </a:ln>
          <a:effectLst/>
          <a:sp3d contourW="25400">
            <a:contourClr>
              <a:schemeClr val="lt1"/>
            </a:contourClr>
          </a:sp3d>
        </c:spPr>
      </c:pivotFmt>
      <c:pivotFmt>
        <c:idx val="467"/>
        <c:spPr>
          <a:solidFill>
            <a:schemeClr val="accent1"/>
          </a:solidFill>
          <a:ln w="25400">
            <a:solidFill>
              <a:schemeClr val="lt1"/>
            </a:solidFill>
          </a:ln>
          <a:effectLst/>
          <a:sp3d contourW="25400">
            <a:contourClr>
              <a:schemeClr val="lt1"/>
            </a:contourClr>
          </a:sp3d>
        </c:spPr>
      </c:pivotFmt>
      <c:pivotFmt>
        <c:idx val="468"/>
        <c:spPr>
          <a:solidFill>
            <a:schemeClr val="accent1"/>
          </a:solidFill>
          <a:ln w="25400">
            <a:solidFill>
              <a:schemeClr val="lt1"/>
            </a:solidFill>
          </a:ln>
          <a:effectLst/>
          <a:sp3d contourW="25400">
            <a:contourClr>
              <a:schemeClr val="lt1"/>
            </a:contourClr>
          </a:sp3d>
        </c:spPr>
      </c:pivotFmt>
      <c:pivotFmt>
        <c:idx val="469"/>
        <c:spPr>
          <a:solidFill>
            <a:schemeClr val="accent1"/>
          </a:solidFill>
          <a:ln w="25400">
            <a:solidFill>
              <a:schemeClr val="lt1"/>
            </a:solidFill>
          </a:ln>
          <a:effectLst/>
          <a:sp3d contourW="25400">
            <a:contourClr>
              <a:schemeClr val="lt1"/>
            </a:contourClr>
          </a:sp3d>
        </c:spPr>
      </c:pivotFmt>
      <c:pivotFmt>
        <c:idx val="470"/>
        <c:spPr>
          <a:solidFill>
            <a:schemeClr val="accent1"/>
          </a:solidFill>
          <a:ln w="25400">
            <a:solidFill>
              <a:schemeClr val="lt1"/>
            </a:solidFill>
          </a:ln>
          <a:effectLst/>
          <a:sp3d contourW="25400">
            <a:contourClr>
              <a:schemeClr val="lt1"/>
            </a:contourClr>
          </a:sp3d>
        </c:spPr>
      </c:pivotFmt>
      <c:pivotFmt>
        <c:idx val="471"/>
        <c:spPr>
          <a:solidFill>
            <a:schemeClr val="accent1"/>
          </a:solidFill>
          <a:ln w="25400">
            <a:solidFill>
              <a:schemeClr val="lt1"/>
            </a:solidFill>
          </a:ln>
          <a:effectLst/>
          <a:sp3d contourW="25400">
            <a:contourClr>
              <a:schemeClr val="lt1"/>
            </a:contourClr>
          </a:sp3d>
        </c:spPr>
      </c:pivotFmt>
      <c:pivotFmt>
        <c:idx val="472"/>
        <c:spPr>
          <a:solidFill>
            <a:schemeClr val="accent1"/>
          </a:solidFill>
          <a:ln w="25400">
            <a:solidFill>
              <a:schemeClr val="lt1"/>
            </a:solidFill>
          </a:ln>
          <a:effectLst/>
          <a:sp3d contourW="25400">
            <a:contourClr>
              <a:schemeClr val="lt1"/>
            </a:contourClr>
          </a:sp3d>
        </c:spPr>
      </c:pivotFmt>
      <c:pivotFmt>
        <c:idx val="473"/>
        <c:spPr>
          <a:solidFill>
            <a:schemeClr val="accent1"/>
          </a:solidFill>
          <a:ln w="25400">
            <a:solidFill>
              <a:schemeClr val="lt1"/>
            </a:solidFill>
          </a:ln>
          <a:effectLst/>
          <a:sp3d contourW="25400">
            <a:contourClr>
              <a:schemeClr val="lt1"/>
            </a:contourClr>
          </a:sp3d>
        </c:spPr>
      </c:pivotFmt>
      <c:pivotFmt>
        <c:idx val="474"/>
        <c:spPr>
          <a:solidFill>
            <a:schemeClr val="accent1"/>
          </a:solidFill>
          <a:ln w="25400">
            <a:solidFill>
              <a:schemeClr val="lt1"/>
            </a:solidFill>
          </a:ln>
          <a:effectLst/>
          <a:sp3d contourW="25400">
            <a:contourClr>
              <a:schemeClr val="lt1"/>
            </a:contourClr>
          </a:sp3d>
        </c:spPr>
      </c:pivotFmt>
      <c:pivotFmt>
        <c:idx val="475"/>
        <c:spPr>
          <a:solidFill>
            <a:schemeClr val="accent1"/>
          </a:solidFill>
          <a:ln w="25400">
            <a:solidFill>
              <a:schemeClr val="lt1"/>
            </a:solidFill>
          </a:ln>
          <a:effectLst/>
          <a:sp3d contourW="25400">
            <a:contourClr>
              <a:schemeClr val="lt1"/>
            </a:contourClr>
          </a:sp3d>
        </c:spPr>
      </c:pivotFmt>
      <c:pivotFmt>
        <c:idx val="476"/>
        <c:spPr>
          <a:solidFill>
            <a:schemeClr val="accent1"/>
          </a:solidFill>
          <a:ln w="25400">
            <a:solidFill>
              <a:schemeClr val="lt1"/>
            </a:solidFill>
          </a:ln>
          <a:effectLst/>
          <a:sp3d contourW="25400">
            <a:contourClr>
              <a:schemeClr val="lt1"/>
            </a:contourClr>
          </a:sp3d>
        </c:spPr>
      </c:pivotFmt>
      <c:pivotFmt>
        <c:idx val="477"/>
        <c:spPr>
          <a:solidFill>
            <a:schemeClr val="accent1"/>
          </a:solidFill>
          <a:ln w="25400">
            <a:solidFill>
              <a:schemeClr val="lt1"/>
            </a:solidFill>
          </a:ln>
          <a:effectLst/>
          <a:sp3d contourW="25400">
            <a:contourClr>
              <a:schemeClr val="lt1"/>
            </a:contourClr>
          </a:sp3d>
        </c:spPr>
      </c:pivotFmt>
      <c:pivotFmt>
        <c:idx val="478"/>
        <c:spPr>
          <a:solidFill>
            <a:schemeClr val="accent1"/>
          </a:solidFill>
          <a:ln w="25400">
            <a:solidFill>
              <a:schemeClr val="lt1"/>
            </a:solidFill>
          </a:ln>
          <a:effectLst/>
          <a:sp3d contourW="25400">
            <a:contourClr>
              <a:schemeClr val="lt1"/>
            </a:contourClr>
          </a:sp3d>
        </c:spPr>
      </c:pivotFmt>
      <c:pivotFmt>
        <c:idx val="479"/>
        <c:spPr>
          <a:solidFill>
            <a:schemeClr val="accent1"/>
          </a:solidFill>
          <a:ln w="25400">
            <a:solidFill>
              <a:schemeClr val="lt1"/>
            </a:solidFill>
          </a:ln>
          <a:effectLst/>
          <a:sp3d contourW="25400">
            <a:contourClr>
              <a:schemeClr val="lt1"/>
            </a:contourClr>
          </a:sp3d>
        </c:spPr>
      </c:pivotFmt>
      <c:pivotFmt>
        <c:idx val="480"/>
        <c:spPr>
          <a:solidFill>
            <a:schemeClr val="accent1"/>
          </a:solidFill>
          <a:ln w="25400">
            <a:solidFill>
              <a:schemeClr val="lt1"/>
            </a:solidFill>
          </a:ln>
          <a:effectLst/>
          <a:sp3d contourW="25400">
            <a:contourClr>
              <a:schemeClr val="lt1"/>
            </a:contourClr>
          </a:sp3d>
        </c:spPr>
      </c:pivotFmt>
      <c:pivotFmt>
        <c:idx val="481"/>
        <c:spPr>
          <a:solidFill>
            <a:schemeClr val="accent1"/>
          </a:solidFill>
          <a:ln w="25400">
            <a:solidFill>
              <a:schemeClr val="lt1"/>
            </a:solidFill>
          </a:ln>
          <a:effectLst/>
          <a:sp3d contourW="25400">
            <a:contourClr>
              <a:schemeClr val="lt1"/>
            </a:contourClr>
          </a:sp3d>
        </c:spPr>
      </c:pivotFmt>
      <c:pivotFmt>
        <c:idx val="482"/>
        <c:spPr>
          <a:solidFill>
            <a:schemeClr val="accent1"/>
          </a:solidFill>
          <a:ln w="25400">
            <a:solidFill>
              <a:schemeClr val="lt1"/>
            </a:solidFill>
          </a:ln>
          <a:effectLst/>
          <a:sp3d contourW="25400">
            <a:contourClr>
              <a:schemeClr val="lt1"/>
            </a:contourClr>
          </a:sp3d>
        </c:spPr>
      </c:pivotFmt>
      <c:pivotFmt>
        <c:idx val="483"/>
        <c:spPr>
          <a:solidFill>
            <a:schemeClr val="accent1"/>
          </a:solidFill>
          <a:ln w="25400">
            <a:solidFill>
              <a:schemeClr val="lt1"/>
            </a:solidFill>
          </a:ln>
          <a:effectLst/>
          <a:sp3d contourW="25400">
            <a:contourClr>
              <a:schemeClr val="lt1"/>
            </a:contourClr>
          </a:sp3d>
        </c:spPr>
      </c:pivotFmt>
      <c:pivotFmt>
        <c:idx val="484"/>
        <c:spPr>
          <a:solidFill>
            <a:schemeClr val="accent1"/>
          </a:solidFill>
          <a:ln w="25400">
            <a:solidFill>
              <a:schemeClr val="lt1"/>
            </a:solidFill>
          </a:ln>
          <a:effectLst/>
          <a:sp3d contourW="25400">
            <a:contourClr>
              <a:schemeClr val="lt1"/>
            </a:contourClr>
          </a:sp3d>
        </c:spPr>
      </c:pivotFmt>
      <c:pivotFmt>
        <c:idx val="485"/>
        <c:spPr>
          <a:solidFill>
            <a:schemeClr val="accent1"/>
          </a:solidFill>
          <a:ln w="25400">
            <a:solidFill>
              <a:schemeClr val="lt1"/>
            </a:solidFill>
          </a:ln>
          <a:effectLst/>
          <a:sp3d contourW="25400">
            <a:contourClr>
              <a:schemeClr val="lt1"/>
            </a:contourClr>
          </a:sp3d>
        </c:spPr>
      </c:pivotFmt>
      <c:pivotFmt>
        <c:idx val="486"/>
        <c:spPr>
          <a:solidFill>
            <a:schemeClr val="accent1"/>
          </a:solidFill>
          <a:ln w="25400">
            <a:solidFill>
              <a:schemeClr val="lt1"/>
            </a:solidFill>
          </a:ln>
          <a:effectLst/>
          <a:sp3d contourW="25400">
            <a:contourClr>
              <a:schemeClr val="lt1"/>
            </a:contourClr>
          </a:sp3d>
        </c:spPr>
      </c:pivotFmt>
      <c:pivotFmt>
        <c:idx val="487"/>
        <c:spPr>
          <a:solidFill>
            <a:schemeClr val="accent1"/>
          </a:solidFill>
          <a:ln w="25400">
            <a:solidFill>
              <a:schemeClr val="lt1"/>
            </a:solidFill>
          </a:ln>
          <a:effectLst/>
          <a:sp3d contourW="25400">
            <a:contourClr>
              <a:schemeClr val="lt1"/>
            </a:contourClr>
          </a:sp3d>
        </c:spPr>
      </c:pivotFmt>
      <c:pivotFmt>
        <c:idx val="488"/>
        <c:spPr>
          <a:solidFill>
            <a:schemeClr val="accent1"/>
          </a:solidFill>
          <a:ln w="25400">
            <a:solidFill>
              <a:schemeClr val="lt1"/>
            </a:solidFill>
          </a:ln>
          <a:effectLst/>
          <a:sp3d contourW="25400">
            <a:contourClr>
              <a:schemeClr val="lt1"/>
            </a:contourClr>
          </a:sp3d>
        </c:spPr>
      </c:pivotFmt>
      <c:pivotFmt>
        <c:idx val="489"/>
        <c:spPr>
          <a:solidFill>
            <a:schemeClr val="accent1"/>
          </a:solidFill>
          <a:ln w="25400">
            <a:solidFill>
              <a:schemeClr val="lt1"/>
            </a:solidFill>
          </a:ln>
          <a:effectLst/>
          <a:sp3d contourW="25400">
            <a:contourClr>
              <a:schemeClr val="lt1"/>
            </a:contourClr>
          </a:sp3d>
        </c:spPr>
      </c:pivotFmt>
      <c:pivotFmt>
        <c:idx val="490"/>
        <c:spPr>
          <a:solidFill>
            <a:schemeClr val="accent1"/>
          </a:solidFill>
          <a:ln w="25400">
            <a:solidFill>
              <a:schemeClr val="lt1"/>
            </a:solidFill>
          </a:ln>
          <a:effectLst/>
          <a:sp3d contourW="25400">
            <a:contourClr>
              <a:schemeClr val="lt1"/>
            </a:contourClr>
          </a:sp3d>
        </c:spPr>
      </c:pivotFmt>
      <c:pivotFmt>
        <c:idx val="491"/>
        <c:spPr>
          <a:solidFill>
            <a:schemeClr val="accent1"/>
          </a:solidFill>
          <a:ln w="25400">
            <a:solidFill>
              <a:schemeClr val="lt1"/>
            </a:solidFill>
          </a:ln>
          <a:effectLst/>
          <a:sp3d contourW="25400">
            <a:contourClr>
              <a:schemeClr val="lt1"/>
            </a:contourClr>
          </a:sp3d>
        </c:spPr>
      </c:pivotFmt>
      <c:pivotFmt>
        <c:idx val="492"/>
        <c:spPr>
          <a:solidFill>
            <a:schemeClr val="accent1"/>
          </a:solidFill>
          <a:ln w="25400">
            <a:solidFill>
              <a:schemeClr val="lt1"/>
            </a:solidFill>
          </a:ln>
          <a:effectLst/>
          <a:sp3d contourW="25400">
            <a:contourClr>
              <a:schemeClr val="lt1"/>
            </a:contourClr>
          </a:sp3d>
        </c:spPr>
      </c:pivotFmt>
      <c:pivotFmt>
        <c:idx val="493"/>
        <c:spPr>
          <a:solidFill>
            <a:schemeClr val="accent1"/>
          </a:solidFill>
          <a:ln w="25400">
            <a:solidFill>
              <a:schemeClr val="lt1"/>
            </a:solidFill>
          </a:ln>
          <a:effectLst/>
          <a:sp3d contourW="25400">
            <a:contourClr>
              <a:schemeClr val="lt1"/>
            </a:contourClr>
          </a:sp3d>
        </c:spPr>
      </c:pivotFmt>
      <c:pivotFmt>
        <c:idx val="494"/>
        <c:spPr>
          <a:solidFill>
            <a:schemeClr val="accent1"/>
          </a:solidFill>
          <a:ln w="25400">
            <a:solidFill>
              <a:schemeClr val="lt1"/>
            </a:solidFill>
          </a:ln>
          <a:effectLst/>
          <a:sp3d contourW="25400">
            <a:contourClr>
              <a:schemeClr val="lt1"/>
            </a:contourClr>
          </a:sp3d>
        </c:spPr>
      </c:pivotFmt>
      <c:pivotFmt>
        <c:idx val="495"/>
        <c:spPr>
          <a:solidFill>
            <a:schemeClr val="accent1"/>
          </a:solidFill>
          <a:ln w="25400">
            <a:solidFill>
              <a:schemeClr val="lt1"/>
            </a:solidFill>
          </a:ln>
          <a:effectLst/>
          <a:sp3d contourW="25400">
            <a:contourClr>
              <a:schemeClr val="lt1"/>
            </a:contourClr>
          </a:sp3d>
        </c:spPr>
      </c:pivotFmt>
      <c:pivotFmt>
        <c:idx val="496"/>
        <c:spPr>
          <a:solidFill>
            <a:schemeClr val="accent1"/>
          </a:solidFill>
          <a:ln w="25400">
            <a:solidFill>
              <a:schemeClr val="lt1"/>
            </a:solidFill>
          </a:ln>
          <a:effectLst/>
          <a:sp3d contourW="25400">
            <a:contourClr>
              <a:schemeClr val="lt1"/>
            </a:contourClr>
          </a:sp3d>
        </c:spPr>
      </c:pivotFmt>
      <c:pivotFmt>
        <c:idx val="497"/>
        <c:spPr>
          <a:solidFill>
            <a:schemeClr val="accent1"/>
          </a:solidFill>
          <a:ln w="25400">
            <a:solidFill>
              <a:schemeClr val="lt1"/>
            </a:solidFill>
          </a:ln>
          <a:effectLst/>
          <a:sp3d contourW="25400">
            <a:contourClr>
              <a:schemeClr val="lt1"/>
            </a:contourClr>
          </a:sp3d>
        </c:spPr>
      </c:pivotFmt>
      <c:pivotFmt>
        <c:idx val="498"/>
        <c:spPr>
          <a:solidFill>
            <a:schemeClr val="accent1"/>
          </a:solidFill>
          <a:ln w="25400">
            <a:solidFill>
              <a:schemeClr val="lt1"/>
            </a:solidFill>
          </a:ln>
          <a:effectLst/>
          <a:sp3d contourW="25400">
            <a:contourClr>
              <a:schemeClr val="lt1"/>
            </a:contourClr>
          </a:sp3d>
        </c:spPr>
      </c:pivotFmt>
      <c:pivotFmt>
        <c:idx val="499"/>
        <c:spPr>
          <a:solidFill>
            <a:schemeClr val="accent1"/>
          </a:solidFill>
          <a:ln w="25400">
            <a:solidFill>
              <a:schemeClr val="lt1"/>
            </a:solidFill>
          </a:ln>
          <a:effectLst/>
          <a:sp3d contourW="25400">
            <a:contourClr>
              <a:schemeClr val="lt1"/>
            </a:contourClr>
          </a:sp3d>
        </c:spPr>
      </c:pivotFmt>
      <c:pivotFmt>
        <c:idx val="500"/>
        <c:spPr>
          <a:solidFill>
            <a:schemeClr val="accent1"/>
          </a:solidFill>
          <a:ln w="25400">
            <a:solidFill>
              <a:schemeClr val="lt1"/>
            </a:solidFill>
          </a:ln>
          <a:effectLst/>
          <a:sp3d contourW="25400">
            <a:contourClr>
              <a:schemeClr val="lt1"/>
            </a:contourClr>
          </a:sp3d>
        </c:spPr>
      </c:pivotFmt>
      <c:pivotFmt>
        <c:idx val="501"/>
        <c:spPr>
          <a:solidFill>
            <a:schemeClr val="accent1"/>
          </a:solidFill>
          <a:ln w="25400">
            <a:solidFill>
              <a:schemeClr val="lt1"/>
            </a:solidFill>
          </a:ln>
          <a:effectLst/>
          <a:sp3d contourW="25400">
            <a:contourClr>
              <a:schemeClr val="lt1"/>
            </a:contourClr>
          </a:sp3d>
        </c:spPr>
      </c:pivotFmt>
      <c:pivotFmt>
        <c:idx val="502"/>
        <c:spPr>
          <a:solidFill>
            <a:schemeClr val="accent1"/>
          </a:solidFill>
          <a:ln w="25400">
            <a:solidFill>
              <a:schemeClr val="lt1"/>
            </a:solidFill>
          </a:ln>
          <a:effectLst/>
          <a:sp3d contourW="25400">
            <a:contourClr>
              <a:schemeClr val="lt1"/>
            </a:contourClr>
          </a:sp3d>
        </c:spPr>
      </c:pivotFmt>
      <c:pivotFmt>
        <c:idx val="503"/>
        <c:spPr>
          <a:solidFill>
            <a:schemeClr val="accent1"/>
          </a:solidFill>
          <a:ln w="25400">
            <a:solidFill>
              <a:schemeClr val="lt1"/>
            </a:solidFill>
          </a:ln>
          <a:effectLst/>
          <a:sp3d contourW="25400">
            <a:contourClr>
              <a:schemeClr val="lt1"/>
            </a:contourClr>
          </a:sp3d>
        </c:spPr>
      </c:pivotFmt>
      <c:pivotFmt>
        <c:idx val="504"/>
        <c:spPr>
          <a:solidFill>
            <a:schemeClr val="accent1"/>
          </a:solidFill>
          <a:ln w="25400">
            <a:solidFill>
              <a:schemeClr val="lt1"/>
            </a:solidFill>
          </a:ln>
          <a:effectLst/>
          <a:sp3d contourW="25400">
            <a:contourClr>
              <a:schemeClr val="lt1"/>
            </a:contourClr>
          </a:sp3d>
        </c:spPr>
      </c:pivotFmt>
      <c:pivotFmt>
        <c:idx val="505"/>
        <c:spPr>
          <a:solidFill>
            <a:schemeClr val="accent1"/>
          </a:solidFill>
          <a:ln w="25400">
            <a:solidFill>
              <a:schemeClr val="lt1"/>
            </a:solidFill>
          </a:ln>
          <a:effectLst/>
          <a:sp3d contourW="25400">
            <a:contourClr>
              <a:schemeClr val="lt1"/>
            </a:contourClr>
          </a:sp3d>
        </c:spPr>
      </c:pivotFmt>
      <c:pivotFmt>
        <c:idx val="506"/>
        <c:spPr>
          <a:solidFill>
            <a:schemeClr val="accent1"/>
          </a:solidFill>
          <a:ln w="25400">
            <a:solidFill>
              <a:schemeClr val="lt1"/>
            </a:solidFill>
          </a:ln>
          <a:effectLst/>
          <a:sp3d contourW="25400">
            <a:contourClr>
              <a:schemeClr val="lt1"/>
            </a:contourClr>
          </a:sp3d>
        </c:spPr>
      </c:pivotFmt>
      <c:pivotFmt>
        <c:idx val="507"/>
        <c:spPr>
          <a:solidFill>
            <a:schemeClr val="accent1"/>
          </a:solidFill>
          <a:ln w="25400">
            <a:solidFill>
              <a:schemeClr val="lt1"/>
            </a:solidFill>
          </a:ln>
          <a:effectLst/>
          <a:sp3d contourW="25400">
            <a:contourClr>
              <a:schemeClr val="lt1"/>
            </a:contourClr>
          </a:sp3d>
        </c:spPr>
      </c:pivotFmt>
      <c:pivotFmt>
        <c:idx val="508"/>
        <c:spPr>
          <a:solidFill>
            <a:schemeClr val="accent1"/>
          </a:solidFill>
          <a:ln w="25400">
            <a:solidFill>
              <a:schemeClr val="lt1"/>
            </a:solidFill>
          </a:ln>
          <a:effectLst/>
          <a:sp3d contourW="25400">
            <a:contourClr>
              <a:schemeClr val="lt1"/>
            </a:contourClr>
          </a:sp3d>
        </c:spPr>
      </c:pivotFmt>
      <c:pivotFmt>
        <c:idx val="509"/>
        <c:spPr>
          <a:solidFill>
            <a:schemeClr val="accent1"/>
          </a:solidFill>
          <a:ln w="25400">
            <a:solidFill>
              <a:schemeClr val="lt1"/>
            </a:solidFill>
          </a:ln>
          <a:effectLst/>
          <a:sp3d contourW="25400">
            <a:contourClr>
              <a:schemeClr val="lt1"/>
            </a:contourClr>
          </a:sp3d>
        </c:spPr>
      </c:pivotFmt>
      <c:pivotFmt>
        <c:idx val="510"/>
        <c:spPr>
          <a:solidFill>
            <a:schemeClr val="accent1"/>
          </a:solidFill>
          <a:ln w="25400">
            <a:solidFill>
              <a:schemeClr val="lt1"/>
            </a:solidFill>
          </a:ln>
          <a:effectLst/>
          <a:sp3d contourW="25400">
            <a:contourClr>
              <a:schemeClr val="lt1"/>
            </a:contourClr>
          </a:sp3d>
        </c:spPr>
      </c:pivotFmt>
      <c:pivotFmt>
        <c:idx val="511"/>
        <c:spPr>
          <a:solidFill>
            <a:schemeClr val="accent1"/>
          </a:solidFill>
          <a:ln w="25400">
            <a:solidFill>
              <a:schemeClr val="lt1"/>
            </a:solidFill>
          </a:ln>
          <a:effectLst/>
          <a:sp3d contourW="25400">
            <a:contourClr>
              <a:schemeClr val="lt1"/>
            </a:contourClr>
          </a:sp3d>
        </c:spPr>
      </c:pivotFmt>
      <c:pivotFmt>
        <c:idx val="512"/>
        <c:spPr>
          <a:solidFill>
            <a:schemeClr val="accent1"/>
          </a:solidFill>
          <a:ln w="25400">
            <a:solidFill>
              <a:schemeClr val="lt1"/>
            </a:solidFill>
          </a:ln>
          <a:effectLst/>
          <a:sp3d contourW="25400">
            <a:contourClr>
              <a:schemeClr val="lt1"/>
            </a:contourClr>
          </a:sp3d>
        </c:spPr>
      </c:pivotFmt>
      <c:pivotFmt>
        <c:idx val="513"/>
        <c:spPr>
          <a:solidFill>
            <a:schemeClr val="accent1"/>
          </a:solidFill>
          <a:ln w="25400">
            <a:solidFill>
              <a:schemeClr val="lt1"/>
            </a:solidFill>
          </a:ln>
          <a:effectLst/>
          <a:sp3d contourW="25400">
            <a:contourClr>
              <a:schemeClr val="lt1"/>
            </a:contourClr>
          </a:sp3d>
        </c:spPr>
      </c:pivotFmt>
      <c:pivotFmt>
        <c:idx val="514"/>
        <c:spPr>
          <a:solidFill>
            <a:schemeClr val="accent1"/>
          </a:solidFill>
          <a:ln w="25400">
            <a:solidFill>
              <a:schemeClr val="lt1"/>
            </a:solidFill>
          </a:ln>
          <a:effectLst/>
          <a:sp3d contourW="25400">
            <a:contourClr>
              <a:schemeClr val="lt1"/>
            </a:contourClr>
          </a:sp3d>
        </c:spPr>
      </c:pivotFmt>
      <c:pivotFmt>
        <c:idx val="515"/>
        <c:spPr>
          <a:solidFill>
            <a:schemeClr val="accent1"/>
          </a:solidFill>
          <a:ln w="25400">
            <a:solidFill>
              <a:schemeClr val="lt1"/>
            </a:solidFill>
          </a:ln>
          <a:effectLst/>
          <a:sp3d contourW="25400">
            <a:contourClr>
              <a:schemeClr val="lt1"/>
            </a:contourClr>
          </a:sp3d>
        </c:spPr>
      </c:pivotFmt>
      <c:pivotFmt>
        <c:idx val="516"/>
        <c:spPr>
          <a:solidFill>
            <a:schemeClr val="accent1"/>
          </a:solidFill>
          <a:ln w="25400">
            <a:solidFill>
              <a:schemeClr val="lt1"/>
            </a:solidFill>
          </a:ln>
          <a:effectLst/>
          <a:sp3d contourW="25400">
            <a:contourClr>
              <a:schemeClr val="lt1"/>
            </a:contourClr>
          </a:sp3d>
        </c:spPr>
      </c:pivotFmt>
      <c:pivotFmt>
        <c:idx val="517"/>
        <c:spPr>
          <a:solidFill>
            <a:schemeClr val="accent1"/>
          </a:solidFill>
          <a:ln w="25400">
            <a:solidFill>
              <a:schemeClr val="lt1"/>
            </a:solidFill>
          </a:ln>
          <a:effectLst/>
          <a:sp3d contourW="25400">
            <a:contourClr>
              <a:schemeClr val="lt1"/>
            </a:contourClr>
          </a:sp3d>
        </c:spPr>
      </c:pivotFmt>
      <c:pivotFmt>
        <c:idx val="518"/>
        <c:spPr>
          <a:solidFill>
            <a:schemeClr val="accent1"/>
          </a:solidFill>
          <a:ln w="25400">
            <a:solidFill>
              <a:schemeClr val="lt1"/>
            </a:solidFill>
          </a:ln>
          <a:effectLst/>
          <a:sp3d contourW="25400">
            <a:contourClr>
              <a:schemeClr val="lt1"/>
            </a:contourClr>
          </a:sp3d>
        </c:spPr>
      </c:pivotFmt>
      <c:pivotFmt>
        <c:idx val="519"/>
        <c:spPr>
          <a:solidFill>
            <a:schemeClr val="accent1"/>
          </a:solidFill>
          <a:ln w="25400">
            <a:solidFill>
              <a:schemeClr val="lt1"/>
            </a:solidFill>
          </a:ln>
          <a:effectLst/>
          <a:sp3d contourW="25400">
            <a:contourClr>
              <a:schemeClr val="lt1"/>
            </a:contourClr>
          </a:sp3d>
        </c:spPr>
      </c:pivotFmt>
      <c:pivotFmt>
        <c:idx val="520"/>
        <c:spPr>
          <a:solidFill>
            <a:schemeClr val="accent1"/>
          </a:solidFill>
          <a:ln w="25400">
            <a:solidFill>
              <a:schemeClr val="lt1"/>
            </a:solidFill>
          </a:ln>
          <a:effectLst/>
          <a:sp3d contourW="25400">
            <a:contourClr>
              <a:schemeClr val="lt1"/>
            </a:contourClr>
          </a:sp3d>
        </c:spPr>
      </c:pivotFmt>
      <c:pivotFmt>
        <c:idx val="521"/>
        <c:spPr>
          <a:solidFill>
            <a:schemeClr val="accent1"/>
          </a:solidFill>
          <a:ln w="25400">
            <a:solidFill>
              <a:schemeClr val="lt1"/>
            </a:solidFill>
          </a:ln>
          <a:effectLst/>
          <a:sp3d contourW="25400">
            <a:contourClr>
              <a:schemeClr val="lt1"/>
            </a:contourClr>
          </a:sp3d>
        </c:spPr>
      </c:pivotFmt>
      <c:pivotFmt>
        <c:idx val="522"/>
        <c:spPr>
          <a:solidFill>
            <a:schemeClr val="accent1"/>
          </a:solidFill>
          <a:ln w="25400">
            <a:solidFill>
              <a:schemeClr val="lt1"/>
            </a:solidFill>
          </a:ln>
          <a:effectLst/>
          <a:sp3d contourW="25400">
            <a:contourClr>
              <a:schemeClr val="lt1"/>
            </a:contourClr>
          </a:sp3d>
        </c:spPr>
      </c:pivotFmt>
      <c:pivotFmt>
        <c:idx val="523"/>
        <c:spPr>
          <a:solidFill>
            <a:schemeClr val="accent1"/>
          </a:solidFill>
          <a:ln w="25400">
            <a:solidFill>
              <a:schemeClr val="lt1"/>
            </a:solidFill>
          </a:ln>
          <a:effectLst/>
          <a:sp3d contourW="25400">
            <a:contourClr>
              <a:schemeClr val="lt1"/>
            </a:contourClr>
          </a:sp3d>
        </c:spPr>
      </c:pivotFmt>
      <c:pivotFmt>
        <c:idx val="524"/>
        <c:spPr>
          <a:solidFill>
            <a:schemeClr val="accent1"/>
          </a:solidFill>
          <a:ln w="25400">
            <a:solidFill>
              <a:schemeClr val="lt1"/>
            </a:solidFill>
          </a:ln>
          <a:effectLst/>
          <a:sp3d contourW="25400">
            <a:contourClr>
              <a:schemeClr val="lt1"/>
            </a:contourClr>
          </a:sp3d>
        </c:spPr>
      </c:pivotFmt>
      <c:pivotFmt>
        <c:idx val="525"/>
        <c:spPr>
          <a:solidFill>
            <a:schemeClr val="accent1"/>
          </a:solidFill>
          <a:ln w="25400">
            <a:solidFill>
              <a:schemeClr val="lt1"/>
            </a:solidFill>
          </a:ln>
          <a:effectLst/>
          <a:sp3d contourW="25400">
            <a:contourClr>
              <a:schemeClr val="lt1"/>
            </a:contourClr>
          </a:sp3d>
        </c:spPr>
      </c:pivotFmt>
      <c:pivotFmt>
        <c:idx val="526"/>
        <c:spPr>
          <a:solidFill>
            <a:schemeClr val="accent1"/>
          </a:solidFill>
          <a:ln w="25400">
            <a:solidFill>
              <a:schemeClr val="lt1"/>
            </a:solidFill>
          </a:ln>
          <a:effectLst/>
          <a:sp3d contourW="25400">
            <a:contourClr>
              <a:schemeClr val="lt1"/>
            </a:contourClr>
          </a:sp3d>
        </c:spPr>
      </c:pivotFmt>
      <c:pivotFmt>
        <c:idx val="527"/>
        <c:spPr>
          <a:solidFill>
            <a:schemeClr val="accent1"/>
          </a:solidFill>
          <a:ln w="25400">
            <a:solidFill>
              <a:schemeClr val="lt1"/>
            </a:solidFill>
          </a:ln>
          <a:effectLst/>
          <a:sp3d contourW="25400">
            <a:contourClr>
              <a:schemeClr val="lt1"/>
            </a:contourClr>
          </a:sp3d>
        </c:spPr>
      </c:pivotFmt>
      <c:pivotFmt>
        <c:idx val="528"/>
        <c:spPr>
          <a:solidFill>
            <a:schemeClr val="accent1"/>
          </a:solidFill>
          <a:ln w="25400">
            <a:solidFill>
              <a:schemeClr val="lt1"/>
            </a:solidFill>
          </a:ln>
          <a:effectLst/>
          <a:sp3d contourW="25400">
            <a:contourClr>
              <a:schemeClr val="lt1"/>
            </a:contourClr>
          </a:sp3d>
        </c:spPr>
      </c:pivotFmt>
      <c:pivotFmt>
        <c:idx val="529"/>
        <c:spPr>
          <a:solidFill>
            <a:schemeClr val="accent1"/>
          </a:solidFill>
          <a:ln w="25400">
            <a:solidFill>
              <a:schemeClr val="lt1"/>
            </a:solidFill>
          </a:ln>
          <a:effectLst/>
          <a:sp3d contourW="25400">
            <a:contourClr>
              <a:schemeClr val="lt1"/>
            </a:contourClr>
          </a:sp3d>
        </c:spPr>
      </c:pivotFmt>
      <c:pivotFmt>
        <c:idx val="530"/>
        <c:spPr>
          <a:solidFill>
            <a:schemeClr val="accent1"/>
          </a:solidFill>
          <a:ln w="25400">
            <a:solidFill>
              <a:schemeClr val="lt1"/>
            </a:solidFill>
          </a:ln>
          <a:effectLst/>
          <a:sp3d contourW="25400">
            <a:contourClr>
              <a:schemeClr val="lt1"/>
            </a:contourClr>
          </a:sp3d>
        </c:spPr>
      </c:pivotFmt>
      <c:pivotFmt>
        <c:idx val="531"/>
        <c:spPr>
          <a:solidFill>
            <a:schemeClr val="accent1"/>
          </a:solidFill>
          <a:ln w="25400">
            <a:solidFill>
              <a:schemeClr val="lt1"/>
            </a:solidFill>
          </a:ln>
          <a:effectLst/>
          <a:sp3d contourW="25400">
            <a:contourClr>
              <a:schemeClr val="lt1"/>
            </a:contourClr>
          </a:sp3d>
        </c:spPr>
      </c:pivotFmt>
      <c:pivotFmt>
        <c:idx val="532"/>
        <c:spPr>
          <a:solidFill>
            <a:schemeClr val="accent1"/>
          </a:solidFill>
          <a:ln w="25400">
            <a:solidFill>
              <a:schemeClr val="lt1"/>
            </a:solidFill>
          </a:ln>
          <a:effectLst/>
          <a:sp3d contourW="25400">
            <a:contourClr>
              <a:schemeClr val="lt1"/>
            </a:contourClr>
          </a:sp3d>
        </c:spPr>
      </c:pivotFmt>
      <c:pivotFmt>
        <c:idx val="533"/>
        <c:spPr>
          <a:solidFill>
            <a:schemeClr val="accent1"/>
          </a:solidFill>
          <a:ln w="25400">
            <a:solidFill>
              <a:schemeClr val="lt1"/>
            </a:solidFill>
          </a:ln>
          <a:effectLst/>
          <a:sp3d contourW="25400">
            <a:contourClr>
              <a:schemeClr val="lt1"/>
            </a:contourClr>
          </a:sp3d>
        </c:spPr>
      </c:pivotFmt>
      <c:pivotFmt>
        <c:idx val="534"/>
        <c:spPr>
          <a:solidFill>
            <a:schemeClr val="accent1"/>
          </a:solidFill>
          <a:ln w="25400">
            <a:solidFill>
              <a:schemeClr val="lt1"/>
            </a:solidFill>
          </a:ln>
          <a:effectLst/>
          <a:sp3d contourW="25400">
            <a:contourClr>
              <a:schemeClr val="lt1"/>
            </a:contourClr>
          </a:sp3d>
        </c:spPr>
      </c:pivotFmt>
      <c:pivotFmt>
        <c:idx val="535"/>
        <c:spPr>
          <a:solidFill>
            <a:schemeClr val="accent1"/>
          </a:solidFill>
          <a:ln w="25400">
            <a:solidFill>
              <a:schemeClr val="lt1"/>
            </a:solidFill>
          </a:ln>
          <a:effectLst/>
          <a:sp3d contourW="25400">
            <a:contourClr>
              <a:schemeClr val="lt1"/>
            </a:contourClr>
          </a:sp3d>
        </c:spPr>
      </c:pivotFmt>
      <c:pivotFmt>
        <c:idx val="536"/>
        <c:spPr>
          <a:solidFill>
            <a:schemeClr val="accent1"/>
          </a:solidFill>
          <a:ln w="25400">
            <a:solidFill>
              <a:schemeClr val="lt1"/>
            </a:solidFill>
          </a:ln>
          <a:effectLst/>
          <a:sp3d contourW="25400">
            <a:contourClr>
              <a:schemeClr val="lt1"/>
            </a:contourClr>
          </a:sp3d>
        </c:spPr>
      </c:pivotFmt>
      <c:pivotFmt>
        <c:idx val="537"/>
        <c:spPr>
          <a:solidFill>
            <a:schemeClr val="accent1"/>
          </a:solidFill>
          <a:ln w="25400">
            <a:solidFill>
              <a:schemeClr val="lt1"/>
            </a:solidFill>
          </a:ln>
          <a:effectLst/>
          <a:sp3d contourW="25400">
            <a:contourClr>
              <a:schemeClr val="lt1"/>
            </a:contourClr>
          </a:sp3d>
        </c:spPr>
      </c:pivotFmt>
      <c:pivotFmt>
        <c:idx val="538"/>
        <c:spPr>
          <a:solidFill>
            <a:schemeClr val="accent1"/>
          </a:solidFill>
          <a:ln w="25400">
            <a:solidFill>
              <a:schemeClr val="lt1"/>
            </a:solidFill>
          </a:ln>
          <a:effectLst/>
          <a:sp3d contourW="25400">
            <a:contourClr>
              <a:schemeClr val="lt1"/>
            </a:contourClr>
          </a:sp3d>
        </c:spPr>
      </c:pivotFmt>
      <c:pivotFmt>
        <c:idx val="539"/>
        <c:spPr>
          <a:solidFill>
            <a:schemeClr val="accent1"/>
          </a:solidFill>
          <a:ln w="25400">
            <a:solidFill>
              <a:schemeClr val="lt1"/>
            </a:solidFill>
          </a:ln>
          <a:effectLst/>
          <a:sp3d contourW="25400">
            <a:contourClr>
              <a:schemeClr val="lt1"/>
            </a:contourClr>
          </a:sp3d>
        </c:spPr>
      </c:pivotFmt>
      <c:pivotFmt>
        <c:idx val="540"/>
        <c:spPr>
          <a:solidFill>
            <a:schemeClr val="accent1"/>
          </a:solidFill>
          <a:ln w="25400">
            <a:solidFill>
              <a:schemeClr val="lt1"/>
            </a:solidFill>
          </a:ln>
          <a:effectLst/>
          <a:sp3d contourW="25400">
            <a:contourClr>
              <a:schemeClr val="lt1"/>
            </a:contourClr>
          </a:sp3d>
        </c:spPr>
      </c:pivotFmt>
      <c:pivotFmt>
        <c:idx val="541"/>
        <c:spPr>
          <a:solidFill>
            <a:schemeClr val="accent1"/>
          </a:solidFill>
          <a:ln w="25400">
            <a:solidFill>
              <a:schemeClr val="lt1"/>
            </a:solidFill>
          </a:ln>
          <a:effectLst/>
          <a:sp3d contourW="25400">
            <a:contourClr>
              <a:schemeClr val="lt1"/>
            </a:contourClr>
          </a:sp3d>
        </c:spPr>
      </c:pivotFmt>
      <c:pivotFmt>
        <c:idx val="542"/>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126-403D-92D1-70B863DAC2C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126-403D-92D1-70B863DAC2C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F126-403D-92D1-70B863DAC2C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F126-403D-92D1-70B863DAC2C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F126-403D-92D1-70B863DAC2C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F126-403D-92D1-70B863DAC2C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F126-403D-92D1-70B863DAC2C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F126-403D-92D1-70B863DAC2C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F126-403D-92D1-70B863DAC2C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F126-403D-92D1-70B863DAC2C0}"/>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F126-403D-92D1-70B863DAC2C0}"/>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F126-403D-92D1-70B863DAC2C0}"/>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F126-403D-92D1-70B863DAC2C0}"/>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F126-403D-92D1-70B863DAC2C0}"/>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F126-403D-92D1-70B863DAC2C0}"/>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F126-403D-92D1-70B863DAC2C0}"/>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1-F126-403D-92D1-70B863DAC2C0}"/>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3-F126-403D-92D1-70B863DAC2C0}"/>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5-F126-403D-92D1-70B863DAC2C0}"/>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7-F126-403D-92D1-70B863DAC2C0}"/>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9-F126-403D-92D1-70B863DAC2C0}"/>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B-F126-403D-92D1-70B863DAC2C0}"/>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D-F126-403D-92D1-70B863DAC2C0}"/>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F-F126-403D-92D1-70B863DAC2C0}"/>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1-F126-403D-92D1-70B863DAC2C0}"/>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3-F126-403D-92D1-70B863DAC2C0}"/>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5-F126-403D-92D1-70B863DAC2C0}"/>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F126-403D-92D1-70B863DAC2C0}"/>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F126-403D-92D1-70B863DAC2C0}"/>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F126-403D-92D1-70B863DAC2C0}"/>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F126-403D-92D1-70B863DAC2C0}"/>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F-F126-403D-92D1-70B863DAC2C0}"/>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1-F126-403D-92D1-70B863DAC2C0}"/>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3-F126-403D-92D1-70B863DAC2C0}"/>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5-F126-403D-92D1-70B863DAC2C0}"/>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7-F126-403D-92D1-70B863DAC2C0}"/>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9-F126-403D-92D1-70B863DAC2C0}"/>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B-F126-403D-92D1-70B863DAC2C0}"/>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D-F126-403D-92D1-70B863DAC2C0}"/>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F-F126-403D-92D1-70B863DAC2C0}"/>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1-F126-403D-92D1-70B863DAC2C0}"/>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3-F126-403D-92D1-70B863DAC2C0}"/>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5-F126-403D-92D1-70B863DAC2C0}"/>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7-F126-403D-92D1-70B863DAC2C0}"/>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9-F126-403D-92D1-70B863DAC2C0}"/>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B-F126-403D-92D1-70B863DAC2C0}"/>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D-F126-403D-92D1-70B863DAC2C0}"/>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F-F126-403D-92D1-70B863DAC2C0}"/>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1-F126-403D-92D1-70B863DAC2C0}"/>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3-F126-403D-92D1-70B863DAC2C0}"/>
              </c:ext>
            </c:extLst>
          </c:dPt>
          <c:dPt>
            <c:idx val="50"/>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5-F126-403D-92D1-70B863DAC2C0}"/>
              </c:ext>
            </c:extLst>
          </c:dPt>
          <c:dPt>
            <c:idx val="51"/>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7-F126-403D-92D1-70B863DAC2C0}"/>
              </c:ext>
            </c:extLst>
          </c:dPt>
          <c:dPt>
            <c:idx val="52"/>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9-F126-403D-92D1-70B863DAC2C0}"/>
              </c:ext>
            </c:extLst>
          </c:dPt>
          <c:dPt>
            <c:idx val="53"/>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B-F126-403D-92D1-70B863DAC2C0}"/>
              </c:ext>
            </c:extLst>
          </c:dPt>
          <c:dPt>
            <c:idx val="54"/>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6D-F126-403D-92D1-70B863DAC2C0}"/>
              </c:ext>
            </c:extLst>
          </c:dPt>
          <c:dPt>
            <c:idx val="55"/>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6F-F126-403D-92D1-70B863DAC2C0}"/>
              </c:ext>
            </c:extLst>
          </c:dPt>
          <c:dPt>
            <c:idx val="56"/>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71-F126-403D-92D1-70B863DAC2C0}"/>
              </c:ext>
            </c:extLst>
          </c:dPt>
          <c:dPt>
            <c:idx val="57"/>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73-F126-403D-92D1-70B863DAC2C0}"/>
              </c:ext>
            </c:extLst>
          </c:dPt>
          <c:dPt>
            <c:idx val="58"/>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75-F126-403D-92D1-70B863DAC2C0}"/>
              </c:ext>
            </c:extLst>
          </c:dPt>
          <c:dPt>
            <c:idx val="59"/>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77-F126-403D-92D1-70B863DAC2C0}"/>
              </c:ext>
            </c:extLst>
          </c:dPt>
          <c:dPt>
            <c:idx val="60"/>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9-F126-403D-92D1-70B863DAC2C0}"/>
              </c:ext>
            </c:extLst>
          </c:dPt>
          <c:dPt>
            <c:idx val="61"/>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B-F126-403D-92D1-70B863DAC2C0}"/>
              </c:ext>
            </c:extLst>
          </c:dPt>
          <c:dPt>
            <c:idx val="62"/>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D-F126-403D-92D1-70B863DAC2C0}"/>
              </c:ext>
            </c:extLst>
          </c:dPt>
          <c:dPt>
            <c:idx val="63"/>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F-F126-403D-92D1-70B863DAC2C0}"/>
              </c:ext>
            </c:extLst>
          </c:dPt>
          <c:dPt>
            <c:idx val="64"/>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1-F126-403D-92D1-70B863DAC2C0}"/>
              </c:ext>
            </c:extLst>
          </c:dPt>
          <c:dPt>
            <c:idx val="6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3-F126-403D-92D1-70B863DAC2C0}"/>
              </c:ext>
            </c:extLst>
          </c:dPt>
          <c:dPt>
            <c:idx val="66"/>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5-F126-403D-92D1-70B863DAC2C0}"/>
              </c:ext>
            </c:extLst>
          </c:dPt>
          <c:dPt>
            <c:idx val="67"/>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7-F126-403D-92D1-70B863DAC2C0}"/>
              </c:ext>
            </c:extLst>
          </c:dPt>
          <c:dPt>
            <c:idx val="68"/>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9-F126-403D-92D1-70B863DAC2C0}"/>
              </c:ext>
            </c:extLst>
          </c:dPt>
          <c:dPt>
            <c:idx val="69"/>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B-F126-403D-92D1-70B863DAC2C0}"/>
              </c:ext>
            </c:extLst>
          </c:dPt>
          <c:dPt>
            <c:idx val="70"/>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D-F126-403D-92D1-70B863DAC2C0}"/>
              </c:ext>
            </c:extLst>
          </c:dPt>
          <c:dPt>
            <c:idx val="71"/>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F-F126-403D-92D1-70B863DAC2C0}"/>
              </c:ext>
            </c:extLst>
          </c:dPt>
          <c:dPt>
            <c:idx val="72"/>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1-F126-403D-92D1-70B863DAC2C0}"/>
              </c:ext>
            </c:extLst>
          </c:dPt>
          <c:dPt>
            <c:idx val="73"/>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3-F126-403D-92D1-70B863DAC2C0}"/>
              </c:ext>
            </c:extLst>
          </c:dPt>
          <c:dPt>
            <c:idx val="74"/>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5-F126-403D-92D1-70B863DAC2C0}"/>
              </c:ext>
            </c:extLst>
          </c:dPt>
          <c:dPt>
            <c:idx val="75"/>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7-F126-403D-92D1-70B863DAC2C0}"/>
              </c:ext>
            </c:extLst>
          </c:dPt>
          <c:dPt>
            <c:idx val="76"/>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9-F126-403D-92D1-70B863DAC2C0}"/>
              </c:ext>
            </c:extLst>
          </c:dPt>
          <c:dPt>
            <c:idx val="77"/>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B-F126-403D-92D1-70B863DAC2C0}"/>
              </c:ext>
            </c:extLst>
          </c:dPt>
          <c:dPt>
            <c:idx val="78"/>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D-F126-403D-92D1-70B863DAC2C0}"/>
              </c:ext>
            </c:extLst>
          </c:dPt>
          <c:dPt>
            <c:idx val="79"/>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F-F126-403D-92D1-70B863DAC2C0}"/>
              </c:ext>
            </c:extLst>
          </c:dPt>
          <c:dPt>
            <c:idx val="80"/>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1-F126-403D-92D1-70B863DAC2C0}"/>
              </c:ext>
            </c:extLst>
          </c:dPt>
          <c:dPt>
            <c:idx val="81"/>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3-F126-403D-92D1-70B863DAC2C0}"/>
              </c:ext>
            </c:extLst>
          </c:dPt>
          <c:dPt>
            <c:idx val="82"/>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5-F126-403D-92D1-70B863DAC2C0}"/>
              </c:ext>
            </c:extLst>
          </c:dPt>
          <c:dPt>
            <c:idx val="83"/>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7-F126-403D-92D1-70B863DAC2C0}"/>
              </c:ext>
            </c:extLst>
          </c:dPt>
          <c:dPt>
            <c:idx val="84"/>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9-F126-403D-92D1-70B863DAC2C0}"/>
              </c:ext>
            </c:extLst>
          </c:dPt>
          <c:dPt>
            <c:idx val="85"/>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B-F126-403D-92D1-70B863DAC2C0}"/>
              </c:ext>
            </c:extLst>
          </c:dPt>
          <c:dPt>
            <c:idx val="86"/>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D-F126-403D-92D1-70B863DAC2C0}"/>
              </c:ext>
            </c:extLst>
          </c:dPt>
          <c:dPt>
            <c:idx val="87"/>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F-F126-403D-92D1-70B863DAC2C0}"/>
              </c:ext>
            </c:extLst>
          </c:dPt>
          <c:dPt>
            <c:idx val="88"/>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1-F126-403D-92D1-70B863DAC2C0}"/>
              </c:ext>
            </c:extLst>
          </c:dPt>
          <c:dPt>
            <c:idx val="89"/>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3-F126-403D-92D1-70B863DAC2C0}"/>
              </c:ext>
            </c:extLst>
          </c:dPt>
          <c:dPt>
            <c:idx val="90"/>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5-F126-403D-92D1-70B863DAC2C0}"/>
              </c:ext>
            </c:extLst>
          </c:dPt>
          <c:dPt>
            <c:idx val="91"/>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7-F126-403D-92D1-70B863DAC2C0}"/>
              </c:ext>
            </c:extLst>
          </c:dPt>
          <c:dPt>
            <c:idx val="92"/>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9-F126-403D-92D1-70B863DAC2C0}"/>
              </c:ext>
            </c:extLst>
          </c:dPt>
          <c:dPt>
            <c:idx val="93"/>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B-F126-403D-92D1-70B863DAC2C0}"/>
              </c:ext>
            </c:extLst>
          </c:dPt>
          <c:dPt>
            <c:idx val="94"/>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D-F126-403D-92D1-70B863DAC2C0}"/>
              </c:ext>
            </c:extLst>
          </c:dPt>
          <c:dPt>
            <c:idx val="95"/>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F-F126-403D-92D1-70B863DAC2C0}"/>
              </c:ext>
            </c:extLst>
          </c:dPt>
          <c:dPt>
            <c:idx val="96"/>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1-F126-403D-92D1-70B863DAC2C0}"/>
              </c:ext>
            </c:extLst>
          </c:dPt>
          <c:dPt>
            <c:idx val="97"/>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3-F126-403D-92D1-70B863DAC2C0}"/>
              </c:ext>
            </c:extLst>
          </c:dPt>
          <c:dPt>
            <c:idx val="98"/>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5-F126-403D-92D1-70B863DAC2C0}"/>
              </c:ext>
            </c:extLst>
          </c:dPt>
          <c:dPt>
            <c:idx val="99"/>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7-F126-403D-92D1-70B863DAC2C0}"/>
              </c:ext>
            </c:extLst>
          </c:dPt>
          <c:dPt>
            <c:idx val="100"/>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9-F126-403D-92D1-70B863DAC2C0}"/>
              </c:ext>
            </c:extLst>
          </c:dPt>
          <c:dPt>
            <c:idx val="101"/>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B-F126-403D-92D1-70B863DAC2C0}"/>
              </c:ext>
            </c:extLst>
          </c:dPt>
          <c:dPt>
            <c:idx val="102"/>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D-F126-403D-92D1-70B863DAC2C0}"/>
              </c:ext>
            </c:extLst>
          </c:dPt>
          <c:dPt>
            <c:idx val="103"/>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F-F126-403D-92D1-70B863DAC2C0}"/>
              </c:ext>
            </c:extLst>
          </c:dPt>
          <c:dPt>
            <c:idx val="104"/>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1-F126-403D-92D1-70B863DAC2C0}"/>
              </c:ext>
            </c:extLst>
          </c:dPt>
          <c:dPt>
            <c:idx val="105"/>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3-F126-403D-92D1-70B863DAC2C0}"/>
              </c:ext>
            </c:extLst>
          </c:dPt>
          <c:dPt>
            <c:idx val="106"/>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5-F126-403D-92D1-70B863DAC2C0}"/>
              </c:ext>
            </c:extLst>
          </c:dPt>
          <c:dPt>
            <c:idx val="107"/>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7-F126-403D-92D1-70B863DAC2C0}"/>
              </c:ext>
            </c:extLst>
          </c:dPt>
          <c:dPt>
            <c:idx val="108"/>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D9-F126-403D-92D1-70B863DAC2C0}"/>
              </c:ext>
            </c:extLst>
          </c:dPt>
          <c:dPt>
            <c:idx val="109"/>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DB-F126-403D-92D1-70B863DAC2C0}"/>
              </c:ext>
            </c:extLst>
          </c:dPt>
          <c:dPt>
            <c:idx val="110"/>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DD-F126-403D-92D1-70B863DAC2C0}"/>
              </c:ext>
            </c:extLst>
          </c:dPt>
          <c:dPt>
            <c:idx val="11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DF-F126-403D-92D1-70B863DAC2C0}"/>
              </c:ext>
            </c:extLst>
          </c:dPt>
          <c:dPt>
            <c:idx val="112"/>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E1-F126-403D-92D1-70B863DAC2C0}"/>
              </c:ext>
            </c:extLst>
          </c:dPt>
          <c:dPt>
            <c:idx val="113"/>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E3-F126-403D-92D1-70B863DAC2C0}"/>
              </c:ext>
            </c:extLst>
          </c:dPt>
          <c:dPt>
            <c:idx val="114"/>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5-F126-403D-92D1-70B863DAC2C0}"/>
              </c:ext>
            </c:extLst>
          </c:dPt>
          <c:dPt>
            <c:idx val="115"/>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7-F126-403D-92D1-70B863DAC2C0}"/>
              </c:ext>
            </c:extLst>
          </c:dPt>
          <c:dPt>
            <c:idx val="116"/>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9-F126-403D-92D1-70B863DAC2C0}"/>
              </c:ext>
            </c:extLst>
          </c:dPt>
          <c:dPt>
            <c:idx val="117"/>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B-F126-403D-92D1-70B863DAC2C0}"/>
              </c:ext>
            </c:extLst>
          </c:dPt>
          <c:dPt>
            <c:idx val="118"/>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D-F126-403D-92D1-70B863DAC2C0}"/>
              </c:ext>
            </c:extLst>
          </c:dPt>
          <c:dPt>
            <c:idx val="119"/>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F-F126-403D-92D1-70B863DAC2C0}"/>
              </c:ext>
            </c:extLst>
          </c:dPt>
          <c:dPt>
            <c:idx val="120"/>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1-F126-403D-92D1-70B863DAC2C0}"/>
              </c:ext>
            </c:extLst>
          </c:dPt>
          <c:dPt>
            <c:idx val="121"/>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3-F126-403D-92D1-70B863DAC2C0}"/>
              </c:ext>
            </c:extLst>
          </c:dPt>
          <c:dPt>
            <c:idx val="122"/>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5-F126-403D-92D1-70B863DAC2C0}"/>
              </c:ext>
            </c:extLst>
          </c:dPt>
          <c:dPt>
            <c:idx val="123"/>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7-F126-403D-92D1-70B863DAC2C0}"/>
              </c:ext>
            </c:extLst>
          </c:dPt>
          <c:dPt>
            <c:idx val="124"/>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9-F126-403D-92D1-70B863DAC2C0}"/>
              </c:ext>
            </c:extLst>
          </c:dPt>
          <c:dPt>
            <c:idx val="125"/>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B-F126-403D-92D1-70B863DAC2C0}"/>
              </c:ext>
            </c:extLst>
          </c:dPt>
          <c:dPt>
            <c:idx val="126"/>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D-F126-403D-92D1-70B863DAC2C0}"/>
              </c:ext>
            </c:extLst>
          </c:dPt>
          <c:dPt>
            <c:idx val="127"/>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F-F126-403D-92D1-70B863DAC2C0}"/>
              </c:ext>
            </c:extLst>
          </c:dPt>
          <c:dPt>
            <c:idx val="128"/>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1-F126-403D-92D1-70B863DAC2C0}"/>
              </c:ext>
            </c:extLst>
          </c:dPt>
          <c:dPt>
            <c:idx val="129"/>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3-F126-403D-92D1-70B863DAC2C0}"/>
              </c:ext>
            </c:extLst>
          </c:dPt>
          <c:dPt>
            <c:idx val="130"/>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5-F126-403D-92D1-70B863DAC2C0}"/>
              </c:ext>
            </c:extLst>
          </c:dPt>
          <c:dPt>
            <c:idx val="131"/>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7-F126-403D-92D1-70B863DAC2C0}"/>
              </c:ext>
            </c:extLst>
          </c:dPt>
          <c:dPt>
            <c:idx val="132"/>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9-F126-403D-92D1-70B863DAC2C0}"/>
              </c:ext>
            </c:extLst>
          </c:dPt>
          <c:dPt>
            <c:idx val="133"/>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B-F126-403D-92D1-70B863DAC2C0}"/>
              </c:ext>
            </c:extLst>
          </c:dPt>
          <c:dPt>
            <c:idx val="134"/>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D-F126-403D-92D1-70B863DAC2C0}"/>
              </c:ext>
            </c:extLst>
          </c:dPt>
          <c:dPt>
            <c:idx val="135"/>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F-F126-403D-92D1-70B863DAC2C0}"/>
              </c:ext>
            </c:extLst>
          </c:dPt>
          <c:dPt>
            <c:idx val="136"/>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1-F126-403D-92D1-70B863DAC2C0}"/>
              </c:ext>
            </c:extLst>
          </c:dPt>
          <c:dPt>
            <c:idx val="137"/>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3-F126-403D-92D1-70B863DAC2C0}"/>
              </c:ext>
            </c:extLst>
          </c:dPt>
          <c:dPt>
            <c:idx val="138"/>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5-F126-403D-92D1-70B863DAC2C0}"/>
              </c:ext>
            </c:extLst>
          </c:dPt>
          <c:dPt>
            <c:idx val="139"/>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7-F126-403D-92D1-70B863DAC2C0}"/>
              </c:ext>
            </c:extLst>
          </c:dPt>
          <c:dPt>
            <c:idx val="140"/>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9-F126-403D-92D1-70B863DAC2C0}"/>
              </c:ext>
            </c:extLst>
          </c:dPt>
          <c:dPt>
            <c:idx val="141"/>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B-F126-403D-92D1-70B863DAC2C0}"/>
              </c:ext>
            </c:extLst>
          </c:dPt>
          <c:dPt>
            <c:idx val="142"/>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D-F126-403D-92D1-70B863DAC2C0}"/>
              </c:ext>
            </c:extLst>
          </c:dPt>
          <c:dPt>
            <c:idx val="143"/>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F-F126-403D-92D1-70B863DAC2C0}"/>
              </c:ext>
            </c:extLst>
          </c:dPt>
          <c:dPt>
            <c:idx val="144"/>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1-F126-403D-92D1-70B863DAC2C0}"/>
              </c:ext>
            </c:extLst>
          </c:dPt>
          <c:dPt>
            <c:idx val="145"/>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3-F126-403D-92D1-70B863DAC2C0}"/>
              </c:ext>
            </c:extLst>
          </c:dPt>
          <c:dPt>
            <c:idx val="146"/>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5-F126-403D-92D1-70B863DAC2C0}"/>
              </c:ext>
            </c:extLst>
          </c:dPt>
          <c:dPt>
            <c:idx val="147"/>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7-F126-403D-92D1-70B863DAC2C0}"/>
              </c:ext>
            </c:extLst>
          </c:dPt>
          <c:dPt>
            <c:idx val="148"/>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9-F126-403D-92D1-70B863DAC2C0}"/>
              </c:ext>
            </c:extLst>
          </c:dPt>
          <c:dPt>
            <c:idx val="149"/>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B-F126-403D-92D1-70B863DAC2C0}"/>
              </c:ext>
            </c:extLst>
          </c:dPt>
          <c:dPt>
            <c:idx val="150"/>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D-F126-403D-92D1-70B863DAC2C0}"/>
              </c:ext>
            </c:extLst>
          </c:dPt>
          <c:dPt>
            <c:idx val="151"/>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F-F126-403D-92D1-70B863DAC2C0}"/>
              </c:ext>
            </c:extLst>
          </c:dPt>
          <c:dPt>
            <c:idx val="152"/>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1-F126-403D-92D1-70B863DAC2C0}"/>
              </c:ext>
            </c:extLst>
          </c:dPt>
          <c:dPt>
            <c:idx val="153"/>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3-F126-403D-92D1-70B863DAC2C0}"/>
              </c:ext>
            </c:extLst>
          </c:dPt>
          <c:dPt>
            <c:idx val="154"/>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5-F126-403D-92D1-70B863DAC2C0}"/>
              </c:ext>
            </c:extLst>
          </c:dPt>
          <c:dPt>
            <c:idx val="155"/>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7-F126-403D-92D1-70B863DAC2C0}"/>
              </c:ext>
            </c:extLst>
          </c:dPt>
          <c:dPt>
            <c:idx val="156"/>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9-F126-403D-92D1-70B863DAC2C0}"/>
              </c:ext>
            </c:extLst>
          </c:dPt>
          <c:dPt>
            <c:idx val="157"/>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B-F126-403D-92D1-70B863DAC2C0}"/>
              </c:ext>
            </c:extLst>
          </c:dPt>
          <c:dPt>
            <c:idx val="158"/>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D-F126-403D-92D1-70B863DAC2C0}"/>
              </c:ext>
            </c:extLst>
          </c:dPt>
          <c:dPt>
            <c:idx val="159"/>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F-F126-403D-92D1-70B863DAC2C0}"/>
              </c:ext>
            </c:extLst>
          </c:dPt>
          <c:dPt>
            <c:idx val="160"/>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1-F126-403D-92D1-70B863DAC2C0}"/>
              </c:ext>
            </c:extLst>
          </c:dPt>
          <c:dPt>
            <c:idx val="161"/>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3-F126-403D-92D1-70B863DAC2C0}"/>
              </c:ext>
            </c:extLst>
          </c:dPt>
          <c:dPt>
            <c:idx val="162"/>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145-F126-403D-92D1-70B863DAC2C0}"/>
              </c:ext>
            </c:extLst>
          </c:dPt>
          <c:dPt>
            <c:idx val="163"/>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147-F126-403D-92D1-70B863DAC2C0}"/>
              </c:ext>
            </c:extLst>
          </c:dPt>
          <c:dPt>
            <c:idx val="164"/>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149-F126-403D-92D1-70B863DAC2C0}"/>
              </c:ext>
            </c:extLst>
          </c:dPt>
          <c:dPt>
            <c:idx val="165"/>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14B-F126-403D-92D1-70B863DAC2C0}"/>
              </c:ext>
            </c:extLst>
          </c:dPt>
          <c:dPt>
            <c:idx val="166"/>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14D-F126-403D-92D1-70B863DAC2C0}"/>
              </c:ext>
            </c:extLst>
          </c:dPt>
          <c:dPt>
            <c:idx val="167"/>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14F-F126-403D-92D1-70B863DAC2C0}"/>
              </c:ext>
            </c:extLst>
          </c:dPt>
          <c:dPt>
            <c:idx val="168"/>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1-F126-403D-92D1-70B863DAC2C0}"/>
              </c:ext>
            </c:extLst>
          </c:dPt>
          <c:dPt>
            <c:idx val="169"/>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3-F126-403D-92D1-70B863DAC2C0}"/>
              </c:ext>
            </c:extLst>
          </c:dPt>
          <c:dPt>
            <c:idx val="170"/>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5-F126-403D-92D1-70B863DAC2C0}"/>
              </c:ext>
            </c:extLst>
          </c:dPt>
          <c:dPt>
            <c:idx val="171"/>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7-F126-403D-92D1-70B863DAC2C0}"/>
              </c:ext>
            </c:extLst>
          </c:dPt>
          <c:dPt>
            <c:idx val="172"/>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9-F126-403D-92D1-70B863DAC2C0}"/>
              </c:ext>
            </c:extLst>
          </c:dPt>
          <c:dPt>
            <c:idx val="173"/>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B-F126-403D-92D1-70B863DAC2C0}"/>
              </c:ext>
            </c:extLst>
          </c:dPt>
          <c:dPt>
            <c:idx val="174"/>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D-F126-403D-92D1-70B863DAC2C0}"/>
              </c:ext>
            </c:extLst>
          </c:dPt>
          <c:dPt>
            <c:idx val="175"/>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F-F126-403D-92D1-70B863DAC2C0}"/>
              </c:ext>
            </c:extLst>
          </c:dPt>
          <c:dPt>
            <c:idx val="176"/>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1-F126-403D-92D1-70B863DAC2C0}"/>
              </c:ext>
            </c:extLst>
          </c:dPt>
          <c:dPt>
            <c:idx val="177"/>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3-F126-403D-92D1-70B863DAC2C0}"/>
              </c:ext>
            </c:extLst>
          </c:dPt>
          <c:dPt>
            <c:idx val="178"/>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5-F126-403D-92D1-70B863DAC2C0}"/>
              </c:ext>
            </c:extLst>
          </c:dPt>
          <c:dPt>
            <c:idx val="179"/>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7-F126-403D-92D1-70B863DAC2C0}"/>
              </c:ext>
            </c:extLst>
          </c:dPt>
          <c:cat>
            <c:multiLvlStrRef>
              <c:f>Sheet2!$A$4:$A$544</c:f>
              <c:multiLvlStrCache>
                <c:ptCount val="180"/>
                <c:lvl>
                  <c:pt idx="0">
                    <c:v>Business Development</c:v>
                  </c:pt>
                  <c:pt idx="1">
                    <c:v>NULL</c:v>
                  </c:pt>
                  <c:pt idx="2">
                    <c:v>Legal</c:v>
                  </c:pt>
                  <c:pt idx="3">
                    <c:v>Business Development</c:v>
                  </c:pt>
                  <c:pt idx="4">
                    <c:v>Legal</c:v>
                  </c:pt>
                  <c:pt idx="5">
                    <c:v>Accounting</c:v>
                  </c:pt>
                  <c:pt idx="6">
                    <c:v>Accounting</c:v>
                  </c:pt>
                  <c:pt idx="7">
                    <c:v>Human Resources</c:v>
                  </c:pt>
                  <c:pt idx="8">
                    <c:v>Research and Development</c:v>
                  </c:pt>
                  <c:pt idx="9">
                    <c:v>NULL</c:v>
                  </c:pt>
                  <c:pt idx="10">
                    <c:v>Accounting</c:v>
                  </c:pt>
                  <c:pt idx="11">
                    <c:v>Engineering</c:v>
                  </c:pt>
                  <c:pt idx="12">
                    <c:v>Business Development</c:v>
                  </c:pt>
                  <c:pt idx="13">
                    <c:v>Research and Development</c:v>
                  </c:pt>
                  <c:pt idx="14">
                    <c:v>NULL</c:v>
                  </c:pt>
                  <c:pt idx="15">
                    <c:v>Accounting</c:v>
                  </c:pt>
                  <c:pt idx="16">
                    <c:v>Product Management</c:v>
                  </c:pt>
                  <c:pt idx="17">
                    <c:v>NULL</c:v>
                  </c:pt>
                  <c:pt idx="18">
                    <c:v>Support</c:v>
                  </c:pt>
                  <c:pt idx="19">
                    <c:v>Accounting</c:v>
                  </c:pt>
                  <c:pt idx="20">
                    <c:v>Training</c:v>
                  </c:pt>
                  <c:pt idx="21">
                    <c:v>Product Management</c:v>
                  </c:pt>
                  <c:pt idx="22">
                    <c:v>Services</c:v>
                  </c:pt>
                  <c:pt idx="23">
                    <c:v>Human Resources</c:v>
                  </c:pt>
                  <c:pt idx="24">
                    <c:v>Marketing</c:v>
                  </c:pt>
                  <c:pt idx="25">
                    <c:v>Training</c:v>
                  </c:pt>
                  <c:pt idx="26">
                    <c:v>Sales</c:v>
                  </c:pt>
                  <c:pt idx="27">
                    <c:v>Services</c:v>
                  </c:pt>
                  <c:pt idx="28">
                    <c:v>Sales</c:v>
                  </c:pt>
                  <c:pt idx="29">
                    <c:v>Sales</c:v>
                  </c:pt>
                  <c:pt idx="30">
                    <c:v>Legal</c:v>
                  </c:pt>
                  <c:pt idx="31">
                    <c:v>Human Resources</c:v>
                  </c:pt>
                  <c:pt idx="32">
                    <c:v>Accounting</c:v>
                  </c:pt>
                  <c:pt idx="33">
                    <c:v>Marketing</c:v>
                  </c:pt>
                  <c:pt idx="34">
                    <c:v>Business Development</c:v>
                  </c:pt>
                  <c:pt idx="35">
                    <c:v>Research and Development</c:v>
                  </c:pt>
                  <c:pt idx="36">
                    <c:v>Business Development</c:v>
                  </c:pt>
                  <c:pt idx="37">
                    <c:v>Support</c:v>
                  </c:pt>
                  <c:pt idx="38">
                    <c:v>Business Development</c:v>
                  </c:pt>
                  <c:pt idx="39">
                    <c:v>Business Development</c:v>
                  </c:pt>
                  <c:pt idx="40">
                    <c:v>Training</c:v>
                  </c:pt>
                  <c:pt idx="41">
                    <c:v>Engineering</c:v>
                  </c:pt>
                  <c:pt idx="42">
                    <c:v>Marketing</c:v>
                  </c:pt>
                  <c:pt idx="43">
                    <c:v>Sales</c:v>
                  </c:pt>
                  <c:pt idx="44">
                    <c:v>Legal</c:v>
                  </c:pt>
                  <c:pt idx="45">
                    <c:v>Research and Development</c:v>
                  </c:pt>
                  <c:pt idx="46">
                    <c:v>Support</c:v>
                  </c:pt>
                  <c:pt idx="47">
                    <c:v>Services</c:v>
                  </c:pt>
                  <c:pt idx="48">
                    <c:v>Product Management</c:v>
                  </c:pt>
                  <c:pt idx="49">
                    <c:v>Research and Development</c:v>
                  </c:pt>
                  <c:pt idx="50">
                    <c:v>Product Management</c:v>
                  </c:pt>
                  <c:pt idx="51">
                    <c:v>Human Resources</c:v>
                  </c:pt>
                  <c:pt idx="52">
                    <c:v>Marketing</c:v>
                  </c:pt>
                  <c:pt idx="53">
                    <c:v>Legal</c:v>
                  </c:pt>
                  <c:pt idx="54">
                    <c:v>NULL</c:v>
                  </c:pt>
                  <c:pt idx="55">
                    <c:v>Accounting</c:v>
                  </c:pt>
                  <c:pt idx="56">
                    <c:v>Legal</c:v>
                  </c:pt>
                  <c:pt idx="57">
                    <c:v>Sales</c:v>
                  </c:pt>
                  <c:pt idx="58">
                    <c:v>Business Development</c:v>
                  </c:pt>
                  <c:pt idx="59">
                    <c:v>Product Management</c:v>
                  </c:pt>
                  <c:pt idx="60">
                    <c:v>Marketing</c:v>
                  </c:pt>
                  <c:pt idx="61">
                    <c:v>Research and Development</c:v>
                  </c:pt>
                  <c:pt idx="62">
                    <c:v>Product Management</c:v>
                  </c:pt>
                  <c:pt idx="63">
                    <c:v>Legal</c:v>
                  </c:pt>
                  <c:pt idx="64">
                    <c:v>NULL</c:v>
                  </c:pt>
                  <c:pt idx="65">
                    <c:v>Accounting</c:v>
                  </c:pt>
                  <c:pt idx="66">
                    <c:v>Research and Development</c:v>
                  </c:pt>
                  <c:pt idx="67">
                    <c:v>Accounting</c:v>
                  </c:pt>
                  <c:pt idx="68">
                    <c:v>Engineering</c:v>
                  </c:pt>
                  <c:pt idx="69">
                    <c:v>Business Development</c:v>
                  </c:pt>
                  <c:pt idx="70">
                    <c:v>Marketing</c:v>
                  </c:pt>
                  <c:pt idx="71">
                    <c:v>Engineering</c:v>
                  </c:pt>
                  <c:pt idx="72">
                    <c:v>Marketing</c:v>
                  </c:pt>
                  <c:pt idx="73">
                    <c:v>Services</c:v>
                  </c:pt>
                  <c:pt idx="74">
                    <c:v>Engineering</c:v>
                  </c:pt>
                  <c:pt idx="75">
                    <c:v>Accounting</c:v>
                  </c:pt>
                  <c:pt idx="76">
                    <c:v>Product Management</c:v>
                  </c:pt>
                  <c:pt idx="77">
                    <c:v>Human Resources</c:v>
                  </c:pt>
                  <c:pt idx="78">
                    <c:v>Accounting</c:v>
                  </c:pt>
                  <c:pt idx="79">
                    <c:v>Legal</c:v>
                  </c:pt>
                  <c:pt idx="80">
                    <c:v>Training</c:v>
                  </c:pt>
                  <c:pt idx="81">
                    <c:v>NULL</c:v>
                  </c:pt>
                  <c:pt idx="82">
                    <c:v>Marketing</c:v>
                  </c:pt>
                  <c:pt idx="83">
                    <c:v>Services</c:v>
                  </c:pt>
                  <c:pt idx="84">
                    <c:v>Product Management</c:v>
                  </c:pt>
                  <c:pt idx="85">
                    <c:v>Services</c:v>
                  </c:pt>
                  <c:pt idx="86">
                    <c:v>Services</c:v>
                  </c:pt>
                  <c:pt idx="87">
                    <c:v>Support</c:v>
                  </c:pt>
                  <c:pt idx="88">
                    <c:v>Business Development</c:v>
                  </c:pt>
                  <c:pt idx="89">
                    <c:v>Research and Development</c:v>
                  </c:pt>
                  <c:pt idx="90">
                    <c:v>Product Management</c:v>
                  </c:pt>
                  <c:pt idx="91">
                    <c:v>Training</c:v>
                  </c:pt>
                  <c:pt idx="92">
                    <c:v>Support</c:v>
                  </c:pt>
                  <c:pt idx="93">
                    <c:v>Research and Development</c:v>
                  </c:pt>
                  <c:pt idx="94">
                    <c:v>Services</c:v>
                  </c:pt>
                  <c:pt idx="95">
                    <c:v>Support</c:v>
                  </c:pt>
                  <c:pt idx="96">
                    <c:v>Services</c:v>
                  </c:pt>
                  <c:pt idx="97">
                    <c:v>Support</c:v>
                  </c:pt>
                  <c:pt idx="98">
                    <c:v>Training</c:v>
                  </c:pt>
                  <c:pt idx="99">
                    <c:v>Accounting</c:v>
                  </c:pt>
                  <c:pt idx="100">
                    <c:v>Legal</c:v>
                  </c:pt>
                  <c:pt idx="101">
                    <c:v>Legal</c:v>
                  </c:pt>
                  <c:pt idx="102">
                    <c:v>Engineering</c:v>
                  </c:pt>
                  <c:pt idx="103">
                    <c:v>Legal</c:v>
                  </c:pt>
                  <c:pt idx="104">
                    <c:v>Product Management</c:v>
                  </c:pt>
                  <c:pt idx="105">
                    <c:v>Business Development</c:v>
                  </c:pt>
                  <c:pt idx="106">
                    <c:v>Business Development</c:v>
                  </c:pt>
                  <c:pt idx="107">
                    <c:v>Services</c:v>
                  </c:pt>
                  <c:pt idx="108">
                    <c:v>Human Resources</c:v>
                  </c:pt>
                  <c:pt idx="109">
                    <c:v>Accounting</c:v>
                  </c:pt>
                  <c:pt idx="110">
                    <c:v>Support</c:v>
                  </c:pt>
                  <c:pt idx="111">
                    <c:v>Sales</c:v>
                  </c:pt>
                  <c:pt idx="112">
                    <c:v>Support</c:v>
                  </c:pt>
                  <c:pt idx="113">
                    <c:v>Training</c:v>
                  </c:pt>
                  <c:pt idx="114">
                    <c:v>Business Development</c:v>
                  </c:pt>
                  <c:pt idx="115">
                    <c:v>Sales</c:v>
                  </c:pt>
                  <c:pt idx="116">
                    <c:v>Research and Development</c:v>
                  </c:pt>
                  <c:pt idx="117">
                    <c:v>Business Development</c:v>
                  </c:pt>
                  <c:pt idx="118">
                    <c:v>Marketing</c:v>
                  </c:pt>
                  <c:pt idx="119">
                    <c:v>Product Management</c:v>
                  </c:pt>
                  <c:pt idx="120">
                    <c:v>Training</c:v>
                  </c:pt>
                  <c:pt idx="121">
                    <c:v>Human Resources</c:v>
                  </c:pt>
                  <c:pt idx="122">
                    <c:v>Engineering</c:v>
                  </c:pt>
                  <c:pt idx="123">
                    <c:v>Research and Development</c:v>
                  </c:pt>
                  <c:pt idx="124">
                    <c:v>Product Management</c:v>
                  </c:pt>
                  <c:pt idx="125">
                    <c:v>Human Resources</c:v>
                  </c:pt>
                  <c:pt idx="126">
                    <c:v>Legal</c:v>
                  </c:pt>
                  <c:pt idx="127">
                    <c:v>Human Resources</c:v>
                  </c:pt>
                  <c:pt idx="128">
                    <c:v>Support</c:v>
                  </c:pt>
                  <c:pt idx="129">
                    <c:v>Human Resources</c:v>
                  </c:pt>
                  <c:pt idx="130">
                    <c:v>Business Development</c:v>
                  </c:pt>
                  <c:pt idx="131">
                    <c:v>Support</c:v>
                  </c:pt>
                  <c:pt idx="132">
                    <c:v>Accounting</c:v>
                  </c:pt>
                  <c:pt idx="133">
                    <c:v>Services</c:v>
                  </c:pt>
                  <c:pt idx="134">
                    <c:v>Services</c:v>
                  </c:pt>
                  <c:pt idx="135">
                    <c:v>Sales</c:v>
                  </c:pt>
                  <c:pt idx="136">
                    <c:v>Engineering</c:v>
                  </c:pt>
                  <c:pt idx="137">
                    <c:v>Accounting</c:v>
                  </c:pt>
                  <c:pt idx="138">
                    <c:v>Support</c:v>
                  </c:pt>
                  <c:pt idx="139">
                    <c:v>Legal</c:v>
                  </c:pt>
                  <c:pt idx="140">
                    <c:v>Business Development</c:v>
                  </c:pt>
                  <c:pt idx="141">
                    <c:v>Business Development</c:v>
                  </c:pt>
                  <c:pt idx="142">
                    <c:v>Accounting</c:v>
                  </c:pt>
                  <c:pt idx="143">
                    <c:v>Training</c:v>
                  </c:pt>
                  <c:pt idx="144">
                    <c:v>Engineering</c:v>
                  </c:pt>
                  <c:pt idx="145">
                    <c:v>Services</c:v>
                  </c:pt>
                  <c:pt idx="146">
                    <c:v>Training</c:v>
                  </c:pt>
                  <c:pt idx="147">
                    <c:v>Training</c:v>
                  </c:pt>
                  <c:pt idx="148">
                    <c:v>NULL</c:v>
                  </c:pt>
                  <c:pt idx="149">
                    <c:v>Research and Development</c:v>
                  </c:pt>
                  <c:pt idx="150">
                    <c:v>Training</c:v>
                  </c:pt>
                  <c:pt idx="151">
                    <c:v>Research and Development</c:v>
                  </c:pt>
                  <c:pt idx="152">
                    <c:v>Accounting</c:v>
                  </c:pt>
                  <c:pt idx="153">
                    <c:v>Support</c:v>
                  </c:pt>
                  <c:pt idx="154">
                    <c:v>Engineering</c:v>
                  </c:pt>
                  <c:pt idx="155">
                    <c:v>Legal</c:v>
                  </c:pt>
                  <c:pt idx="156">
                    <c:v>Engineering</c:v>
                  </c:pt>
                  <c:pt idx="157">
                    <c:v>Legal</c:v>
                  </c:pt>
                  <c:pt idx="158">
                    <c:v>Training</c:v>
                  </c:pt>
                  <c:pt idx="159">
                    <c:v>Sales</c:v>
                  </c:pt>
                  <c:pt idx="160">
                    <c:v>Legal</c:v>
                  </c:pt>
                  <c:pt idx="161">
                    <c:v>Support</c:v>
                  </c:pt>
                  <c:pt idx="162">
                    <c:v>Business Development</c:v>
                  </c:pt>
                  <c:pt idx="163">
                    <c:v>Engineering</c:v>
                  </c:pt>
                  <c:pt idx="164">
                    <c:v>Product Management</c:v>
                  </c:pt>
                  <c:pt idx="165">
                    <c:v>Legal</c:v>
                  </c:pt>
                  <c:pt idx="166">
                    <c:v>Accounting</c:v>
                  </c:pt>
                  <c:pt idx="167">
                    <c:v>Support</c:v>
                  </c:pt>
                  <c:pt idx="168">
                    <c:v>Human Resources</c:v>
                  </c:pt>
                  <c:pt idx="169">
                    <c:v>Services</c:v>
                  </c:pt>
                  <c:pt idx="170">
                    <c:v>Training</c:v>
                  </c:pt>
                  <c:pt idx="171">
                    <c:v>Training</c:v>
                  </c:pt>
                  <c:pt idx="172">
                    <c:v>Research and Development</c:v>
                  </c:pt>
                  <c:pt idx="173">
                    <c:v>Training</c:v>
                  </c:pt>
                  <c:pt idx="174">
                    <c:v>Marketing</c:v>
                  </c:pt>
                  <c:pt idx="175">
                    <c:v>Product Management</c:v>
                  </c:pt>
                  <c:pt idx="176">
                    <c:v>Human Resources</c:v>
                  </c:pt>
                  <c:pt idx="177">
                    <c:v>Product Management</c:v>
                  </c:pt>
                  <c:pt idx="178">
                    <c:v>Engineering</c:v>
                  </c:pt>
                  <c:pt idx="179">
                    <c:v>(blank)</c:v>
                  </c:pt>
                </c:lvl>
                <c:lvl>
                  <c:pt idx="0">
                    <c:v>Ardella Dyment</c:v>
                  </c:pt>
                  <c:pt idx="1">
                    <c:v>Minerva Ricardot</c:v>
                  </c:pt>
                  <c:pt idx="2">
                    <c:v>Marquita Liquorish</c:v>
                  </c:pt>
                  <c:pt idx="3">
                    <c:v>Billi Fellgate</c:v>
                  </c:pt>
                  <c:pt idx="4">
                    <c:v>Lion  Adcock</c:v>
                  </c:pt>
                  <c:pt idx="5">
                    <c:v>Hogan Iles</c:v>
                  </c:pt>
                  <c:pt idx="6">
                    <c:v> Jill Shipsey</c:v>
                  </c:pt>
                  <c:pt idx="7">
                    <c:v>Daisie McNeice</c:v>
                  </c:pt>
                  <c:pt idx="8">
                    <c:v>Inger Chapelhow</c:v>
                  </c:pt>
                  <c:pt idx="9">
                    <c:v>Mollie  Hanway</c:v>
                  </c:pt>
                  <c:pt idx="10">
                    <c:v>Enoch Dowrey</c:v>
                  </c:pt>
                  <c:pt idx="11">
                    <c:v>Eleonore Airdrie</c:v>
                  </c:pt>
                  <c:pt idx="12">
                    <c:v>Adolph McNalley</c:v>
                  </c:pt>
                  <c:pt idx="13">
                    <c:v>Genevra Friday</c:v>
                  </c:pt>
                  <c:pt idx="14">
                    <c:v>Aloise MacCathay </c:v>
                  </c:pt>
                  <c:pt idx="15">
                    <c:v> Jamesy O'Ferris</c:v>
                  </c:pt>
                  <c:pt idx="16">
                    <c:v>Eilis Pavlasek</c:v>
                  </c:pt>
                  <c:pt idx="17">
                    <c:v>Iris  Wagg</c:v>
                  </c:pt>
                  <c:pt idx="18">
                    <c:v>Beverie Moffet</c:v>
                  </c:pt>
                  <c:pt idx="19">
                    <c:v>Fanchon Furney</c:v>
                  </c:pt>
                  <c:pt idx="20">
                    <c:v>Vernor Atyea</c:v>
                  </c:pt>
                  <c:pt idx="21">
                    <c:v>Althea  Bronger</c:v>
                  </c:pt>
                  <c:pt idx="22">
                    <c:v>Evanne  Sheryn</c:v>
                  </c:pt>
                  <c:pt idx="23">
                    <c:v>Daisie Dahlman</c:v>
                  </c:pt>
                  <c:pt idx="24">
                    <c:v>Isaak Rawne</c:v>
                  </c:pt>
                  <c:pt idx="25">
                    <c:v>Vaughn Carvill</c:v>
                  </c:pt>
                  <c:pt idx="26">
                    <c:v>Estell Kingsland</c:v>
                  </c:pt>
                  <c:pt idx="27">
                    <c:v>Danica Nayshe</c:v>
                  </c:pt>
                  <c:pt idx="28">
                    <c:v>Stan  Tolliday</c:v>
                  </c:pt>
                  <c:pt idx="29">
                    <c:v>Myrle Prandoni</c:v>
                  </c:pt>
                  <c:pt idx="30">
                    <c:v>Vere Kulic</c:v>
                  </c:pt>
                  <c:pt idx="31">
                    <c:v>Brose MacCorkell</c:v>
                  </c:pt>
                  <c:pt idx="32">
                    <c:v>Edd  MacKnockiter</c:v>
                  </c:pt>
                  <c:pt idx="33">
                    <c:v> Kath Bletsoe</c:v>
                  </c:pt>
                  <c:pt idx="34">
                    <c:v>Van Tuxwell</c:v>
                  </c:pt>
                  <c:pt idx="35">
                    <c:v>Giffer Berlin</c:v>
                  </c:pt>
                  <c:pt idx="36">
                    <c:v> Wyn Treadger</c:v>
                  </c:pt>
                  <c:pt idx="37">
                    <c:v>Nananne Gehringer</c:v>
                  </c:pt>
                  <c:pt idx="38">
                    <c:v>Oona Donan</c:v>
                  </c:pt>
                  <c:pt idx="39">
                    <c:v>Carlin Demke</c:v>
                  </c:pt>
                  <c:pt idx="40">
                    <c:v>Melisa Knott</c:v>
                  </c:pt>
                  <c:pt idx="41">
                    <c:v>Collen Dunbleton</c:v>
                  </c:pt>
                  <c:pt idx="42">
                    <c:v>Orlando Gorstidge </c:v>
                  </c:pt>
                  <c:pt idx="43">
                    <c:v> Louise Lamming</c:v>
                  </c:pt>
                  <c:pt idx="44">
                    <c:v>Amery Ofer</c:v>
                  </c:pt>
                  <c:pt idx="45">
                    <c:v> Leena Bruckshaw</c:v>
                  </c:pt>
                  <c:pt idx="46">
                    <c:v>Verla Timmis</c:v>
                  </c:pt>
                  <c:pt idx="47">
                    <c:v>Danica Nayshe</c:v>
                  </c:pt>
                  <c:pt idx="48">
                    <c:v>Ansley Gounel</c:v>
                  </c:pt>
                  <c:pt idx="49">
                    <c:v>Calvin O'Carroll</c:v>
                  </c:pt>
                  <c:pt idx="50">
                    <c:v>Faun Rickeard</c:v>
                  </c:pt>
                  <c:pt idx="51">
                    <c:v>Riccardo Hagan</c:v>
                  </c:pt>
                  <c:pt idx="52">
                    <c:v>Barr Faughny</c:v>
                  </c:pt>
                  <c:pt idx="53">
                    <c:v>Dennison Crosswaite</c:v>
                  </c:pt>
                  <c:pt idx="54">
                    <c:v>Julietta Culross</c:v>
                  </c:pt>
                  <c:pt idx="55">
                    <c:v>Caron Kolakovic</c:v>
                  </c:pt>
                  <c:pt idx="56">
                    <c:v>Westbrook Brandino</c:v>
                  </c:pt>
                  <c:pt idx="57">
                    <c:v> Joaquin McVitty</c:v>
                  </c:pt>
                  <c:pt idx="58">
                    <c:v>Frasier Straw</c:v>
                  </c:pt>
                  <c:pt idx="59">
                    <c:v>Mabel Orrow</c:v>
                  </c:pt>
                  <c:pt idx="60">
                    <c:v>Jessica Callcott</c:v>
                  </c:pt>
                  <c:pt idx="61">
                    <c:v>Lezlie Philcott</c:v>
                  </c:pt>
                  <c:pt idx="62">
                    <c:v>Layton Crayden</c:v>
                  </c:pt>
                  <c:pt idx="63">
                    <c:v>Dave Lacoste</c:v>
                  </c:pt>
                  <c:pt idx="64">
                    <c:v>Sidoney Yitzhok</c:v>
                  </c:pt>
                  <c:pt idx="65">
                    <c:v> Pippy Shepperd</c:v>
                  </c:pt>
                  <c:pt idx="66">
                    <c:v>Matias Cormack </c:v>
                  </c:pt>
                  <c:pt idx="67">
                    <c:v>Novelia Pyffe</c:v>
                  </c:pt>
                  <c:pt idx="68">
                    <c:v>Mickie Dagwell</c:v>
                  </c:pt>
                  <c:pt idx="69">
                    <c:v>Aldrich  Glenny</c:v>
                  </c:pt>
                  <c:pt idx="70">
                    <c:v>Cara Havers</c:v>
                  </c:pt>
                  <c:pt idx="71">
                    <c:v>Niko MacGille</c:v>
                  </c:pt>
                  <c:pt idx="72">
                    <c:v>North Bertomeu</c:v>
                  </c:pt>
                  <c:pt idx="73">
                    <c:v>Inge Creer</c:v>
                  </c:pt>
                  <c:pt idx="74">
                    <c:v>Syd Fearn</c:v>
                  </c:pt>
                  <c:pt idx="75">
                    <c:v>Gradey Litton</c:v>
                  </c:pt>
                  <c:pt idx="76">
                    <c:v>Felice McMurty</c:v>
                  </c:pt>
                  <c:pt idx="77">
                    <c:v>Robinia Scholling</c:v>
                  </c:pt>
                  <c:pt idx="78">
                    <c:v>Inger Andriveaux</c:v>
                  </c:pt>
                  <c:pt idx="79">
                    <c:v>Alexandros Rackley</c:v>
                  </c:pt>
                  <c:pt idx="80">
                    <c:v>Easter Pyke</c:v>
                  </c:pt>
                  <c:pt idx="81">
                    <c:v>Revkah Antonacci</c:v>
                  </c:pt>
                  <c:pt idx="82">
                    <c:v>Yanaton Wooster</c:v>
                  </c:pt>
                  <c:pt idx="83">
                    <c:v>Pearla  Beteriss</c:v>
                  </c:pt>
                  <c:pt idx="84">
                    <c:v>Natalee Craiker</c:v>
                  </c:pt>
                  <c:pt idx="85">
                    <c:v>Mick Spraberry</c:v>
                  </c:pt>
                  <c:pt idx="86">
                    <c:v>Collin Jagson</c:v>
                  </c:pt>
                  <c:pt idx="87">
                    <c:v>Gilda Richen</c:v>
                  </c:pt>
                  <c:pt idx="88">
                    <c:v>Tammi Lackham</c:v>
                  </c:pt>
                  <c:pt idx="89">
                    <c:v>Grazia Bunkle</c:v>
                  </c:pt>
                  <c:pt idx="90">
                    <c:v>Camilla Castle</c:v>
                  </c:pt>
                  <c:pt idx="91">
                    <c:v>Jo-anne Gobeau</c:v>
                  </c:pt>
                  <c:pt idx="92">
                    <c:v>Lincoln Cord</c:v>
                  </c:pt>
                  <c:pt idx="93">
                    <c:v>Maritsa Marusic</c:v>
                  </c:pt>
                  <c:pt idx="94">
                    <c:v>Rafaelita Blaksland </c:v>
                  </c:pt>
                  <c:pt idx="95">
                    <c:v>Barbara-anne Kenchington</c:v>
                  </c:pt>
                  <c:pt idx="96">
                    <c:v>Dulsea Folkes</c:v>
                  </c:pt>
                  <c:pt idx="97">
                    <c:v>Caresa Christer</c:v>
                  </c:pt>
                  <c:pt idx="98">
                    <c:v>Dean Biggam</c:v>
                  </c:pt>
                  <c:pt idx="99">
                    <c:v>Alicea Pudsall</c:v>
                  </c:pt>
                  <c:pt idx="100">
                    <c:v>Alyosha Riquet</c:v>
                  </c:pt>
                  <c:pt idx="101">
                    <c:v>Ignacius Losel</c:v>
                  </c:pt>
                  <c:pt idx="102">
                    <c:v>Cletus McGarahan </c:v>
                  </c:pt>
                  <c:pt idx="103">
                    <c:v>Granny Spencelayh</c:v>
                  </c:pt>
                  <c:pt idx="104">
                    <c:v>Shantee  D'Antonio</c:v>
                  </c:pt>
                  <c:pt idx="105">
                    <c:v>Katya Hundy</c:v>
                  </c:pt>
                  <c:pt idx="106">
                    <c:v>Aileen McCritchie</c:v>
                  </c:pt>
                  <c:pt idx="107">
                    <c:v> Fred Dudeney</c:v>
                  </c:pt>
                  <c:pt idx="108">
                    <c:v>Anjanette Ferre</c:v>
                  </c:pt>
                  <c:pt idx="109">
                    <c:v>Grady Rochelle</c:v>
                  </c:pt>
                  <c:pt idx="110">
                    <c:v>Lizzie Mullally</c:v>
                  </c:pt>
                  <c:pt idx="111">
                    <c:v>Antonetta  Coggeshall</c:v>
                  </c:pt>
                  <c:pt idx="112">
                    <c:v>Wald Bountiff</c:v>
                  </c:pt>
                  <c:pt idx="113">
                    <c:v>Mackenzie Hannis</c:v>
                  </c:pt>
                  <c:pt idx="114">
                    <c:v>Thorvald Milliken</c:v>
                  </c:pt>
                  <c:pt idx="115">
                    <c:v>Iain Wiburn</c:v>
                  </c:pt>
                  <c:pt idx="116">
                    <c:v>Debera Gow </c:v>
                  </c:pt>
                  <c:pt idx="117">
                    <c:v>Dare Tully</c:v>
                  </c:pt>
                  <c:pt idx="118">
                    <c:v>Bendite  Bloan</c:v>
                  </c:pt>
                  <c:pt idx="119">
                    <c:v>Doe Clubley</c:v>
                  </c:pt>
                  <c:pt idx="120">
                    <c:v>Kellsie Waby</c:v>
                  </c:pt>
                  <c:pt idx="121">
                    <c:v>Crawford Scad</c:v>
                  </c:pt>
                  <c:pt idx="122">
                    <c:v>Seward Kubera</c:v>
                  </c:pt>
                  <c:pt idx="123">
                    <c:v>Janina Wolverson</c:v>
                  </c:pt>
                  <c:pt idx="124">
                    <c:v>Bari Toffano</c:v>
                  </c:pt>
                  <c:pt idx="125">
                    <c:v>Lea Chaplin</c:v>
                  </c:pt>
                  <c:pt idx="126">
                    <c:v>Marline Wahncke</c:v>
                  </c:pt>
                  <c:pt idx="127">
                    <c:v>Hinda Label </c:v>
                  </c:pt>
                  <c:pt idx="128">
                    <c:v>Shaylyn Ransbury </c:v>
                  </c:pt>
                  <c:pt idx="129">
                    <c:v>Tadio Audritt</c:v>
                  </c:pt>
                  <c:pt idx="130">
                    <c:v>Thedrick Bothwell</c:v>
                  </c:pt>
                  <c:pt idx="131">
                    <c:v>Tristam Cuming</c:v>
                  </c:pt>
                  <c:pt idx="132">
                    <c:v>Maible Azemar</c:v>
                  </c:pt>
                  <c:pt idx="133">
                    <c:v>Giselbert Newlands</c:v>
                  </c:pt>
                  <c:pt idx="134">
                    <c:v>Magnum Locksley</c:v>
                  </c:pt>
                  <c:pt idx="135">
                    <c:v>Letisha Carrett</c:v>
                  </c:pt>
                  <c:pt idx="136">
                    <c:v>Adrianne Gave</c:v>
                  </c:pt>
                  <c:pt idx="137">
                    <c:v>Tabby  Astall</c:v>
                  </c:pt>
                  <c:pt idx="138">
                    <c:v>Adela Dowsett</c:v>
                  </c:pt>
                  <c:pt idx="139">
                    <c:v>Brendan  Edgeller</c:v>
                  </c:pt>
                  <c:pt idx="140">
                    <c:v>Lissy McCoy</c:v>
                  </c:pt>
                  <c:pt idx="141">
                    <c:v>Charmane Heistermann</c:v>
                  </c:pt>
                  <c:pt idx="142">
                    <c:v>Gilles Jaquet</c:v>
                  </c:pt>
                  <c:pt idx="143">
                    <c:v>Audry Yu</c:v>
                  </c:pt>
                  <c:pt idx="144">
                    <c:v>Abigael Basire</c:v>
                  </c:pt>
                  <c:pt idx="145">
                    <c:v>Ginger  Myott</c:v>
                  </c:pt>
                  <c:pt idx="146">
                    <c:v>Freddy Linford</c:v>
                  </c:pt>
                  <c:pt idx="147">
                    <c:v>Lindy Guillet</c:v>
                  </c:pt>
                  <c:pt idx="148">
                    <c:v>Northrop Reid</c:v>
                  </c:pt>
                  <c:pt idx="149">
                    <c:v>Rhiamon Mollison</c:v>
                  </c:pt>
                  <c:pt idx="150">
                    <c:v>Thekla Lynnett</c:v>
                  </c:pt>
                  <c:pt idx="151">
                    <c:v>Aluin Churly</c:v>
                  </c:pt>
                  <c:pt idx="152">
                    <c:v>Delphine Jewis</c:v>
                  </c:pt>
                  <c:pt idx="153">
                    <c:v>Evangelina Lergan</c:v>
                  </c:pt>
                  <c:pt idx="154">
                    <c:v>Alexis Gotfrey</c:v>
                  </c:pt>
                  <c:pt idx="155">
                    <c:v>Adey Ryal</c:v>
                  </c:pt>
                  <c:pt idx="156">
                    <c:v>Devinne Tuny</c:v>
                  </c:pt>
                  <c:pt idx="157">
                    <c:v>Ignacius Losel</c:v>
                  </c:pt>
                  <c:pt idx="158">
                    <c:v>Shellysheldon Mahady</c:v>
                  </c:pt>
                  <c:pt idx="159">
                    <c:v>Tallie Chaikovski</c:v>
                  </c:pt>
                  <c:pt idx="160">
                    <c:v>Alic Bagg</c:v>
                  </c:pt>
                  <c:pt idx="161">
                    <c:v>Floyd  Cowgill</c:v>
                  </c:pt>
                  <c:pt idx="162">
                    <c:v>Renaldo Thomassin</c:v>
                  </c:pt>
                  <c:pt idx="163">
                    <c:v>Karyn Creeghan</c:v>
                  </c:pt>
                  <c:pt idx="164">
                    <c:v>Richy Gray</c:v>
                  </c:pt>
                  <c:pt idx="165">
                    <c:v>Egor Minto</c:v>
                  </c:pt>
                  <c:pt idx="166">
                    <c:v>Leonidas Cavaney</c:v>
                  </c:pt>
                  <c:pt idx="167">
                    <c:v>Oby Sorrel</c:v>
                  </c:pt>
                  <c:pt idx="168">
                    <c:v>Dulce Colbeck</c:v>
                  </c:pt>
                  <c:pt idx="169">
                    <c:v>Michale Rolf</c:v>
                  </c:pt>
                  <c:pt idx="170">
                    <c:v>Ewart Hovel</c:v>
                  </c:pt>
                  <c:pt idx="171">
                    <c:v>Marissa Infante</c:v>
                  </c:pt>
                  <c:pt idx="172">
                    <c:v>Edi  Hofton</c:v>
                  </c:pt>
                  <c:pt idx="173">
                    <c:v>Malory Biles</c:v>
                  </c:pt>
                  <c:pt idx="174">
                    <c:v>Carolyn Attack </c:v>
                  </c:pt>
                  <c:pt idx="175">
                    <c:v>Theresita Chasmer</c:v>
                  </c:pt>
                  <c:pt idx="176">
                    <c:v>Yvette  Bett</c:v>
                  </c:pt>
                  <c:pt idx="177">
                    <c:v>Nickolai  Artin</c:v>
                  </c:pt>
                  <c:pt idx="178">
                    <c:v>Dell Molloy</c:v>
                  </c:pt>
                  <c:pt idx="179">
                    <c:v>(blank)</c:v>
                  </c:pt>
                </c:lvl>
                <c:lvl>
                  <c:pt idx="0">
                    <c:v>PR00095</c:v>
                  </c:pt>
                  <c:pt idx="1">
                    <c:v>PR00147</c:v>
                  </c:pt>
                  <c:pt idx="2">
                    <c:v>PR00210</c:v>
                  </c:pt>
                  <c:pt idx="3">
                    <c:v>PR00419</c:v>
                  </c:pt>
                  <c:pt idx="4">
                    <c:v>PR00576</c:v>
                  </c:pt>
                  <c:pt idx="5">
                    <c:v>PR00746</c:v>
                  </c:pt>
                  <c:pt idx="6">
                    <c:v>PR00882</c:v>
                  </c:pt>
                  <c:pt idx="7">
                    <c:v>PR00893</c:v>
                  </c:pt>
                  <c:pt idx="8">
                    <c:v>PR00916</c:v>
                  </c:pt>
                  <c:pt idx="9">
                    <c:v>PR01159</c:v>
                  </c:pt>
                  <c:pt idx="10">
                    <c:v>PR01211</c:v>
                  </c:pt>
                  <c:pt idx="11">
                    <c:v>PR01269</c:v>
                  </c:pt>
                  <c:pt idx="12">
                    <c:v>PR01346</c:v>
                  </c:pt>
                  <c:pt idx="13">
                    <c:v>PR01662</c:v>
                  </c:pt>
                  <c:pt idx="14">
                    <c:v>PR01951</c:v>
                  </c:pt>
                  <c:pt idx="15">
                    <c:v>PR01956</c:v>
                  </c:pt>
                  <c:pt idx="16">
                    <c:v>PR02010</c:v>
                  </c:pt>
                  <c:pt idx="17">
                    <c:v>PR02016</c:v>
                  </c:pt>
                  <c:pt idx="18">
                    <c:v>PR02113</c:v>
                  </c:pt>
                  <c:pt idx="19">
                    <c:v>PR02140</c:v>
                  </c:pt>
                  <c:pt idx="20">
                    <c:v>PR02208</c:v>
                  </c:pt>
                  <c:pt idx="21">
                    <c:v>PR02288</c:v>
                  </c:pt>
                  <c:pt idx="22">
                    <c:v>PR02321</c:v>
                  </c:pt>
                  <c:pt idx="23">
                    <c:v>PR02603</c:v>
                  </c:pt>
                  <c:pt idx="24">
                    <c:v>PR02782</c:v>
                  </c:pt>
                  <c:pt idx="25">
                    <c:v>PR02957</c:v>
                  </c:pt>
                  <c:pt idx="26">
                    <c:v>PR03034</c:v>
                  </c:pt>
                  <c:pt idx="27">
                    <c:v>PR03158</c:v>
                  </c:pt>
                  <c:pt idx="28">
                    <c:v>PR03271</c:v>
                  </c:pt>
                  <c:pt idx="29">
                    <c:v>PR03445</c:v>
                  </c:pt>
                  <c:pt idx="30">
                    <c:v>PR03804</c:v>
                  </c:pt>
                  <c:pt idx="31">
                    <c:v>PR03844</c:v>
                  </c:pt>
                  <c:pt idx="32">
                    <c:v>PR03886</c:v>
                  </c:pt>
                  <c:pt idx="33">
                    <c:v>PR03980</c:v>
                  </c:pt>
                  <c:pt idx="34">
                    <c:v>PR04380</c:v>
                  </c:pt>
                  <c:pt idx="35">
                    <c:v>PR04446</c:v>
                  </c:pt>
                  <c:pt idx="36">
                    <c:v>PR04473</c:v>
                  </c:pt>
                  <c:pt idx="37">
                    <c:v>PR04601</c:v>
                  </c:pt>
                  <c:pt idx="38">
                    <c:v>PR04686</c:v>
                  </c:pt>
                  <c:pt idx="39">
                    <c:v>SQ00022</c:v>
                  </c:pt>
                  <c:pt idx="40">
                    <c:v>SQ00105</c:v>
                  </c:pt>
                  <c:pt idx="41">
                    <c:v>SQ00144</c:v>
                  </c:pt>
                  <c:pt idx="42">
                    <c:v>SQ00360</c:v>
                  </c:pt>
                  <c:pt idx="43">
                    <c:v>SQ00450</c:v>
                  </c:pt>
                  <c:pt idx="44">
                    <c:v>SQ00498</c:v>
                  </c:pt>
                  <c:pt idx="45">
                    <c:v>SQ00612</c:v>
                  </c:pt>
                  <c:pt idx="46">
                    <c:v>SQ00691</c:v>
                  </c:pt>
                  <c:pt idx="47">
                    <c:v>SQ00841</c:v>
                  </c:pt>
                  <c:pt idx="48">
                    <c:v>SQ00914</c:v>
                  </c:pt>
                  <c:pt idx="49">
                    <c:v>SQ00960</c:v>
                  </c:pt>
                  <c:pt idx="50">
                    <c:v>SQ01026</c:v>
                  </c:pt>
                  <c:pt idx="51">
                    <c:v>SQ01177</c:v>
                  </c:pt>
                  <c:pt idx="52">
                    <c:v>SQ01283</c:v>
                  </c:pt>
                  <c:pt idx="53">
                    <c:v>SQ01395</c:v>
                  </c:pt>
                  <c:pt idx="54">
                    <c:v>SQ01402</c:v>
                  </c:pt>
                  <c:pt idx="55">
                    <c:v>SQ01519</c:v>
                  </c:pt>
                  <c:pt idx="56">
                    <c:v>SQ01620</c:v>
                  </c:pt>
                  <c:pt idx="57">
                    <c:v>SQ01637</c:v>
                  </c:pt>
                  <c:pt idx="58">
                    <c:v>SQ01697</c:v>
                  </c:pt>
                  <c:pt idx="59">
                    <c:v>SQ01829</c:v>
                  </c:pt>
                  <c:pt idx="60">
                    <c:v>SQ01854</c:v>
                  </c:pt>
                  <c:pt idx="61">
                    <c:v>SQ01962</c:v>
                  </c:pt>
                  <c:pt idx="62">
                    <c:v>SQ01998</c:v>
                  </c:pt>
                  <c:pt idx="63">
                    <c:v>SQ02051</c:v>
                  </c:pt>
                  <c:pt idx="64">
                    <c:v>SQ02174</c:v>
                  </c:pt>
                  <c:pt idx="65">
                    <c:v>SQ02223</c:v>
                  </c:pt>
                  <c:pt idx="66">
                    <c:v>SQ02246</c:v>
                  </c:pt>
                  <c:pt idx="67">
                    <c:v>SQ02424</c:v>
                  </c:pt>
                  <c:pt idx="68">
                    <c:v>SQ02525</c:v>
                  </c:pt>
                  <c:pt idx="69">
                    <c:v>SQ02559</c:v>
                  </c:pt>
                  <c:pt idx="70">
                    <c:v>SQ02638</c:v>
                  </c:pt>
                  <c:pt idx="71">
                    <c:v>SQ02643</c:v>
                  </c:pt>
                  <c:pt idx="72">
                    <c:v>SQ02703</c:v>
                  </c:pt>
                  <c:pt idx="73">
                    <c:v>SQ03024</c:v>
                  </c:pt>
                  <c:pt idx="74">
                    <c:v>SQ03116</c:v>
                  </c:pt>
                  <c:pt idx="75">
                    <c:v>SQ03321</c:v>
                  </c:pt>
                  <c:pt idx="76">
                    <c:v>SQ03350</c:v>
                  </c:pt>
                  <c:pt idx="77">
                    <c:v>SQ03387</c:v>
                  </c:pt>
                  <c:pt idx="78">
                    <c:v>SQ03476</c:v>
                  </c:pt>
                  <c:pt idx="79">
                    <c:v>SQ03546</c:v>
                  </c:pt>
                  <c:pt idx="80">
                    <c:v>SQ03626</c:v>
                  </c:pt>
                  <c:pt idx="81">
                    <c:v>SQ03733</c:v>
                  </c:pt>
                  <c:pt idx="82">
                    <c:v>SQ04488</c:v>
                  </c:pt>
                  <c:pt idx="83">
                    <c:v>SQ04598</c:v>
                  </c:pt>
                  <c:pt idx="84">
                    <c:v>SQ04603</c:v>
                  </c:pt>
                  <c:pt idx="85">
                    <c:v>SQ04612</c:v>
                  </c:pt>
                  <c:pt idx="86">
                    <c:v>SQ04665</c:v>
                  </c:pt>
                  <c:pt idx="87">
                    <c:v>SQ04960</c:v>
                  </c:pt>
                  <c:pt idx="88">
                    <c:v>TN00083</c:v>
                  </c:pt>
                  <c:pt idx="89">
                    <c:v>TN00129</c:v>
                  </c:pt>
                  <c:pt idx="90">
                    <c:v>TN00182</c:v>
                  </c:pt>
                  <c:pt idx="91">
                    <c:v>TN00214</c:v>
                  </c:pt>
                  <c:pt idx="92">
                    <c:v>TN00227</c:v>
                  </c:pt>
                  <c:pt idx="93">
                    <c:v>TN00464</c:v>
                  </c:pt>
                  <c:pt idx="94">
                    <c:v>TN00579</c:v>
                  </c:pt>
                  <c:pt idx="95">
                    <c:v>TN00698</c:v>
                  </c:pt>
                  <c:pt idx="96">
                    <c:v>TN00727</c:v>
                  </c:pt>
                  <c:pt idx="97">
                    <c:v>TN00735</c:v>
                  </c:pt>
                  <c:pt idx="98">
                    <c:v>TN00890</c:v>
                  </c:pt>
                  <c:pt idx="99">
                    <c:v>TN01028</c:v>
                  </c:pt>
                  <c:pt idx="100">
                    <c:v>TN01210</c:v>
                  </c:pt>
                  <c:pt idx="101">
                    <c:v>TN01256</c:v>
                  </c:pt>
                  <c:pt idx="102">
                    <c:v>TN01281</c:v>
                  </c:pt>
                  <c:pt idx="103">
                    <c:v>TN01340</c:v>
                  </c:pt>
                  <c:pt idx="104">
                    <c:v>TN01389</c:v>
                  </c:pt>
                  <c:pt idx="105">
                    <c:v>TN01632</c:v>
                  </c:pt>
                  <c:pt idx="106">
                    <c:v>TN01876</c:v>
                  </c:pt>
                  <c:pt idx="107">
                    <c:v>TN01912</c:v>
                  </c:pt>
                  <c:pt idx="108">
                    <c:v>TN02496</c:v>
                  </c:pt>
                  <c:pt idx="109">
                    <c:v>TN02570</c:v>
                  </c:pt>
                  <c:pt idx="110">
                    <c:v>TN02667</c:v>
                  </c:pt>
                  <c:pt idx="111">
                    <c:v>TN02674</c:v>
                  </c:pt>
                  <c:pt idx="112">
                    <c:v>TN02727</c:v>
                  </c:pt>
                  <c:pt idx="113">
                    <c:v>TN02749</c:v>
                  </c:pt>
                  <c:pt idx="114">
                    <c:v>TN02798</c:v>
                  </c:pt>
                  <c:pt idx="115">
                    <c:v>TN02883</c:v>
                  </c:pt>
                  <c:pt idx="116">
                    <c:v>TN03032</c:v>
                  </c:pt>
                  <c:pt idx="117">
                    <c:v>TN03068</c:v>
                  </c:pt>
                  <c:pt idx="118">
                    <c:v>TN03097</c:v>
                  </c:pt>
                  <c:pt idx="119">
                    <c:v>TN03169</c:v>
                  </c:pt>
                  <c:pt idx="120">
                    <c:v>TN03210</c:v>
                  </c:pt>
                  <c:pt idx="121">
                    <c:v>TN03331</c:v>
                  </c:pt>
                  <c:pt idx="122">
                    <c:v>TN03416</c:v>
                  </c:pt>
                  <c:pt idx="123">
                    <c:v>TN03575</c:v>
                  </c:pt>
                  <c:pt idx="124">
                    <c:v>TN04058</c:v>
                  </c:pt>
                  <c:pt idx="125">
                    <c:v>TN04067</c:v>
                  </c:pt>
                  <c:pt idx="126">
                    <c:v>TN04101</c:v>
                  </c:pt>
                  <c:pt idx="127">
                    <c:v>TN04175</c:v>
                  </c:pt>
                  <c:pt idx="128">
                    <c:v>TN04246</c:v>
                  </c:pt>
                  <c:pt idx="129">
                    <c:v>TN04428</c:v>
                  </c:pt>
                  <c:pt idx="130">
                    <c:v>TN04660</c:v>
                  </c:pt>
                  <c:pt idx="131">
                    <c:v>TN04740</c:v>
                  </c:pt>
                  <c:pt idx="132">
                    <c:v>VT00017</c:v>
                  </c:pt>
                  <c:pt idx="133">
                    <c:v>VT00336</c:v>
                  </c:pt>
                  <c:pt idx="134">
                    <c:v>VT00578</c:v>
                  </c:pt>
                  <c:pt idx="135">
                    <c:v>VT00596</c:v>
                  </c:pt>
                  <c:pt idx="136">
                    <c:v>VT00687</c:v>
                  </c:pt>
                  <c:pt idx="137">
                    <c:v>VT01092</c:v>
                  </c:pt>
                  <c:pt idx="138">
                    <c:v>VT01101</c:v>
                  </c:pt>
                  <c:pt idx="139">
                    <c:v>VT01249</c:v>
                  </c:pt>
                  <c:pt idx="140">
                    <c:v>VT01323</c:v>
                  </c:pt>
                  <c:pt idx="141">
                    <c:v>VT01523</c:v>
                  </c:pt>
                  <c:pt idx="142">
                    <c:v>VT01610</c:v>
                  </c:pt>
                  <c:pt idx="143">
                    <c:v>VT01684</c:v>
                  </c:pt>
                  <c:pt idx="144">
                    <c:v>VT01703</c:v>
                  </c:pt>
                  <c:pt idx="145">
                    <c:v>VT01740</c:v>
                  </c:pt>
                  <c:pt idx="146">
                    <c:v>VT01803</c:v>
                  </c:pt>
                  <c:pt idx="147">
                    <c:v>VT01893</c:v>
                  </c:pt>
                  <c:pt idx="148">
                    <c:v>VT02118</c:v>
                  </c:pt>
                  <c:pt idx="149">
                    <c:v>VT02260</c:v>
                  </c:pt>
                  <c:pt idx="150">
                    <c:v>VT02313</c:v>
                  </c:pt>
                  <c:pt idx="151">
                    <c:v>VT02319</c:v>
                  </c:pt>
                  <c:pt idx="152">
                    <c:v>VT02374</c:v>
                  </c:pt>
                  <c:pt idx="153">
                    <c:v>VT02417</c:v>
                  </c:pt>
                  <c:pt idx="154">
                    <c:v>VT02491</c:v>
                  </c:pt>
                  <c:pt idx="155">
                    <c:v>VT02532</c:v>
                  </c:pt>
                  <c:pt idx="156">
                    <c:v>VT02539</c:v>
                  </c:pt>
                  <c:pt idx="157">
                    <c:v>VT02663</c:v>
                  </c:pt>
                  <c:pt idx="158">
                    <c:v>VT02801</c:v>
                  </c:pt>
                  <c:pt idx="159">
                    <c:v>VT03307</c:v>
                  </c:pt>
                  <c:pt idx="160">
                    <c:v>VT03421</c:v>
                  </c:pt>
                  <c:pt idx="161">
                    <c:v>VT03500</c:v>
                  </c:pt>
                  <c:pt idx="162">
                    <c:v>VT03537</c:v>
                  </c:pt>
                  <c:pt idx="163">
                    <c:v>VT03552</c:v>
                  </c:pt>
                  <c:pt idx="164">
                    <c:v>VT03701</c:v>
                  </c:pt>
                  <c:pt idx="165">
                    <c:v>VT03704</c:v>
                  </c:pt>
                  <c:pt idx="166">
                    <c:v>VT03849</c:v>
                  </c:pt>
                  <c:pt idx="167">
                    <c:v>VT03988</c:v>
                  </c:pt>
                  <c:pt idx="168">
                    <c:v>VT03993</c:v>
                  </c:pt>
                  <c:pt idx="169">
                    <c:v>VT04028</c:v>
                  </c:pt>
                  <c:pt idx="170">
                    <c:v>VT04093</c:v>
                  </c:pt>
                  <c:pt idx="171">
                    <c:v>VT04137</c:v>
                  </c:pt>
                  <c:pt idx="172">
                    <c:v>VT04373</c:v>
                  </c:pt>
                  <c:pt idx="173">
                    <c:v>VT04415</c:v>
                  </c:pt>
                  <c:pt idx="174">
                    <c:v>VT04467</c:v>
                  </c:pt>
                  <c:pt idx="175">
                    <c:v>VT04552</c:v>
                  </c:pt>
                  <c:pt idx="176">
                    <c:v>VT04627</c:v>
                  </c:pt>
                  <c:pt idx="177">
                    <c:v>VT04681</c:v>
                  </c:pt>
                  <c:pt idx="178">
                    <c:v>VT04984</c:v>
                  </c:pt>
                  <c:pt idx="179">
                    <c:v>(blank)</c:v>
                  </c:pt>
                </c:lvl>
              </c:multiLvlStrCache>
            </c:multiLvlStrRef>
          </c:cat>
          <c:val>
            <c:numRef>
              <c:f>Sheet2!$B$4:$B$544</c:f>
              <c:numCache>
                <c:formatCode>General</c:formatCode>
                <c:ptCount val="180"/>
                <c:pt idx="0">
                  <c:v>70649.460000000006</c:v>
                </c:pt>
                <c:pt idx="1">
                  <c:v>105468.7</c:v>
                </c:pt>
                <c:pt idx="2">
                  <c:v>0</c:v>
                </c:pt>
                <c:pt idx="3">
                  <c:v>68980.52</c:v>
                </c:pt>
                <c:pt idx="4">
                  <c:v>63705.4</c:v>
                </c:pt>
                <c:pt idx="5">
                  <c:v>114177.23</c:v>
                </c:pt>
                <c:pt idx="6">
                  <c:v>52963.65</c:v>
                </c:pt>
                <c:pt idx="7">
                  <c:v>50310.09</c:v>
                </c:pt>
                <c:pt idx="8">
                  <c:v>84309.95</c:v>
                </c:pt>
                <c:pt idx="9">
                  <c:v>112645.99</c:v>
                </c:pt>
                <c:pt idx="10">
                  <c:v>91645.04</c:v>
                </c:pt>
                <c:pt idx="11">
                  <c:v>97105.19</c:v>
                </c:pt>
                <c:pt idx="12">
                  <c:v>85918.61</c:v>
                </c:pt>
                <c:pt idx="13">
                  <c:v>50449.46</c:v>
                </c:pt>
                <c:pt idx="15">
                  <c:v>36547.58</c:v>
                </c:pt>
                <c:pt idx="16">
                  <c:v>115191.38</c:v>
                </c:pt>
                <c:pt idx="17">
                  <c:v>58861.19</c:v>
                </c:pt>
                <c:pt idx="18">
                  <c:v>75974.990000000005</c:v>
                </c:pt>
                <c:pt idx="19">
                  <c:v>95954.02</c:v>
                </c:pt>
                <c:pt idx="20">
                  <c:v>102934.09</c:v>
                </c:pt>
                <c:pt idx="21">
                  <c:v>104335.03999999999</c:v>
                </c:pt>
                <c:pt idx="22">
                  <c:v>81897.789999999994</c:v>
                </c:pt>
                <c:pt idx="23">
                  <c:v>61994.76</c:v>
                </c:pt>
                <c:pt idx="24">
                  <c:v>37362.300000000003</c:v>
                </c:pt>
                <c:pt idx="25">
                  <c:v>84745.93</c:v>
                </c:pt>
                <c:pt idx="26">
                  <c:v>32192.15</c:v>
                </c:pt>
                <c:pt idx="27">
                  <c:v>89690.38</c:v>
                </c:pt>
                <c:pt idx="28">
                  <c:v>39535.49</c:v>
                </c:pt>
                <c:pt idx="29">
                  <c:v>62195.47</c:v>
                </c:pt>
                <c:pt idx="30">
                  <c:v>66572.58</c:v>
                </c:pt>
                <c:pt idx="31">
                  <c:v>35943.620000000003</c:v>
                </c:pt>
                <c:pt idx="32">
                  <c:v>119022.49</c:v>
                </c:pt>
                <c:pt idx="33">
                  <c:v>65699.02</c:v>
                </c:pt>
                <c:pt idx="34">
                  <c:v>80695.740000000005</c:v>
                </c:pt>
                <c:pt idx="35">
                  <c:v>92336.08</c:v>
                </c:pt>
                <c:pt idx="36">
                  <c:v>69192.850000000006</c:v>
                </c:pt>
                <c:pt idx="37">
                  <c:v>104802.63</c:v>
                </c:pt>
                <c:pt idx="38">
                  <c:v>88360.79</c:v>
                </c:pt>
                <c:pt idx="39">
                  <c:v>110042.37</c:v>
                </c:pt>
                <c:pt idx="40">
                  <c:v>86010.54</c:v>
                </c:pt>
                <c:pt idx="41">
                  <c:v>118976.16</c:v>
                </c:pt>
                <c:pt idx="42">
                  <c:v>40753.54</c:v>
                </c:pt>
                <c:pt idx="43">
                  <c:v>41934.71</c:v>
                </c:pt>
                <c:pt idx="44">
                  <c:v>111049.84</c:v>
                </c:pt>
                <c:pt idx="45">
                  <c:v>74279.009999999995</c:v>
                </c:pt>
                <c:pt idx="46">
                  <c:v>54137.05</c:v>
                </c:pt>
                <c:pt idx="47">
                  <c:v>89690.38</c:v>
                </c:pt>
                <c:pt idx="48">
                  <c:v>76876.479999999996</c:v>
                </c:pt>
                <c:pt idx="49">
                  <c:v>44447.26</c:v>
                </c:pt>
                <c:pt idx="50">
                  <c:v>74924.649999999994</c:v>
                </c:pt>
                <c:pt idx="51">
                  <c:v>86556.96</c:v>
                </c:pt>
                <c:pt idx="52">
                  <c:v>68008.55</c:v>
                </c:pt>
                <c:pt idx="53">
                  <c:v>90697.67</c:v>
                </c:pt>
                <c:pt idx="54">
                  <c:v>44403.77</c:v>
                </c:pt>
                <c:pt idx="55">
                  <c:v>49915.14</c:v>
                </c:pt>
                <c:pt idx="56">
                  <c:v>113616.23</c:v>
                </c:pt>
                <c:pt idx="57">
                  <c:v>68860.399999999994</c:v>
                </c:pt>
                <c:pt idx="58">
                  <c:v>71371.37</c:v>
                </c:pt>
                <c:pt idx="59">
                  <c:v>31241.24</c:v>
                </c:pt>
                <c:pt idx="60">
                  <c:v>66017.179999999993</c:v>
                </c:pt>
                <c:pt idx="61">
                  <c:v>0</c:v>
                </c:pt>
                <c:pt idx="62">
                  <c:v>40445.29</c:v>
                </c:pt>
                <c:pt idx="63">
                  <c:v>0</c:v>
                </c:pt>
                <c:pt idx="64">
                  <c:v>118442.54</c:v>
                </c:pt>
                <c:pt idx="65">
                  <c:v>44845.33</c:v>
                </c:pt>
                <c:pt idx="66">
                  <c:v>85455.53</c:v>
                </c:pt>
                <c:pt idx="67">
                  <c:v>52270.22</c:v>
                </c:pt>
                <c:pt idx="68">
                  <c:v>50855.53</c:v>
                </c:pt>
                <c:pt idx="69">
                  <c:v>181768.64</c:v>
                </c:pt>
                <c:pt idx="70">
                  <c:v>89605.13</c:v>
                </c:pt>
                <c:pt idx="71">
                  <c:v>88425.08</c:v>
                </c:pt>
                <c:pt idx="72">
                  <c:v>104903.79</c:v>
                </c:pt>
                <c:pt idx="73">
                  <c:v>138114.64000000001</c:v>
                </c:pt>
                <c:pt idx="74">
                  <c:v>108872.77</c:v>
                </c:pt>
                <c:pt idx="75">
                  <c:v>68887.839999999997</c:v>
                </c:pt>
                <c:pt idx="76">
                  <c:v>133730.98000000001</c:v>
                </c:pt>
                <c:pt idx="77">
                  <c:v>100731.95</c:v>
                </c:pt>
                <c:pt idx="78">
                  <c:v>107107.6</c:v>
                </c:pt>
                <c:pt idx="79">
                  <c:v>75733.740000000005</c:v>
                </c:pt>
                <c:pt idx="80">
                  <c:v>95677.9</c:v>
                </c:pt>
                <c:pt idx="81">
                  <c:v>109143.17</c:v>
                </c:pt>
                <c:pt idx="82">
                  <c:v>76932.600000000006</c:v>
                </c:pt>
                <c:pt idx="83">
                  <c:v>69913.39</c:v>
                </c:pt>
                <c:pt idx="84">
                  <c:v>111229.47</c:v>
                </c:pt>
                <c:pt idx="85">
                  <c:v>85879.23</c:v>
                </c:pt>
                <c:pt idx="86">
                  <c:v>100424.23</c:v>
                </c:pt>
                <c:pt idx="87">
                  <c:v>71924.850000000006</c:v>
                </c:pt>
                <c:pt idx="88">
                  <c:v>61688.77</c:v>
                </c:pt>
                <c:pt idx="90">
                  <c:v>75475.929999999993</c:v>
                </c:pt>
                <c:pt idx="91">
                  <c:v>75804.7</c:v>
                </c:pt>
                <c:pt idx="92">
                  <c:v>63555.73</c:v>
                </c:pt>
                <c:pt idx="93">
                  <c:v>52748.63</c:v>
                </c:pt>
                <c:pt idx="94">
                  <c:v>109163.39</c:v>
                </c:pt>
                <c:pt idx="95">
                  <c:v>88034.67</c:v>
                </c:pt>
                <c:pt idx="96">
                  <c:v>42161.77</c:v>
                </c:pt>
                <c:pt idx="97">
                  <c:v>118516.38</c:v>
                </c:pt>
                <c:pt idx="98">
                  <c:v>71570.990000000005</c:v>
                </c:pt>
                <c:pt idx="99">
                  <c:v>67633.850000000006</c:v>
                </c:pt>
                <c:pt idx="100">
                  <c:v>89838.77</c:v>
                </c:pt>
                <c:pt idx="101">
                  <c:v>28481.16</c:v>
                </c:pt>
                <c:pt idx="102">
                  <c:v>114425.19</c:v>
                </c:pt>
                <c:pt idx="103">
                  <c:v>99460.78</c:v>
                </c:pt>
                <c:pt idx="105">
                  <c:v>88511.17</c:v>
                </c:pt>
                <c:pt idx="106">
                  <c:v>160338.84</c:v>
                </c:pt>
                <c:pt idx="107">
                  <c:v>88689.09</c:v>
                </c:pt>
                <c:pt idx="108">
                  <c:v>67957.899999999994</c:v>
                </c:pt>
                <c:pt idx="109">
                  <c:v>69163.39</c:v>
                </c:pt>
                <c:pt idx="110">
                  <c:v>0</c:v>
                </c:pt>
                <c:pt idx="111">
                  <c:v>96753.78</c:v>
                </c:pt>
                <c:pt idx="112">
                  <c:v>28974.03</c:v>
                </c:pt>
                <c:pt idx="113">
                  <c:v>57002.02</c:v>
                </c:pt>
                <c:pt idx="114">
                  <c:v>33031.26</c:v>
                </c:pt>
                <c:pt idx="115">
                  <c:v>84762.76</c:v>
                </c:pt>
                <c:pt idx="116">
                  <c:v>39700.82</c:v>
                </c:pt>
                <c:pt idx="117">
                  <c:v>39784.239999999998</c:v>
                </c:pt>
                <c:pt idx="118">
                  <c:v>31816.57</c:v>
                </c:pt>
                <c:pt idx="119">
                  <c:v>67818.14</c:v>
                </c:pt>
                <c:pt idx="120">
                  <c:v>79567.69</c:v>
                </c:pt>
                <c:pt idx="121">
                  <c:v>72876.91</c:v>
                </c:pt>
                <c:pt idx="122">
                  <c:v>43329.22</c:v>
                </c:pt>
                <c:pt idx="123">
                  <c:v>99683.67</c:v>
                </c:pt>
                <c:pt idx="124">
                  <c:v>213550.28</c:v>
                </c:pt>
                <c:pt idx="125">
                  <c:v>73488.679999999993</c:v>
                </c:pt>
                <c:pt idx="126">
                  <c:v>72843.23</c:v>
                </c:pt>
                <c:pt idx="127">
                  <c:v>92704.48</c:v>
                </c:pt>
                <c:pt idx="128">
                  <c:v>100371.31</c:v>
                </c:pt>
                <c:pt idx="129">
                  <c:v>99448.78</c:v>
                </c:pt>
                <c:pt idx="130">
                  <c:v>69764.100000000006</c:v>
                </c:pt>
                <c:pt idx="131">
                  <c:v>104038.9</c:v>
                </c:pt>
                <c:pt idx="133">
                  <c:v>47646.95</c:v>
                </c:pt>
                <c:pt idx="134">
                  <c:v>42314.39</c:v>
                </c:pt>
                <c:pt idx="135">
                  <c:v>84598.88</c:v>
                </c:pt>
                <c:pt idx="136">
                  <c:v>78443.78</c:v>
                </c:pt>
                <c:pt idx="137">
                  <c:v>57419.35</c:v>
                </c:pt>
                <c:pt idx="138">
                  <c:v>95017.1</c:v>
                </c:pt>
                <c:pt idx="139">
                  <c:v>31042.51</c:v>
                </c:pt>
                <c:pt idx="140">
                  <c:v>86233.83</c:v>
                </c:pt>
                <c:pt idx="141">
                  <c:v>86558.58</c:v>
                </c:pt>
                <c:pt idx="142">
                  <c:v>152607.64000000001</c:v>
                </c:pt>
                <c:pt idx="143">
                  <c:v>101187.36</c:v>
                </c:pt>
                <c:pt idx="144">
                  <c:v>61624.77</c:v>
                </c:pt>
                <c:pt idx="145">
                  <c:v>31172.77</c:v>
                </c:pt>
                <c:pt idx="146">
                  <c:v>93128.34</c:v>
                </c:pt>
                <c:pt idx="147">
                  <c:v>225556.56</c:v>
                </c:pt>
                <c:pt idx="148">
                  <c:v>51165.37</c:v>
                </c:pt>
                <c:pt idx="149">
                  <c:v>59434.18</c:v>
                </c:pt>
                <c:pt idx="150">
                  <c:v>107898.52</c:v>
                </c:pt>
                <c:pt idx="151">
                  <c:v>96555.53</c:v>
                </c:pt>
                <c:pt idx="152">
                  <c:v>143647.12</c:v>
                </c:pt>
                <c:pt idx="153">
                  <c:v>61214.26</c:v>
                </c:pt>
                <c:pt idx="154">
                  <c:v>114465.93</c:v>
                </c:pt>
                <c:pt idx="155">
                  <c:v>32496.880000000001</c:v>
                </c:pt>
                <c:pt idx="156">
                  <c:v>39969.72</c:v>
                </c:pt>
                <c:pt idx="157">
                  <c:v>28481.16</c:v>
                </c:pt>
                <c:pt idx="158">
                  <c:v>114691.03</c:v>
                </c:pt>
                <c:pt idx="159">
                  <c:v>83191.95</c:v>
                </c:pt>
                <c:pt idx="160">
                  <c:v>113747.56</c:v>
                </c:pt>
                <c:pt idx="161">
                  <c:v>37062.1</c:v>
                </c:pt>
                <c:pt idx="162">
                  <c:v>146720.76</c:v>
                </c:pt>
                <c:pt idx="163">
                  <c:v>36536.26</c:v>
                </c:pt>
                <c:pt idx="164">
                  <c:v>89829.33</c:v>
                </c:pt>
                <c:pt idx="165">
                  <c:v>63447.07</c:v>
                </c:pt>
                <c:pt idx="166">
                  <c:v>52246.29</c:v>
                </c:pt>
                <c:pt idx="167">
                  <c:v>58935.92</c:v>
                </c:pt>
                <c:pt idx="168">
                  <c:v>83396.5</c:v>
                </c:pt>
                <c:pt idx="169">
                  <c:v>223630.98</c:v>
                </c:pt>
                <c:pt idx="170">
                  <c:v>116767.63</c:v>
                </c:pt>
                <c:pt idx="171">
                  <c:v>78840.23</c:v>
                </c:pt>
                <c:pt idx="172">
                  <c:v>28160.79</c:v>
                </c:pt>
                <c:pt idx="173">
                  <c:v>58744.17</c:v>
                </c:pt>
                <c:pt idx="174">
                  <c:v>70755.5</c:v>
                </c:pt>
                <c:pt idx="175">
                  <c:v>106665.67</c:v>
                </c:pt>
                <c:pt idx="176">
                  <c:v>76320.44</c:v>
                </c:pt>
                <c:pt idx="177">
                  <c:v>110906.35</c:v>
                </c:pt>
                <c:pt idx="178">
                  <c:v>47362.62</c:v>
                </c:pt>
              </c:numCache>
            </c:numRef>
          </c:val>
          <c:extLst>
            <c:ext xmlns:c16="http://schemas.microsoft.com/office/drawing/2014/chart" uri="{C3380CC4-5D6E-409C-BE32-E72D297353CC}">
              <c16:uniqueId val="{00000168-F126-403D-92D1-70B863DAC2C0}"/>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2024-09-08</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2024-09-08</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2024-09-08</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2024-09-08</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2024-09-08</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2024-09-08</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 SINDHU. A</a:t>
            </a:r>
          </a:p>
          <a:p>
            <a:r>
              <a:rPr lang="en-US" sz="2400" dirty="0"/>
              <a:t>REGISTER NO      : 2213211042153</a:t>
            </a:r>
          </a:p>
          <a:p>
            <a:r>
              <a:rPr lang="en-US" sz="2400" dirty="0"/>
              <a:t>DEPARTMENT     : B. Com. (C.S) SHIFT II</a:t>
            </a:r>
          </a:p>
          <a:p>
            <a:r>
              <a:rPr lang="en-US" sz="2400" dirty="0"/>
              <a:t>COLLEGE              : PRESIDENCY COLLEGE (AUTONOMUS)</a:t>
            </a:r>
          </a:p>
          <a:p>
            <a:r>
              <a:rPr lang="en-US" sz="2400" dirty="0"/>
              <a:t>           </a:t>
            </a:r>
            <a:endParaRPr lang="en-IN" sz="2400" dirty="0"/>
          </a:p>
        </p:txBody>
      </p:sp>
      <p:sp>
        <p:nvSpPr>
          <p:cNvPr id="10" name="Title 9">
            <a:extLst>
              <a:ext uri="{FF2B5EF4-FFF2-40B4-BE49-F238E27FC236}">
                <a16:creationId xmlns:a16="http://schemas.microsoft.com/office/drawing/2014/main" id="{8A5107D3-0F18-47E3-84B0-C95A57230A5C}"/>
              </a:ext>
            </a:extLst>
          </p:cNvPr>
          <p:cNvSpPr>
            <a:spLocks noGrp="1"/>
          </p:cNvSpPr>
          <p:nvPr>
            <p:ph type="ctrTitle"/>
          </p:nvPr>
        </p:nvSpPr>
        <p:spPr>
          <a:xfrm>
            <a:off x="876300" y="2067305"/>
            <a:ext cx="8120126" cy="492443"/>
          </a:xfrm>
        </p:spPr>
        <p:txBody>
          <a:bodyPr/>
          <a:lstStyle/>
          <a:p>
            <a:r>
              <a:rPr lang="en-US" dirty="0"/>
              <a:t> </a:t>
            </a:r>
          </a:p>
        </p:txBody>
      </p:sp>
      <p:sp>
        <p:nvSpPr>
          <p:cNvPr id="15" name="TextBox 14">
            <a:extLst>
              <a:ext uri="{FF2B5EF4-FFF2-40B4-BE49-F238E27FC236}">
                <a16:creationId xmlns:a16="http://schemas.microsoft.com/office/drawing/2014/main" id="{33F5A363-5FD9-4AB5-BB43-B2F56EFD0F2E}"/>
              </a:ext>
            </a:extLst>
          </p:cNvPr>
          <p:cNvSpPr txBox="1"/>
          <p:nvPr/>
        </p:nvSpPr>
        <p:spPr>
          <a:xfrm>
            <a:off x="547469" y="609600"/>
            <a:ext cx="6767732" cy="1446550"/>
          </a:xfrm>
          <a:prstGeom prst="rect">
            <a:avLst/>
          </a:prstGeom>
          <a:noFill/>
        </p:spPr>
        <p:txBody>
          <a:bodyPr wrap="square">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Employees Salary Analysis </a:t>
            </a:r>
          </a:p>
          <a:p>
            <a:pPr algn="ct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pic>
        <p:nvPicPr>
          <p:cNvPr id="10" name="Picture 9">
            <a:extLst>
              <a:ext uri="{FF2B5EF4-FFF2-40B4-BE49-F238E27FC236}">
                <a16:creationId xmlns:a16="http://schemas.microsoft.com/office/drawing/2014/main" id="{44389F65-A24B-43F5-809C-DBFCD0AA614F}"/>
              </a:ext>
            </a:extLst>
          </p:cNvPr>
          <p:cNvPicPr>
            <a:picLocks noChangeAspect="1"/>
          </p:cNvPicPr>
          <p:nvPr/>
        </p:nvPicPr>
        <p:blipFill>
          <a:blip r:embed="rId3"/>
          <a:stretch>
            <a:fillRect/>
          </a:stretch>
        </p:blipFill>
        <p:spPr>
          <a:xfrm>
            <a:off x="1743075" y="1134809"/>
            <a:ext cx="4107913" cy="53969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graphicFrame>
        <p:nvGraphicFramePr>
          <p:cNvPr id="10" name="Chart 9">
            <a:extLst>
              <a:ext uri="{FF2B5EF4-FFF2-40B4-BE49-F238E27FC236}">
                <a16:creationId xmlns:a16="http://schemas.microsoft.com/office/drawing/2014/main" id="{BD30D4CD-239B-411C-A4C4-1792F122A10F}"/>
              </a:ext>
            </a:extLst>
          </p:cNvPr>
          <p:cNvGraphicFramePr>
            <a:graphicFrameLocks/>
          </p:cNvGraphicFramePr>
          <p:nvPr>
            <p:extLst>
              <p:ext uri="{D42A27DB-BD31-4B8C-83A1-F6EECF244321}">
                <p14:modId xmlns:p14="http://schemas.microsoft.com/office/powerpoint/2010/main" val="4283708773"/>
              </p:ext>
            </p:extLst>
          </p:nvPr>
        </p:nvGraphicFramePr>
        <p:xfrm>
          <a:off x="739775" y="1752600"/>
          <a:ext cx="7642225" cy="4495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16AE594-866A-4054-A3A1-68CDDA6B64E6}"/>
              </a:ext>
            </a:extLst>
          </p:cNvPr>
          <p:cNvSpPr txBox="1"/>
          <p:nvPr/>
        </p:nvSpPr>
        <p:spPr>
          <a:xfrm>
            <a:off x="990600" y="1981201"/>
            <a:ext cx="8167467" cy="3416320"/>
          </a:xfrm>
          <a:prstGeom prst="rect">
            <a:avLst/>
          </a:prstGeom>
          <a:noFill/>
        </p:spPr>
        <p:txBody>
          <a:bodyPr wrap="square">
            <a:spAutoFit/>
          </a:bodyPr>
          <a:lstStyle/>
          <a:p>
            <a:r>
              <a:rPr lang="en-US" sz="3600" i="0" dirty="0">
                <a:solidFill>
                  <a:srgbClr val="474747"/>
                </a:solidFill>
                <a:effectLst/>
                <a:latin typeface="Google Sans"/>
              </a:rPr>
              <a:t>Data analytics is the science of analyzing raw data to make conclusions about that information. Data analytics </a:t>
            </a:r>
            <a:r>
              <a:rPr lang="en-US" sz="3600" i="0" dirty="0">
                <a:solidFill>
                  <a:srgbClr val="040C28"/>
                </a:solidFill>
                <a:effectLst/>
                <a:latin typeface="Google Sans"/>
              </a:rPr>
              <a:t>help a business optimize its performance, perform more efficiently, maximize profit, or make more strategically-guided decisions</a:t>
            </a:r>
            <a:r>
              <a:rPr lang="en-US" sz="3600" i="0" dirty="0">
                <a:solidFill>
                  <a:srgbClr val="474747"/>
                </a:solidFill>
                <a:effectLst/>
                <a:latin typeface="Google Sans"/>
              </a:rPr>
              <a:t>.</a:t>
            </a:r>
            <a:endParaRPr lang="en-US" sz="36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 y="14082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1800" b="1" dirty="0">
              <a:solidFill>
                <a:srgbClr val="0F0F0F"/>
              </a:solidFill>
              <a:latin typeface="Times New Roman" panose="02020603050405020304" pitchFamily="18" charset="0"/>
              <a:cs typeface="Times New Roman" panose="02020603050405020304" pitchFamily="18" charset="0"/>
            </a:endParaRPr>
          </a:p>
          <a:p>
            <a:endParaRPr lang="en-US" b="1" dirty="0">
              <a:solidFill>
                <a:srgbClr val="0F0F0F"/>
              </a:solidFill>
              <a:latin typeface="Times New Roman" panose="02020603050405020304" pitchFamily="18" charset="0"/>
              <a:cs typeface="Times New Roman" panose="02020603050405020304" pitchFamily="18" charset="0"/>
            </a:endParaRPr>
          </a:p>
          <a:p>
            <a:endParaRPr lang="en-US" sz="1800" b="1" dirty="0">
              <a:solidFill>
                <a:srgbClr val="0F0F0F"/>
              </a:solidFill>
              <a:latin typeface="Times New Roman" panose="02020603050405020304" pitchFamily="18" charset="0"/>
              <a:cs typeface="Times New Roman" panose="02020603050405020304" pitchFamily="18" charset="0"/>
            </a:endParaRPr>
          </a:p>
          <a:p>
            <a:pPr algn="ctr"/>
            <a:endParaRPr lang="en-US" b="1" dirty="0">
              <a:solidFill>
                <a:srgbClr val="0F0F0F"/>
              </a:solidFill>
              <a:latin typeface="Times New Roman" panose="02020603050405020304" pitchFamily="18" charset="0"/>
              <a:cs typeface="Times New Roman" panose="02020603050405020304" pitchFamily="18" charset="0"/>
            </a:endParaRPr>
          </a:p>
          <a:p>
            <a:pPr algn="ctr"/>
            <a:endParaRPr lang="en-US" sz="1800" b="1" dirty="0">
              <a:solidFill>
                <a:srgbClr val="0F0F0F"/>
              </a:solidFill>
              <a:latin typeface="Times New Roman" panose="02020603050405020304" pitchFamily="18" charset="0"/>
              <a:cs typeface="Times New Roman" panose="02020603050405020304" pitchFamily="18" charset="0"/>
            </a:endParaRPr>
          </a:p>
          <a:p>
            <a:pPr algn="ctr"/>
            <a:endParaRPr lang="en-US" b="1" dirty="0">
              <a:solidFill>
                <a:srgbClr val="0F0F0F"/>
              </a:solidFill>
              <a:latin typeface="Times New Roman" panose="02020603050405020304" pitchFamily="18" charset="0"/>
              <a:cs typeface="Times New Roman" panose="02020603050405020304" pitchFamily="18" charset="0"/>
            </a:endParaRPr>
          </a:p>
          <a:p>
            <a:pPr algn="ctr"/>
            <a:r>
              <a:rPr lang="en-US" sz="1800" b="1" dirty="0">
                <a:solidFill>
                  <a:srgbClr val="0F0F0F"/>
                </a:solidFill>
                <a:latin typeface="Times New Roman" panose="02020603050405020304" pitchFamily="18" charset="0"/>
                <a:cs typeface="Times New Roman" panose="02020603050405020304" pitchFamily="18" charset="0"/>
              </a:rPr>
              <a:t>	</a:t>
            </a:r>
            <a:r>
              <a:rPr lang="en-US" sz="4000" b="1" dirty="0">
                <a:solidFill>
                  <a:srgbClr val="0F0F0F"/>
                </a:solidFill>
                <a:latin typeface="Times New Roman" panose="02020603050405020304" pitchFamily="18" charset="0"/>
                <a:cs typeface="Times New Roman" panose="02020603050405020304" pitchFamily="18" charset="0"/>
              </a:rPr>
              <a:t>Employees Salary Analysis </a:t>
            </a:r>
          </a:p>
          <a:p>
            <a:pPr algn="ctr"/>
            <a:r>
              <a:rPr lang="en-US" sz="4000" b="1" dirty="0">
                <a:solidFill>
                  <a:srgbClr val="0F0F0F"/>
                </a:solidFill>
                <a:latin typeface="Times New Roman" panose="02020603050405020304" pitchFamily="18" charset="0"/>
                <a:cs typeface="Times New Roman" panose="02020603050405020304" pitchFamily="18" charset="0"/>
              </a:rPr>
              <a:t>	Using Excel</a:t>
            </a:r>
            <a:endParaRPr lang="en-IN" sz="2400" dirty="0">
              <a:solidFill>
                <a:srgbClr val="7030A0"/>
              </a:solidFill>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4360229"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US" sz="4250" spc="25" dirty="0"/>
              <a:t>:</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FFC4817-72CE-4521-B656-A7B9EE337340}"/>
              </a:ext>
            </a:extLst>
          </p:cNvPr>
          <p:cNvSpPr txBox="1"/>
          <p:nvPr/>
        </p:nvSpPr>
        <p:spPr>
          <a:xfrm>
            <a:off x="676275" y="2133600"/>
            <a:ext cx="9134475" cy="2308324"/>
          </a:xfrm>
          <a:prstGeom prst="rect">
            <a:avLst/>
          </a:prstGeom>
          <a:noFill/>
        </p:spPr>
        <p:txBody>
          <a:bodyPr wrap="square">
            <a:spAutoFit/>
          </a:bodyPr>
          <a:lstStyle/>
          <a:p>
            <a:pPr algn="l">
              <a:buFont typeface="+mj-lt"/>
              <a:buAutoNum type="arabicPeriod"/>
            </a:pPr>
            <a:r>
              <a:rPr lang="en-US" sz="2400" b="0" i="0" dirty="0">
                <a:solidFill>
                  <a:srgbClr val="1F1F1F"/>
                </a:solidFill>
                <a:effectLst/>
                <a:latin typeface="Times New Roman" panose="02020603050405020304" pitchFamily="18" charset="0"/>
                <a:cs typeface="Times New Roman" panose="02020603050405020304" pitchFamily="18" charset="0"/>
              </a:rPr>
              <a:t>Identify the problem. Start by pointing out an issue and gathering data. </a:t>
            </a:r>
          </a:p>
          <a:p>
            <a:pPr algn="l">
              <a:buFont typeface="+mj-lt"/>
              <a:buAutoNum type="arabicPeriod"/>
            </a:pPr>
            <a:r>
              <a:rPr lang="en-US" sz="2400" b="0" i="0" dirty="0">
                <a:solidFill>
                  <a:srgbClr val="1F1F1F"/>
                </a:solidFill>
                <a:effectLst/>
                <a:latin typeface="Times New Roman" panose="02020603050405020304" pitchFamily="18" charset="0"/>
                <a:cs typeface="Times New Roman" panose="02020603050405020304" pitchFamily="18" charset="0"/>
              </a:rPr>
              <a:t>Put the problem into context. Describe how the problem impacts customers and stakeholders.</a:t>
            </a:r>
          </a:p>
          <a:p>
            <a:pPr algn="l">
              <a:buFont typeface="+mj-lt"/>
              <a:buAutoNum type="arabicPeriod"/>
            </a:pPr>
            <a:r>
              <a:rPr lang="en-US" sz="2400" b="0" i="0" dirty="0">
                <a:solidFill>
                  <a:srgbClr val="1F1F1F"/>
                </a:solidFill>
                <a:effectLst/>
                <a:latin typeface="Times New Roman" panose="02020603050405020304" pitchFamily="18" charset="0"/>
                <a:cs typeface="Times New Roman" panose="02020603050405020304" pitchFamily="18" charset="0"/>
              </a:rPr>
              <a:t>Find the root cause.</a:t>
            </a:r>
          </a:p>
          <a:p>
            <a:pPr algn="l">
              <a:buFont typeface="+mj-lt"/>
              <a:buAutoNum type="arabicPeriod"/>
            </a:pPr>
            <a:r>
              <a:rPr lang="en-US" sz="2400" b="0" i="0" dirty="0">
                <a:solidFill>
                  <a:srgbClr val="1F1F1F"/>
                </a:solidFill>
                <a:effectLst/>
                <a:latin typeface="Times New Roman" panose="02020603050405020304" pitchFamily="18" charset="0"/>
                <a:cs typeface="Times New Roman" panose="02020603050405020304" pitchFamily="18" charset="0"/>
              </a:rPr>
              <a:t>Describe your ideal outcome.</a:t>
            </a:r>
          </a:p>
          <a:p>
            <a:pPr algn="l">
              <a:buFont typeface="+mj-lt"/>
              <a:buAutoNum type="arabicPeriod"/>
            </a:pPr>
            <a:r>
              <a:rPr lang="en-US" sz="2400" b="0" i="0" dirty="0">
                <a:solidFill>
                  <a:srgbClr val="1F1F1F"/>
                </a:solidFill>
                <a:effectLst/>
                <a:latin typeface="Times New Roman" panose="02020603050405020304" pitchFamily="18" charset="0"/>
                <a:cs typeface="Times New Roman" panose="02020603050405020304" pitchFamily="18" charset="0"/>
              </a:rPr>
              <a:t>Propose a solution and outline its benefits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F3A96C1-4A62-47E1-8CC8-783E396A64CD}"/>
              </a:ext>
            </a:extLst>
          </p:cNvPr>
          <p:cNvSpPr txBox="1"/>
          <p:nvPr/>
        </p:nvSpPr>
        <p:spPr>
          <a:xfrm>
            <a:off x="381000" y="2700886"/>
            <a:ext cx="8777067" cy="3046988"/>
          </a:xfrm>
          <a:prstGeom prst="rect">
            <a:avLst/>
          </a:prstGeom>
          <a:noFill/>
        </p:spPr>
        <p:txBody>
          <a:bodyPr wrap="square">
            <a:spAutoFit/>
          </a:bodyPr>
          <a:lstStyle/>
          <a:p>
            <a:r>
              <a:rPr lang="en-US" b="0" i="0" dirty="0">
                <a:solidFill>
                  <a:srgbClr val="1F1F1F"/>
                </a:solidFill>
                <a:effectLst/>
                <a:latin typeface="Google Sans"/>
              </a:rPr>
              <a:t> </a:t>
            </a:r>
            <a:r>
              <a:rPr lang="en-US" sz="3200" b="0" i="0" dirty="0">
                <a:solidFill>
                  <a:srgbClr val="1F1F1F"/>
                </a:solidFill>
                <a:effectLst/>
                <a:latin typeface="Google Sans"/>
              </a:rPr>
              <a:t>A project overview is </a:t>
            </a:r>
            <a:r>
              <a:rPr lang="en-US" sz="3200" b="0" i="0" dirty="0">
                <a:solidFill>
                  <a:srgbClr val="040C28"/>
                </a:solidFill>
                <a:effectLst/>
                <a:latin typeface="Google Sans"/>
              </a:rPr>
              <a:t>a detailed description of a project's goals and objectives, the steps to achieve these goals, and the expected outcomes</a:t>
            </a:r>
            <a:r>
              <a:rPr lang="en-US" sz="3200" b="0" i="0" dirty="0">
                <a:solidFill>
                  <a:srgbClr val="1F1F1F"/>
                </a:solidFill>
                <a:effectLst/>
                <a:latin typeface="Google Sans"/>
              </a:rPr>
              <a:t>. In addition, a project overview enables you to outline the project schedule, budget, necessary resources, and status.</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53C16CC-E2BF-4EA7-B0C0-087B86D3A13D}"/>
              </a:ext>
            </a:extLst>
          </p:cNvPr>
          <p:cNvSpPr txBox="1"/>
          <p:nvPr/>
        </p:nvSpPr>
        <p:spPr>
          <a:xfrm>
            <a:off x="533400" y="2514600"/>
            <a:ext cx="8624667" cy="3108543"/>
          </a:xfrm>
          <a:prstGeom prst="rect">
            <a:avLst/>
          </a:prstGeom>
          <a:noFill/>
        </p:spPr>
        <p:txBody>
          <a:bodyPr wrap="square">
            <a:spAutoFit/>
          </a:bodyPr>
          <a:lstStyle/>
          <a:p>
            <a:br>
              <a:rPr lang="en-US" sz="2800" dirty="0"/>
            </a:br>
            <a:r>
              <a:rPr lang="en-US" sz="2800" b="0" i="0" dirty="0">
                <a:solidFill>
                  <a:srgbClr val="474747"/>
                </a:solidFill>
                <a:effectLst/>
                <a:latin typeface="Google Sans"/>
              </a:rPr>
              <a:t>End-user is a term used in product development that refers to the person who uses the product. An end-user database is, therefore, a database that is primarily used by a single person. A good example of this type of database is </a:t>
            </a:r>
            <a:r>
              <a:rPr lang="en-US" sz="2800" b="0" i="0" dirty="0">
                <a:solidFill>
                  <a:srgbClr val="040C28"/>
                </a:solidFill>
                <a:effectLst/>
                <a:latin typeface="Google Sans"/>
              </a:rPr>
              <a:t>a spreadsheet stored on your local computer if you own a business</a:t>
            </a:r>
            <a:r>
              <a:rPr lang="en-US" sz="2800" b="0" i="0" dirty="0">
                <a:solidFill>
                  <a:srgbClr val="1F1F1F"/>
                </a:solidFill>
                <a:effectLst/>
                <a:latin typeface="Google Sans"/>
              </a:rPr>
              <a:t>.</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0A4846B-3089-44FE-9DA1-6FD49D296E77}"/>
              </a:ext>
            </a:extLst>
          </p:cNvPr>
          <p:cNvSpPr txBox="1"/>
          <p:nvPr/>
        </p:nvSpPr>
        <p:spPr>
          <a:xfrm>
            <a:off x="2819400" y="2133599"/>
            <a:ext cx="6534150" cy="3108543"/>
          </a:xfrm>
          <a:prstGeom prst="rect">
            <a:avLst/>
          </a:prstGeom>
          <a:noFill/>
        </p:spPr>
        <p:txBody>
          <a:bodyPr wrap="square">
            <a:spAutoFit/>
          </a:bodyPr>
          <a:lstStyle/>
          <a:p>
            <a:r>
              <a:rPr lang="en-US" sz="2800" b="0" i="0" dirty="0">
                <a:solidFill>
                  <a:srgbClr val="474747"/>
                </a:solidFill>
                <a:effectLst/>
                <a:latin typeface="Google Sans"/>
              </a:rPr>
              <a:t>A value proposition is </a:t>
            </a:r>
            <a:r>
              <a:rPr lang="en-US" sz="2800" b="0" i="0" dirty="0">
                <a:solidFill>
                  <a:srgbClr val="040C28"/>
                </a:solidFill>
                <a:effectLst/>
                <a:latin typeface="Google Sans"/>
              </a:rPr>
              <a:t>a core component of a modern, actionable data and analytics strategy</a:t>
            </a:r>
            <a:r>
              <a:rPr lang="en-US" sz="2800" b="0" i="0" dirty="0">
                <a:solidFill>
                  <a:srgbClr val="474747"/>
                </a:solidFill>
                <a:effectLst/>
                <a:latin typeface="Google Sans"/>
              </a:rPr>
              <a:t>. Most data and analytics strategies define goals and discuss a roadmap but lack an explicit description of their value proposition(s). However, data and analytics initiatives are not necessarily self-evident.</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A4E3180-EAE5-48FD-AAF4-4AA6609CEDE4}"/>
              </a:ext>
            </a:extLst>
          </p:cNvPr>
          <p:cNvSpPr txBox="1"/>
          <p:nvPr/>
        </p:nvSpPr>
        <p:spPr>
          <a:xfrm>
            <a:off x="609600" y="1828800"/>
            <a:ext cx="8548467" cy="3970318"/>
          </a:xfrm>
          <a:prstGeom prst="rect">
            <a:avLst/>
          </a:prstGeom>
          <a:noFill/>
        </p:spPr>
        <p:txBody>
          <a:bodyPr wrap="square">
            <a:spAutoFit/>
          </a:bodyPr>
          <a:lstStyle/>
          <a:p>
            <a:r>
              <a:rPr lang="en-US" sz="3600" b="0" i="0" dirty="0">
                <a:solidFill>
                  <a:srgbClr val="1F1F1F"/>
                </a:solidFill>
                <a:effectLst/>
                <a:latin typeface="Google Sans"/>
              </a:rPr>
              <a:t>A Data Set is </a:t>
            </a:r>
            <a:r>
              <a:rPr lang="en-US" sz="3600" b="0" i="0" dirty="0">
                <a:solidFill>
                  <a:srgbClr val="040C28"/>
                </a:solidFill>
                <a:effectLst/>
                <a:latin typeface="Google Sans"/>
              </a:rPr>
              <a:t>a container that holds the data you upload to Analytics</a:t>
            </a:r>
            <a:r>
              <a:rPr lang="en-US" sz="3600" b="0" i="0" dirty="0">
                <a:solidFill>
                  <a:srgbClr val="1F1F1F"/>
                </a:solidFill>
                <a:effectLst/>
                <a:latin typeface="Google Sans"/>
              </a:rPr>
              <a:t>. Data Sets control how uploaded data gets joined with existing data. You configure Data Sets at the Property level. Data Sets must be associated with at least one View, and can be associated with multiple Views.</a:t>
            </a:r>
            <a:endParaRPr lang="en-US" sz="36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A0A6495-87AB-4A6E-8087-BD04D2C1C13F}"/>
              </a:ext>
            </a:extLst>
          </p:cNvPr>
          <p:cNvSpPr txBox="1"/>
          <p:nvPr/>
        </p:nvSpPr>
        <p:spPr>
          <a:xfrm>
            <a:off x="1981200" y="2019300"/>
            <a:ext cx="8305800" cy="1631216"/>
          </a:xfrm>
          <a:prstGeom prst="rect">
            <a:avLst/>
          </a:prstGeom>
          <a:noFill/>
        </p:spPr>
        <p:txBody>
          <a:bodyPr wrap="square">
            <a:spAutoFit/>
          </a:bodyPr>
          <a:lstStyle/>
          <a:p>
            <a:r>
              <a:rPr lang="en-US" sz="2000" b="0" i="0" dirty="0">
                <a:solidFill>
                  <a:srgbClr val="474747"/>
                </a:solidFill>
                <a:effectLst/>
                <a:latin typeface="Google Sans"/>
              </a:rPr>
              <a:t>Data analytic solutions pull data from the ERP, both strategic (revenue, profit and growth), and operational (daily sales performance), enabling you to conduct in-depth analyses that can deliver high-level insights. With a trusted source of data, you can develop a strategy around data-driven decision making.</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TotalTime>
  <Words>466</Words>
  <Application>Microsoft Office PowerPoint</Application>
  <PresentationFormat>Widescreen</PresentationFormat>
  <Paragraphs>61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Google Sans</vt:lpstr>
      <vt:lpstr>Times New Roman</vt:lpstr>
      <vt:lpstr>Trebuchet MS</vt:lpstr>
      <vt:lpstr>Office Theme</vt:lpstr>
      <vt:lpstr>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ASHOK</cp:lastModifiedBy>
  <cp:revision>20</cp:revision>
  <dcterms:created xsi:type="dcterms:W3CDTF">2024-03-29T15:07:22Z</dcterms:created>
  <dcterms:modified xsi:type="dcterms:W3CDTF">2024-09-08T09:44:26Z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