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9144000" cy="5145088"/>
  <p:notesSz cx="7559675" cy="106918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458000"/>
            <a:ext cx="8279280" cy="5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Marianne"/>
              </a:rPr>
              <a:t>Click to edit Master title style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Marianne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2160000"/>
            <a:ext cx="8279280" cy="251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lvl="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Marianne"/>
              </a:rPr>
              <a:t>Click to edit Master text styles</a:t>
            </a:r>
          </a:p>
          <a:p>
            <a:pPr marL="432000" lvl="1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Marianne"/>
              </a:rPr>
              <a:t>Second level</a:t>
            </a:r>
          </a:p>
          <a:p>
            <a:pPr marL="432000" lvl="2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Marianne"/>
              </a:rPr>
              <a:t>Third level</a:t>
            </a:r>
          </a:p>
          <a:p>
            <a:pPr marL="432000" lvl="3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Marianne"/>
              </a:rPr>
              <a:t>Fourth level</a:t>
            </a:r>
          </a:p>
          <a:p>
            <a:pPr marL="432000" lvl="4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Marianne"/>
              </a:rPr>
              <a:t>Fifth level</a:t>
            </a:r>
            <a:endParaRPr lang="fr-FR" sz="1800" b="0" u="none" strike="noStrike">
              <a:solidFill>
                <a:srgbClr val="000000"/>
              </a:solidFill>
              <a:effectLst/>
              <a:uFillTx/>
              <a:latin typeface="Mariann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458000"/>
            <a:ext cx="8279280" cy="53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550" b="1" u="none" strike="noStrike" cap="all">
                <a:solidFill>
                  <a:srgbClr val="000000"/>
                </a:solidFill>
                <a:effectLst/>
                <a:uFillTx/>
                <a:latin typeface="Marianne"/>
              </a:rPr>
              <a:t>Mon titre</a:t>
            </a:r>
            <a:endParaRPr lang="fr-FR" sz="2550" b="0" u="none" strike="noStrike">
              <a:solidFill>
                <a:srgbClr val="000000"/>
              </a:solidFill>
              <a:effectLst/>
              <a:uFillTx/>
              <a:latin typeface="Mariann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2160000"/>
            <a:ext cx="8279280" cy="251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050" b="0" u="none" strike="noStrike">
                <a:solidFill>
                  <a:srgbClr val="000000"/>
                </a:solidFill>
                <a:effectLst/>
                <a:uFillTx/>
                <a:latin typeface="Marianne"/>
              </a:rPr>
              <a:t>Ma présentation</a:t>
            </a: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050" b="0" u="none" strike="noStrike">
                <a:solidFill>
                  <a:srgbClr val="000000"/>
                </a:solidFill>
                <a:effectLst/>
                <a:uFillTx/>
                <a:latin typeface="Marianne"/>
              </a:rPr>
              <a:t>…</a:t>
            </a:r>
          </a:p>
          <a:p>
            <a:pPr marL="43200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050" b="0" u="none" strike="noStrike">
                <a:solidFill>
                  <a:srgbClr val="000000"/>
                </a:solidFill>
                <a:effectLst/>
                <a:uFillTx/>
                <a:latin typeface="Marianne"/>
              </a:rPr>
              <a:t>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75C580-996F-4114-9A7A-38CBA10C3DB4}" type="slidenum">
              <a:rPr/>
              <a:t>1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Presentation_SG_CO_fixed(1)</Template>
  <TotalTime>2</TotalTime>
  <Words>7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Marianne</vt:lpstr>
      <vt:lpstr>Wingdings</vt:lpstr>
      <vt:lpstr>Office</vt:lpstr>
      <vt:lpstr>Mon titre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Dániel Varga</dc:creator>
  <dc:description/>
  <cp:lastModifiedBy>Tünde Tóth</cp:lastModifiedBy>
  <cp:revision>2</cp:revision>
  <dcterms:created xsi:type="dcterms:W3CDTF">2025-10-14T07:12:25Z</dcterms:created>
  <dcterms:modified xsi:type="dcterms:W3CDTF">2025-10-14T07:42:45Z</dcterms:modified>
  <dc:language>fr-FR</dc:language>
</cp:coreProperties>
</file>