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1" r:id="rId8"/>
    <p:sldId id="268" r:id="rId9"/>
    <p:sldId id="262" r:id="rId10"/>
    <p:sldId id="263" r:id="rId11"/>
    <p:sldId id="264" r:id="rId12"/>
    <p:sldId id="260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555A-49A2-4C3C-B03E-F2FA2F87C55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CD0A-B64B-4E62-9A6C-079F1D46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555A-49A2-4C3C-B03E-F2FA2F87C55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CD0A-B64B-4E62-9A6C-079F1D46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555A-49A2-4C3C-B03E-F2FA2F87C55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CD0A-B64B-4E62-9A6C-079F1D46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8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555A-49A2-4C3C-B03E-F2FA2F87C55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CD0A-B64B-4E62-9A6C-079F1D46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555A-49A2-4C3C-B03E-F2FA2F87C55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CD0A-B64B-4E62-9A6C-079F1D46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6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555A-49A2-4C3C-B03E-F2FA2F87C55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CD0A-B64B-4E62-9A6C-079F1D46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555A-49A2-4C3C-B03E-F2FA2F87C55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CD0A-B64B-4E62-9A6C-079F1D46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555A-49A2-4C3C-B03E-F2FA2F87C55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CD0A-B64B-4E62-9A6C-079F1D46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555A-49A2-4C3C-B03E-F2FA2F87C55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CD0A-B64B-4E62-9A6C-079F1D46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9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555A-49A2-4C3C-B03E-F2FA2F87C55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CD0A-B64B-4E62-9A6C-079F1D46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4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555A-49A2-4C3C-B03E-F2FA2F87C55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CD0A-B64B-4E62-9A6C-079F1D46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555A-49A2-4C3C-B03E-F2FA2F87C55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CD0A-B64B-4E62-9A6C-079F1D46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5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ox Background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30" y="-361625"/>
            <a:ext cx="12483859" cy="743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29" y="180109"/>
            <a:ext cx="6400800" cy="1007669"/>
          </a:xfrm>
        </p:spPr>
        <p:txBody>
          <a:bodyPr>
            <a:noAutofit/>
          </a:bodyPr>
          <a:lstStyle/>
          <a:p>
            <a:pPr algn="l"/>
            <a:r>
              <a:rPr lang="en-US" sz="5000" b="1" dirty="0" smtClean="0">
                <a:latin typeface="Agency FB" panose="020B0503020202020204" pitchFamily="34" charset="0"/>
              </a:rPr>
              <a:t>PRESENTING THE</a:t>
            </a:r>
            <a:endParaRPr lang="en-US" sz="5000" b="1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24" y="180109"/>
            <a:ext cx="6349206" cy="634920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943600" y="6214834"/>
            <a:ext cx="6400800" cy="100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mtClean="0">
                <a:latin typeface="Agency FB" panose="020B0503020202020204" pitchFamily="34" charset="0"/>
              </a:rPr>
              <a:t>Develop By Carl Wyne S. Gallardo</a:t>
            </a:r>
            <a:endParaRPr lang="en-US" sz="4000" b="1" dirty="0">
              <a:latin typeface="Agency FB" panose="020B0503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630" y="3197472"/>
            <a:ext cx="6400800" cy="100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latin typeface="Agency FB" panose="020B0503020202020204" pitchFamily="34" charset="0"/>
              </a:rPr>
              <a:t>APPLICATION</a:t>
            </a:r>
            <a:endParaRPr lang="en-US" sz="4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3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x Background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30" y="-361625"/>
            <a:ext cx="12483859" cy="743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71" y="701001"/>
            <a:ext cx="4140983" cy="5714230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321278" y="168291"/>
            <a:ext cx="2498925" cy="100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 dirty="0" smtClean="0">
                <a:latin typeface="Agency FB" panose="020B0503020202020204" pitchFamily="34" charset="0"/>
              </a:rPr>
              <a:t>ABOUT SECTION</a:t>
            </a:r>
            <a:endParaRPr lang="en-US" sz="3000" b="1" dirty="0">
              <a:latin typeface="Agency FB" panose="020B0503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271044" y="2390115"/>
            <a:ext cx="7216003" cy="5298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Continues Background Music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Info About the Game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Navigates to Home Section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58703" y="4042611"/>
            <a:ext cx="2618072" cy="1491915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8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Box Background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98330" y="-361625"/>
            <a:ext cx="12483859" cy="743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33136" y="177017"/>
            <a:ext cx="3099335" cy="100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 dirty="0" smtClean="0">
                <a:latin typeface="Agency FB" panose="020B0503020202020204" pitchFamily="34" charset="0"/>
              </a:rPr>
              <a:t>NAME INPUT SECTION</a:t>
            </a:r>
            <a:endParaRPr lang="en-US" sz="3000" b="1" dirty="0">
              <a:latin typeface="Agency FB" panose="020B05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718" r="921"/>
          <a:stretch/>
        </p:blipFill>
        <p:spPr>
          <a:xfrm>
            <a:off x="433136" y="680851"/>
            <a:ext cx="4138863" cy="5713793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5271044" y="2390115"/>
            <a:ext cx="6596905" cy="2480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Continues Background Music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User can Input Player Names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Navigates to Playing Section(If the Usernames are already provided)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12707" y="3378468"/>
            <a:ext cx="2415941" cy="558265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12707" y="2752825"/>
            <a:ext cx="2415942" cy="6256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93457" y="4029907"/>
            <a:ext cx="2500965" cy="1401284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59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Box Background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30" y="-361625"/>
            <a:ext cx="12483859" cy="743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05067" y="204017"/>
            <a:ext cx="2883026" cy="100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 dirty="0" smtClean="0">
                <a:latin typeface="Agency FB" panose="020B0503020202020204" pitchFamily="34" charset="0"/>
              </a:rPr>
              <a:t>Playing Section</a:t>
            </a:r>
            <a:endParaRPr lang="en-US" sz="3000" b="1" dirty="0">
              <a:latin typeface="Agency FB" panose="020B05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49" r="1014"/>
          <a:stretch/>
        </p:blipFill>
        <p:spPr>
          <a:xfrm>
            <a:off x="505067" y="707851"/>
            <a:ext cx="4087352" cy="5700858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5232544" y="1519695"/>
            <a:ext cx="6596905" cy="5079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Chess Game Functionality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Stops the Background Music (to avoid destruction)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Sound Effects every of movement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Tells Which player is Moving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Highlights the available Movements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sz="4000" b="1" dirty="0" smtClean="0">
              <a:ln>
                <a:solidFill>
                  <a:schemeClr val="bg1"/>
                </a:solidFill>
              </a:ln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4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Box Background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98330" y="-361625"/>
            <a:ext cx="12483859" cy="743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91809" y="4804937"/>
            <a:ext cx="3204540" cy="100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latin typeface="Agency FB" panose="020B0503020202020204" pitchFamily="34" charset="0"/>
              </a:rPr>
              <a:t>When Holding a Piece</a:t>
            </a:r>
          </a:p>
          <a:p>
            <a:r>
              <a:rPr lang="en-US" sz="3000" b="1" dirty="0" smtClean="0">
                <a:latin typeface="Agency FB" panose="020B0503020202020204" pitchFamily="34" charset="0"/>
              </a:rPr>
              <a:t>(you can </a:t>
            </a:r>
            <a:r>
              <a:rPr lang="en-US" sz="3000" b="1" dirty="0" err="1" smtClean="0">
                <a:latin typeface="Agency FB" panose="020B0503020202020204" pitchFamily="34" charset="0"/>
              </a:rPr>
              <a:t>unhold</a:t>
            </a:r>
            <a:r>
              <a:rPr lang="en-US" sz="3000" b="1" dirty="0" smtClean="0">
                <a:latin typeface="Agency FB" panose="020B0503020202020204" pitchFamily="34" charset="0"/>
              </a:rPr>
              <a:t>)</a:t>
            </a:r>
            <a:endParaRPr lang="en-US" sz="3000" b="1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9" y="347008"/>
            <a:ext cx="3238666" cy="4451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378" y="366059"/>
            <a:ext cx="3251367" cy="4432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048" y="366059"/>
            <a:ext cx="3206915" cy="44388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4408952" y="4804937"/>
            <a:ext cx="3204540" cy="100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latin typeface="Agency FB" panose="020B0503020202020204" pitchFamily="34" charset="0"/>
              </a:rPr>
              <a:t>Pawn Promotion</a:t>
            </a:r>
            <a:endParaRPr lang="en-US" sz="3000" b="1" dirty="0">
              <a:latin typeface="Agency FB" panose="020B0503020202020204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754754" y="4797242"/>
            <a:ext cx="4437246" cy="100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latin typeface="Agency FB" panose="020B0503020202020204" pitchFamily="34" charset="0"/>
              </a:rPr>
              <a:t>Celebrates the winner with sound effects.</a:t>
            </a:r>
          </a:p>
          <a:p>
            <a:r>
              <a:rPr lang="en-US" sz="3000" b="1" dirty="0" smtClean="0">
                <a:latin typeface="Agency FB" panose="020B0503020202020204" pitchFamily="34" charset="0"/>
              </a:rPr>
              <a:t>(And Navigates to Home Section)</a:t>
            </a:r>
            <a:endParaRPr lang="en-US" sz="3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4537" y="2865424"/>
            <a:ext cx="6370172" cy="1808176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>
                <a:latin typeface="Agency FB" panose="020B0503020202020204" pitchFamily="34" charset="0"/>
              </a:rPr>
              <a:t>Application Demo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egoe UI Historic" panose="020B0502040204020203" pitchFamily="34" charset="0"/>
                <a:cs typeface="Segoe UI Historic" panose="020B0502040204020203" pitchFamily="34" charset="0"/>
              </a:rPr>
              <a:t>sa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937" y="2954324"/>
            <a:ext cx="6370172" cy="1808176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>
                <a:latin typeface="Agency FB" panose="020B0503020202020204" pitchFamily="34" charset="0"/>
              </a:rPr>
              <a:t>That’s all, Thank you!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egoe UI Historic" panose="020B0502040204020203" pitchFamily="34" charset="0"/>
                <a:cs typeface="Segoe UI Historic" panose="020B0502040204020203" pitchFamily="34" charset="0"/>
              </a:rPr>
              <a:t>sa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1026" name="Picture 2" descr="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156" y="3281232"/>
            <a:ext cx="361820" cy="36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39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Box Background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98330" y="-361625"/>
            <a:ext cx="12483859" cy="743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537" y="1633524"/>
            <a:ext cx="6370172" cy="3881752"/>
          </a:xfrm>
        </p:spPr>
        <p:txBody>
          <a:bodyPr>
            <a:noAutofit/>
          </a:bodyPr>
          <a:lstStyle/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5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Introduce the Game</a:t>
            </a:r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5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Showcase each Forms</a:t>
            </a:r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5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Explain Functionalities</a:t>
            </a:r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5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Application Demo</a:t>
            </a:r>
            <a:endParaRPr lang="en-US" sz="5000" b="1" dirty="0">
              <a:ln>
                <a:solidFill>
                  <a:schemeClr val="bg1"/>
                </a:solidFill>
              </a:ln>
              <a:latin typeface="Agency FB" panose="020B0503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 flipV="1">
            <a:off x="260350" y="260406"/>
            <a:ext cx="119316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egoe UI Historic" panose="020B0502040204020203" pitchFamily="34" charset="0"/>
                <a:cs typeface="Segoe UI Historic" panose="020B0502040204020203" pitchFamily="34" charset="0"/>
              </a:rPr>
              <a:t>sa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 UI Historic" panose="020B0502040204020203" pitchFamily="34" charset="0"/>
                <a:cs typeface="Segoe UI Historic" panose="020B0502040204020203" pitchFamily="34" charset="0"/>
              </a:rPr>
              <a:t>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9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3637" y="2776524"/>
            <a:ext cx="6370172" cy="1808176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Agency FB" panose="020B0503020202020204" pitchFamily="34" charset="0"/>
              </a:rPr>
              <a:t>Introducing the Game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egoe UI Historic" panose="020B0502040204020203" pitchFamily="34" charset="0"/>
                <a:cs typeface="Segoe UI Historic" panose="020B0502040204020203" pitchFamily="34" charset="0"/>
              </a:rPr>
              <a:t>sa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4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Box Background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30" y="-361625"/>
            <a:ext cx="12483859" cy="743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3" y="1074430"/>
            <a:ext cx="4193359" cy="419335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084637" y="4044496"/>
            <a:ext cx="6400800" cy="100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 dirty="0" smtClean="0">
                <a:latin typeface="Agency FB" panose="020B0503020202020204" pitchFamily="34" charset="0"/>
              </a:rPr>
              <a:t>APPLICATION</a:t>
            </a:r>
            <a:endParaRPr lang="en-US" sz="3000" b="1" dirty="0">
              <a:latin typeface="Agency FB" panose="020B0503020202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25048" y="1745222"/>
            <a:ext cx="7216003" cy="5298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 w="9525"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Original Chess </a:t>
            </a:r>
            <a:r>
              <a:rPr lang="en-US" sz="4000" b="1" dirty="0">
                <a:ln w="9525"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G</a:t>
            </a:r>
            <a:r>
              <a:rPr lang="en-US" sz="4000" b="1" dirty="0" smtClean="0">
                <a:ln w="9525"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ame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 w="9525"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C# programming language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ln w="9525"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D</a:t>
            </a:r>
            <a:r>
              <a:rPr lang="en-US" sz="4000" b="1" dirty="0" smtClean="0">
                <a:ln w="9525"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eveloped through Windows Form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 w="9525"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Design Consistency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 w="9525"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Background Music &amp; Sound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Efx</a:t>
            </a:r>
            <a:endParaRPr lang="en-US" sz="4000" b="1" dirty="0">
              <a:ln w="9525">
                <a:solidFill>
                  <a:schemeClr val="bg1"/>
                </a:solidFill>
              </a:ln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9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3637" y="2776524"/>
            <a:ext cx="6370172" cy="1808176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>
                <a:latin typeface="Agency FB" panose="020B0503020202020204" pitchFamily="34" charset="0"/>
              </a:rPr>
              <a:t>Showcase each Forms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egoe UI Historic" panose="020B0502040204020203" pitchFamily="34" charset="0"/>
                <a:cs typeface="Segoe UI Historic" panose="020B0502040204020203" pitchFamily="34" charset="0"/>
              </a:rPr>
              <a:t>sa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1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Box Background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98330" y="-361625"/>
            <a:ext cx="12483859" cy="743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116"/>
          <a:stretch/>
        </p:blipFill>
        <p:spPr>
          <a:xfrm>
            <a:off x="1139297" y="245293"/>
            <a:ext cx="4116098" cy="57154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055" y="245293"/>
            <a:ext cx="4140983" cy="5714230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2159264" y="6122452"/>
            <a:ext cx="2122631" cy="100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 dirty="0" smtClean="0">
                <a:latin typeface="Agency FB" panose="020B0503020202020204" pitchFamily="34" charset="0"/>
              </a:rPr>
              <a:t>HOME SECTION</a:t>
            </a:r>
            <a:endParaRPr lang="en-US" sz="3000" b="1" dirty="0">
              <a:latin typeface="Agency FB" panose="020B0503020202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526242" y="6122452"/>
            <a:ext cx="2498925" cy="100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 dirty="0" smtClean="0">
                <a:latin typeface="Agency FB" panose="020B0503020202020204" pitchFamily="34" charset="0"/>
              </a:rPr>
              <a:t>ABOUT SECTION</a:t>
            </a:r>
            <a:endParaRPr lang="en-US" sz="3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51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Box Background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30" y="-361625"/>
            <a:ext cx="12483859" cy="743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675887" y="6015149"/>
            <a:ext cx="3431666" cy="100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 dirty="0" smtClean="0">
                <a:latin typeface="Agency FB" panose="020B0503020202020204" pitchFamily="34" charset="0"/>
              </a:rPr>
              <a:t>PLAYING SECTION</a:t>
            </a:r>
            <a:endParaRPr lang="en-US" sz="3000" b="1" dirty="0"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49" r="1014"/>
          <a:stretch/>
        </p:blipFill>
        <p:spPr>
          <a:xfrm>
            <a:off x="6721819" y="275791"/>
            <a:ext cx="4087352" cy="5700858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655544" y="6048428"/>
            <a:ext cx="3099335" cy="100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 dirty="0" smtClean="0">
                <a:latin typeface="Agency FB" panose="020B0503020202020204" pitchFamily="34" charset="0"/>
              </a:rPr>
              <a:t>NAME INPUT SECTION</a:t>
            </a:r>
            <a:endParaRPr lang="en-US" sz="3000" b="1" dirty="0">
              <a:latin typeface="Agency FB" panose="020B05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718" r="921"/>
          <a:stretch/>
        </p:blipFill>
        <p:spPr>
          <a:xfrm>
            <a:off x="1116531" y="262856"/>
            <a:ext cx="4138863" cy="571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3637" y="2776524"/>
            <a:ext cx="6370172" cy="1808176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>
                <a:latin typeface="Agency FB" panose="020B0503020202020204" pitchFamily="34" charset="0"/>
              </a:rPr>
              <a:t>Explain Functionalities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Segoe UI Historic" panose="020B0502040204020203" pitchFamily="34" charset="0"/>
                <a:cs typeface="Segoe UI Historic" panose="020B0502040204020203" pitchFamily="34" charset="0"/>
              </a:rPr>
              <a:t>sa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 UI Historic" panose="020B0502040204020203" pitchFamily="34" charset="0"/>
                <a:cs typeface="Segoe UI Historic" panose="020B0502040204020203" pitchFamily="34" charset="0"/>
              </a:rPr>
              <a:t>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Box Background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98330" y="-361625"/>
            <a:ext cx="12483859" cy="743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116"/>
          <a:stretch/>
        </p:blipFill>
        <p:spPr>
          <a:xfrm>
            <a:off x="404671" y="707305"/>
            <a:ext cx="4116098" cy="5715402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404671" y="203470"/>
            <a:ext cx="2122631" cy="100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 dirty="0" smtClean="0">
                <a:latin typeface="Agency FB" panose="020B0503020202020204" pitchFamily="34" charset="0"/>
              </a:rPr>
              <a:t>HOME SECTION</a:t>
            </a:r>
            <a:endParaRPr lang="en-US" sz="3000" b="1" dirty="0">
              <a:latin typeface="Agency FB" panose="020B0503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550177" y="2794376"/>
            <a:ext cx="7216003" cy="5298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Background Music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Navigates to Name Input Section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 smtClean="0">
                <a:ln>
                  <a:solidFill>
                    <a:schemeClr val="bg1"/>
                  </a:solidFill>
                </a:ln>
                <a:latin typeface="Agency FB" panose="020B0503020202020204" pitchFamily="34" charset="0"/>
              </a:rPr>
              <a:t>Navigates to About Section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108961" y="3782728"/>
            <a:ext cx="2666197" cy="702645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26080" y="4417996"/>
            <a:ext cx="2849078" cy="80852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8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170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Segoe UI Historic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GALLARDO</dc:creator>
  <cp:lastModifiedBy>Girly S. Gallardo</cp:lastModifiedBy>
  <cp:revision>13</cp:revision>
  <dcterms:created xsi:type="dcterms:W3CDTF">2023-12-17T08:18:05Z</dcterms:created>
  <dcterms:modified xsi:type="dcterms:W3CDTF">2023-12-17T23:54:21Z</dcterms:modified>
</cp:coreProperties>
</file>