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7765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Black"/>
      <p:bold r:id="rId26"/>
      <p:boldItalic r:id="rId27"/>
    </p:embeddedFont>
    <p:embeddedFont>
      <p:font typeface="Poppins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Black-bold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ExtraLight-regular.fntdata"/><Relationship Id="rId27" Type="http://schemas.openxmlformats.org/officeDocument/2006/relationships/font" Target="fonts/Poppins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Extra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ExtraLight-boldItalic.fntdata"/><Relationship Id="rId30" Type="http://schemas.openxmlformats.org/officeDocument/2006/relationships/font" Target="fonts/PoppinsExtra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6109aff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76109aff0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391">
          <p15:clr>
            <a:srgbClr val="A4A3A4"/>
          </p15:clr>
        </p15:guide>
        <p15:guide id="2" pos="965">
          <p15:clr>
            <a:srgbClr val="A4A3A4"/>
          </p15:clr>
        </p15:guide>
        <p15:guide id="3" orient="horz" pos="464">
          <p15:clr>
            <a:srgbClr val="A4A3A4"/>
          </p15:clr>
        </p15:guide>
        <p15:guide id="4" orient="horz" pos="8176">
          <p15:clr>
            <a:srgbClr val="A4A3A4"/>
          </p15:clr>
        </p15:guide>
        <p15:guide id="5" pos="7678">
          <p15:clr>
            <a:srgbClr val="A4A3A4"/>
          </p15:clr>
        </p15:guide>
        <p15:guide id="6" orient="horz" pos="432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" y="0"/>
            <a:ext cx="14613357" cy="13716000"/>
          </a:xfrm>
          <a:custGeom>
            <a:rect b="b" l="l" r="r" t="t"/>
            <a:pathLst>
              <a:path extrusionOk="0" h="13716000" w="14613357">
                <a:moveTo>
                  <a:pt x="0" y="0"/>
                </a:moveTo>
                <a:lnTo>
                  <a:pt x="11477009" y="0"/>
                </a:lnTo>
                <a:lnTo>
                  <a:pt x="11640774" y="141857"/>
                </a:lnTo>
                <a:cubicBezTo>
                  <a:pt x="13466893" y="1801597"/>
                  <a:pt x="14613357" y="4195913"/>
                  <a:pt x="14613357" y="6858000"/>
                </a:cubicBezTo>
                <a:cubicBezTo>
                  <a:pt x="14613357" y="9520087"/>
                  <a:pt x="13466893" y="11914403"/>
                  <a:pt x="11640774" y="13574143"/>
                </a:cubicBezTo>
                <a:lnTo>
                  <a:pt x="11477009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24377650" cy="13716000"/>
          </a:xfrm>
          <a:custGeom>
            <a:rect b="b" l="l" r="r" t="t"/>
            <a:pathLst>
              <a:path extrusionOk="0" h="13716000" w="24377650">
                <a:moveTo>
                  <a:pt x="193980" y="193978"/>
                </a:moveTo>
                <a:lnTo>
                  <a:pt x="193980" y="13522022"/>
                </a:lnTo>
                <a:lnTo>
                  <a:pt x="24183672" y="13522022"/>
                </a:lnTo>
                <a:lnTo>
                  <a:pt x="24183672" y="193978"/>
                </a:lnTo>
                <a:close/>
                <a:moveTo>
                  <a:pt x="0" y="0"/>
                </a:moveTo>
                <a:lnTo>
                  <a:pt x="24377650" y="0"/>
                </a:lnTo>
                <a:lnTo>
                  <a:pt x="24377650" y="1"/>
                </a:lnTo>
                <a:lnTo>
                  <a:pt x="24377650" y="193978"/>
                </a:lnTo>
                <a:lnTo>
                  <a:pt x="24377650" y="13522022"/>
                </a:lnTo>
                <a:lnTo>
                  <a:pt x="24377650" y="13716000"/>
                </a:lnTo>
                <a:lnTo>
                  <a:pt x="24183672" y="13716000"/>
                </a:lnTo>
                <a:lnTo>
                  <a:pt x="193980" y="13716000"/>
                </a:lnTo>
                <a:lnTo>
                  <a:pt x="2" y="13716000"/>
                </a:lnTo>
                <a:lnTo>
                  <a:pt x="1" y="13716000"/>
                </a:lnTo>
                <a:lnTo>
                  <a:pt x="1" y="13522022"/>
                </a:lnTo>
                <a:lnTo>
                  <a:pt x="2" y="13522022"/>
                </a:lnTo>
                <a:lnTo>
                  <a:pt x="2" y="193978"/>
                </a:lnTo>
                <a:lnTo>
                  <a:pt x="0" y="19397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20199159" y="10781090"/>
            <a:ext cx="3374965" cy="337496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2426332" y="1899496"/>
            <a:ext cx="9976002" cy="9976002"/>
          </a:xfrm>
          <a:prstGeom prst="ellipse">
            <a:avLst/>
          </a:prstGeom>
          <a:gradFill>
            <a:gsLst>
              <a:gs pos="0">
                <a:srgbClr val="883EB9">
                  <a:alpha val="80000"/>
                </a:srgbClr>
              </a:gs>
              <a:gs pos="100000">
                <a:srgbClr val="431E5C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picture containing art&#10;&#10;Description automatically generated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0035" y="-332938"/>
            <a:ext cx="9899702" cy="1308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2692491" y="1019385"/>
            <a:ext cx="1671579" cy="1917030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3"/>
          <p:cNvSpPr/>
          <p:nvPr/>
        </p:nvSpPr>
        <p:spPr>
          <a:xfrm flipH="1">
            <a:off x="22893440" y="10080325"/>
            <a:ext cx="1222082" cy="1401530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-497875" y="-551859"/>
            <a:ext cx="2236298" cy="223629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738423" y="5637514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</a:t>
            </a:r>
            <a:endParaRPr b="1" sz="1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Pok</a:t>
            </a:r>
            <a:r>
              <a:rPr b="1" lang="en-US" sz="1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b="1" lang="en-US" sz="1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dex</a:t>
            </a:r>
            <a:endParaRPr b="1" sz="1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1880273" y="10148294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By: Team SPD(Shervine, Phey En and Dana)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54000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 rot="-5400000">
            <a:off x="-2371518" y="7918255"/>
            <a:ext cx="7607807" cy="8724920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rgbClr val="2B48B9">
                  <a:alpha val="49803"/>
                </a:srgbClr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12"/>
          <p:cNvSpPr/>
          <p:nvPr/>
        </p:nvSpPr>
        <p:spPr>
          <a:xfrm flipH="1">
            <a:off x="13368104" y="4970222"/>
            <a:ext cx="11737017" cy="1173701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2B48B9">
                  <a:alpha val="49803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2"/>
          <p:cNvSpPr/>
          <p:nvPr/>
        </p:nvSpPr>
        <p:spPr>
          <a:xfrm flipH="1">
            <a:off x="-509661" y="2373729"/>
            <a:ext cx="8968500" cy="89685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2B48B9">
                  <a:alpha val="4980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12"/>
          <p:cNvSpPr/>
          <p:nvPr/>
        </p:nvSpPr>
        <p:spPr>
          <a:xfrm flipH="1">
            <a:off x="-595445" y="-638969"/>
            <a:ext cx="2751137" cy="2751137"/>
          </a:xfrm>
          <a:prstGeom prst="ellipse">
            <a:avLst/>
          </a:prstGeom>
          <a:gradFill>
            <a:gsLst>
              <a:gs pos="0">
                <a:srgbClr val="2B48B9">
                  <a:alpha val="49803"/>
                </a:srgbClr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12"/>
          <p:cNvSpPr/>
          <p:nvPr/>
        </p:nvSpPr>
        <p:spPr>
          <a:xfrm flipH="1" rot="10800000">
            <a:off x="18770841" y="-1351518"/>
            <a:ext cx="7259080" cy="6716039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2B48B9">
                  <a:alpha val="49803"/>
                </a:srgbClr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2"/>
          <p:cNvSpPr/>
          <p:nvPr/>
        </p:nvSpPr>
        <p:spPr>
          <a:xfrm flipH="1">
            <a:off x="21032773" y="2613384"/>
            <a:ext cx="2751137" cy="2751137"/>
          </a:xfrm>
          <a:prstGeom prst="ellipse">
            <a:avLst/>
          </a:prstGeom>
          <a:gradFill>
            <a:gsLst>
              <a:gs pos="0">
                <a:srgbClr val="6CC1E6">
                  <a:alpha val="49803"/>
                </a:srgbClr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1028148" y="5580450"/>
            <a:ext cx="589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Potential Additions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9089525" y="4367100"/>
            <a:ext cx="13756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are planning on adding a hover and more buttons </a:t>
            </a: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which</a:t>
            </a: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means more features for the pokedex. We are planning to make the website overall more detailed and vibrant.</a:t>
            </a:r>
            <a:endParaRPr sz="4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56" name="Google Shape;1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399" y="6023375"/>
            <a:ext cx="6753500" cy="821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>
            <a:off x="644193" y="736600"/>
            <a:ext cx="11341775" cy="10558778"/>
          </a:xfrm>
          <a:custGeom>
            <a:rect b="b" l="l" r="r" t="t"/>
            <a:pathLst>
              <a:path extrusionOk="0" h="7232040" w="7768339">
                <a:moveTo>
                  <a:pt x="5812705" y="398699"/>
                </a:moveTo>
                <a:cubicBezTo>
                  <a:pt x="3296684" y="-895778"/>
                  <a:pt x="874242" y="1175112"/>
                  <a:pt x="145910" y="3550547"/>
                </a:cubicBezTo>
                <a:cubicBezTo>
                  <a:pt x="-161268" y="4552403"/>
                  <a:pt x="-2574" y="5772598"/>
                  <a:pt x="805122" y="6440261"/>
                </a:cubicBezTo>
                <a:cubicBezTo>
                  <a:pt x="1277219" y="6830506"/>
                  <a:pt x="1898413" y="6983029"/>
                  <a:pt x="2501744" y="7088747"/>
                </a:cubicBezTo>
                <a:cubicBezTo>
                  <a:pt x="3392653" y="7244856"/>
                  <a:pt x="4323366" y="7321498"/>
                  <a:pt x="5190351" y="7063747"/>
                </a:cubicBezTo>
                <a:cubicBezTo>
                  <a:pt x="6560431" y="6656417"/>
                  <a:pt x="7621146" y="5364607"/>
                  <a:pt x="7754020" y="3941526"/>
                </a:cubicBezTo>
                <a:cubicBezTo>
                  <a:pt x="7886903" y="2518445"/>
                  <a:pt x="7083691" y="1052609"/>
                  <a:pt x="5812705" y="398699"/>
                </a:cubicBezTo>
                <a:close/>
              </a:path>
            </a:pathLst>
          </a:custGeom>
          <a:gradFill>
            <a:gsLst>
              <a:gs pos="0">
                <a:srgbClr val="DB7792">
                  <a:alpha val="49803"/>
                </a:srgbClr>
              </a:gs>
              <a:gs pos="100000">
                <a:schemeClr val="accent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13"/>
          <p:cNvSpPr/>
          <p:nvPr/>
        </p:nvSpPr>
        <p:spPr>
          <a:xfrm rot="10800000">
            <a:off x="7008996" y="736600"/>
            <a:ext cx="11348575" cy="10565110"/>
          </a:xfrm>
          <a:custGeom>
            <a:rect b="b" l="l" r="r" t="t"/>
            <a:pathLst>
              <a:path extrusionOk="0" h="7232040" w="7768339">
                <a:moveTo>
                  <a:pt x="5812705" y="398699"/>
                </a:moveTo>
                <a:cubicBezTo>
                  <a:pt x="3296684" y="-895778"/>
                  <a:pt x="874242" y="1175112"/>
                  <a:pt x="145910" y="3550547"/>
                </a:cubicBezTo>
                <a:cubicBezTo>
                  <a:pt x="-161268" y="4552403"/>
                  <a:pt x="-2574" y="5772598"/>
                  <a:pt x="805122" y="6440261"/>
                </a:cubicBezTo>
                <a:cubicBezTo>
                  <a:pt x="1277219" y="6830506"/>
                  <a:pt x="1898413" y="6983029"/>
                  <a:pt x="2501744" y="7088747"/>
                </a:cubicBezTo>
                <a:cubicBezTo>
                  <a:pt x="3392653" y="7244856"/>
                  <a:pt x="4323366" y="7321498"/>
                  <a:pt x="5190351" y="7063747"/>
                </a:cubicBezTo>
                <a:cubicBezTo>
                  <a:pt x="6560431" y="6656417"/>
                  <a:pt x="7621146" y="5364607"/>
                  <a:pt x="7754020" y="3941526"/>
                </a:cubicBezTo>
                <a:cubicBezTo>
                  <a:pt x="7886903" y="2518445"/>
                  <a:pt x="7083691" y="1052609"/>
                  <a:pt x="5812705" y="39869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883EB9">
                  <a:alpha val="49803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4" name="Google Shape;164;p13"/>
          <p:cNvGrpSpPr/>
          <p:nvPr/>
        </p:nvGrpSpPr>
        <p:grpSpPr>
          <a:xfrm>
            <a:off x="-1353891" y="10130807"/>
            <a:ext cx="4353972" cy="4939301"/>
            <a:chOff x="-1799505" y="8830267"/>
            <a:chExt cx="5334125" cy="6051221"/>
          </a:xfrm>
        </p:grpSpPr>
        <p:sp>
          <p:nvSpPr>
            <p:cNvPr id="165" name="Google Shape;165;p13"/>
            <p:cNvSpPr/>
            <p:nvPr/>
          </p:nvSpPr>
          <p:spPr>
            <a:xfrm flipH="1">
              <a:off x="-1799505" y="9946401"/>
              <a:ext cx="5334125" cy="4935087"/>
            </a:xfrm>
            <a:custGeom>
              <a:rect b="b" l="l" r="r" t="t"/>
              <a:pathLst>
                <a:path extrusionOk="0" h="13234957" w="14305099">
                  <a:moveTo>
                    <a:pt x="10127189" y="11743226"/>
                  </a:moveTo>
                  <a:cubicBezTo>
                    <a:pt x="15500108" y="8543946"/>
                    <a:pt x="15623301" y="343418"/>
                    <a:pt x="10885681" y="4071"/>
                  </a:cubicBezTo>
                  <a:cubicBezTo>
                    <a:pt x="6219426" y="-191801"/>
                    <a:pt x="9501242" y="6748238"/>
                    <a:pt x="4406035" y="6018099"/>
                  </a:cubicBezTo>
                  <a:cubicBezTo>
                    <a:pt x="-3524214" y="5346282"/>
                    <a:pt x="-228656" y="17337576"/>
                    <a:pt x="10127189" y="117432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 flipH="1">
              <a:off x="447171" y="10548021"/>
              <a:ext cx="2169534" cy="2169534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 flipH="1">
              <a:off x="232895" y="8830267"/>
              <a:ext cx="1116134" cy="1116134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20036080" y="-1865818"/>
            <a:ext cx="6968329" cy="5922608"/>
            <a:chOff x="19711606" y="-2219761"/>
            <a:chExt cx="7364754" cy="6259542"/>
          </a:xfrm>
        </p:grpSpPr>
        <p:sp>
          <p:nvSpPr>
            <p:cNvPr id="169" name="Google Shape;169;p13"/>
            <p:cNvSpPr/>
            <p:nvPr/>
          </p:nvSpPr>
          <p:spPr>
            <a:xfrm flipH="1">
              <a:off x="19711606" y="-2219761"/>
              <a:ext cx="7364754" cy="5709349"/>
            </a:xfrm>
            <a:custGeom>
              <a:rect b="b" l="l" r="r" t="t"/>
              <a:pathLst>
                <a:path extrusionOk="0" h="3846625" w="4961940">
                  <a:moveTo>
                    <a:pt x="4956660" y="966372"/>
                  </a:moveTo>
                  <a:cubicBezTo>
                    <a:pt x="4917214" y="585559"/>
                    <a:pt x="4662409" y="232826"/>
                    <a:pt x="4310539" y="81959"/>
                  </a:cubicBezTo>
                  <a:cubicBezTo>
                    <a:pt x="3958625" y="-68910"/>
                    <a:pt x="3523630" y="-8398"/>
                    <a:pt x="3230558" y="237968"/>
                  </a:cubicBezTo>
                  <a:cubicBezTo>
                    <a:pt x="3024248" y="411400"/>
                    <a:pt x="2893176" y="660306"/>
                    <a:pt x="2690183" y="837610"/>
                  </a:cubicBezTo>
                  <a:cubicBezTo>
                    <a:pt x="2126093" y="1330308"/>
                    <a:pt x="1213884" y="1128974"/>
                    <a:pt x="577646" y="1524145"/>
                  </a:cubicBezTo>
                  <a:cubicBezTo>
                    <a:pt x="-21244" y="1896116"/>
                    <a:pt x="-189142" y="2811377"/>
                    <a:pt x="238730" y="3371668"/>
                  </a:cubicBezTo>
                  <a:cubicBezTo>
                    <a:pt x="666604" y="3931963"/>
                    <a:pt x="1593844" y="4011050"/>
                    <a:pt x="2110440" y="3531314"/>
                  </a:cubicBezTo>
                  <a:cubicBezTo>
                    <a:pt x="2635123" y="3139854"/>
                    <a:pt x="3037198" y="2543601"/>
                    <a:pt x="3251651" y="2397769"/>
                  </a:cubicBezTo>
                  <a:cubicBezTo>
                    <a:pt x="3538227" y="2202892"/>
                    <a:pt x="3920004" y="2233900"/>
                    <a:pt x="4244784" y="2112953"/>
                  </a:cubicBezTo>
                  <a:cubicBezTo>
                    <a:pt x="4698503" y="1943997"/>
                    <a:pt x="5006504" y="1447913"/>
                    <a:pt x="4956660" y="9663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 flipH="1">
              <a:off x="20667350" y="373224"/>
              <a:ext cx="1352470" cy="135247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 flipH="1">
              <a:off x="21343585" y="2218445"/>
              <a:ext cx="1821336" cy="182133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72" name="Google Shape;172;p13"/>
          <p:cNvSpPr txBox="1"/>
          <p:nvPr/>
        </p:nvSpPr>
        <p:spPr>
          <a:xfrm>
            <a:off x="14391125" y="9061100"/>
            <a:ext cx="9132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Technical Learning</a:t>
            </a:r>
            <a:endParaRPr sz="3400"/>
          </a:p>
        </p:txBody>
      </p:sp>
      <p:sp>
        <p:nvSpPr>
          <p:cNvPr id="173" name="Google Shape;173;p13"/>
          <p:cNvSpPr txBox="1"/>
          <p:nvPr/>
        </p:nvSpPr>
        <p:spPr>
          <a:xfrm>
            <a:off x="2397205" y="4410733"/>
            <a:ext cx="46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2397205" y="3702847"/>
            <a:ext cx="46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11992768" y="3116533"/>
            <a:ext cx="46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11992768" y="2408647"/>
            <a:ext cx="46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7619390" y="4410733"/>
            <a:ext cx="378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7619390" y="3702847"/>
            <a:ext cx="378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3052800" y="4325950"/>
            <a:ext cx="12917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learned how to code on many </a:t>
            </a:r>
            <a:r>
              <a:rPr lang="en-US"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different platforms using languages like HTML, CSS and JavaScript. We have learned from the mistakes we made during the process of this</a:t>
            </a:r>
            <a:endParaRPr sz="4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/>
          <p:nvPr/>
        </p:nvSpPr>
        <p:spPr>
          <a:xfrm>
            <a:off x="7318334" y="3286874"/>
            <a:ext cx="9775187" cy="9100343"/>
          </a:xfrm>
          <a:custGeom>
            <a:rect b="b" l="l" r="r" t="t"/>
            <a:pathLst>
              <a:path extrusionOk="0" h="7232040" w="7768339">
                <a:moveTo>
                  <a:pt x="5812705" y="398699"/>
                </a:moveTo>
                <a:cubicBezTo>
                  <a:pt x="3296684" y="-895778"/>
                  <a:pt x="874242" y="1175112"/>
                  <a:pt x="145910" y="3550547"/>
                </a:cubicBezTo>
                <a:cubicBezTo>
                  <a:pt x="-161268" y="4552403"/>
                  <a:pt x="-2574" y="5772598"/>
                  <a:pt x="805122" y="6440261"/>
                </a:cubicBezTo>
                <a:cubicBezTo>
                  <a:pt x="1277219" y="6830506"/>
                  <a:pt x="1898413" y="6983029"/>
                  <a:pt x="2501744" y="7088747"/>
                </a:cubicBezTo>
                <a:cubicBezTo>
                  <a:pt x="3392653" y="7244856"/>
                  <a:pt x="4323366" y="7321498"/>
                  <a:pt x="5190351" y="7063747"/>
                </a:cubicBezTo>
                <a:cubicBezTo>
                  <a:pt x="6560431" y="6656417"/>
                  <a:pt x="7621146" y="5364607"/>
                  <a:pt x="7754020" y="3941526"/>
                </a:cubicBezTo>
                <a:cubicBezTo>
                  <a:pt x="7886903" y="2518445"/>
                  <a:pt x="7083691" y="1052609"/>
                  <a:pt x="5812705" y="39869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7426979" y="6326455"/>
            <a:ext cx="1939044" cy="1933551"/>
          </a:xfrm>
          <a:custGeom>
            <a:rect b="b" l="l" r="r" t="t"/>
            <a:pathLst>
              <a:path extrusionOk="0" h="1554" w="1555">
                <a:moveTo>
                  <a:pt x="1554" y="777"/>
                </a:moveTo>
                <a:lnTo>
                  <a:pt x="1554" y="777"/>
                </a:lnTo>
                <a:cubicBezTo>
                  <a:pt x="1554" y="1205"/>
                  <a:pt x="1206" y="1553"/>
                  <a:pt x="777" y="1553"/>
                </a:cubicBezTo>
                <a:lnTo>
                  <a:pt x="777" y="1553"/>
                </a:lnTo>
                <a:cubicBezTo>
                  <a:pt x="348" y="1553"/>
                  <a:pt x="0" y="1205"/>
                  <a:pt x="0" y="777"/>
                </a:cubicBezTo>
                <a:lnTo>
                  <a:pt x="0" y="777"/>
                </a:lnTo>
                <a:cubicBezTo>
                  <a:pt x="0" y="347"/>
                  <a:pt x="348" y="0"/>
                  <a:pt x="777" y="0"/>
                </a:cubicBezTo>
                <a:lnTo>
                  <a:pt x="777" y="0"/>
                </a:lnTo>
                <a:cubicBezTo>
                  <a:pt x="1206" y="0"/>
                  <a:pt x="1554" y="347"/>
                  <a:pt x="1554" y="77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7992760" y="6930691"/>
            <a:ext cx="747054" cy="686629"/>
          </a:xfrm>
          <a:custGeom>
            <a:rect b="b" l="l" r="r" t="t"/>
            <a:pathLst>
              <a:path extrusionOk="0" h="550" w="601">
                <a:moveTo>
                  <a:pt x="300" y="426"/>
                </a:moveTo>
                <a:lnTo>
                  <a:pt x="450" y="426"/>
                </a:lnTo>
                <a:lnTo>
                  <a:pt x="450" y="376"/>
                </a:lnTo>
                <a:lnTo>
                  <a:pt x="300" y="376"/>
                </a:lnTo>
                <a:lnTo>
                  <a:pt x="300" y="426"/>
                </a:lnTo>
                <a:close/>
                <a:moveTo>
                  <a:pt x="181" y="220"/>
                </a:moveTo>
                <a:lnTo>
                  <a:pt x="145" y="256"/>
                </a:lnTo>
                <a:lnTo>
                  <a:pt x="214" y="325"/>
                </a:lnTo>
                <a:lnTo>
                  <a:pt x="145" y="395"/>
                </a:lnTo>
                <a:lnTo>
                  <a:pt x="181" y="431"/>
                </a:lnTo>
                <a:lnTo>
                  <a:pt x="268" y="344"/>
                </a:lnTo>
                <a:lnTo>
                  <a:pt x="285" y="325"/>
                </a:lnTo>
                <a:lnTo>
                  <a:pt x="268" y="308"/>
                </a:lnTo>
                <a:lnTo>
                  <a:pt x="181" y="220"/>
                </a:lnTo>
                <a:close/>
                <a:moveTo>
                  <a:pt x="50" y="150"/>
                </a:moveTo>
                <a:lnTo>
                  <a:pt x="550" y="150"/>
                </a:lnTo>
                <a:lnTo>
                  <a:pt x="550" y="499"/>
                </a:lnTo>
                <a:lnTo>
                  <a:pt x="50" y="499"/>
                </a:lnTo>
                <a:lnTo>
                  <a:pt x="50" y="150"/>
                </a:lnTo>
                <a:close/>
                <a:moveTo>
                  <a:pt x="50" y="50"/>
                </a:moveTo>
                <a:lnTo>
                  <a:pt x="550" y="50"/>
                </a:lnTo>
                <a:lnTo>
                  <a:pt x="550" y="100"/>
                </a:lnTo>
                <a:lnTo>
                  <a:pt x="50" y="100"/>
                </a:lnTo>
                <a:lnTo>
                  <a:pt x="50" y="50"/>
                </a:lnTo>
                <a:close/>
                <a:moveTo>
                  <a:pt x="0" y="549"/>
                </a:moveTo>
                <a:lnTo>
                  <a:pt x="600" y="549"/>
                </a:lnTo>
                <a:lnTo>
                  <a:pt x="600" y="0"/>
                </a:lnTo>
                <a:lnTo>
                  <a:pt x="0" y="0"/>
                </a:lnTo>
                <a:lnTo>
                  <a:pt x="0" y="5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7850439" y="10865151"/>
            <a:ext cx="1527066" cy="1527066"/>
          </a:xfrm>
          <a:custGeom>
            <a:rect b="b" l="l" r="r" t="t"/>
            <a:pathLst>
              <a:path extrusionOk="0" h="1228" w="1228">
                <a:moveTo>
                  <a:pt x="1224" y="619"/>
                </a:moveTo>
                <a:lnTo>
                  <a:pt x="1224" y="619"/>
                </a:lnTo>
                <a:cubicBezTo>
                  <a:pt x="1221" y="957"/>
                  <a:pt x="945" y="1227"/>
                  <a:pt x="608" y="1224"/>
                </a:cubicBezTo>
                <a:lnTo>
                  <a:pt x="608" y="1224"/>
                </a:lnTo>
                <a:cubicBezTo>
                  <a:pt x="271" y="1221"/>
                  <a:pt x="0" y="946"/>
                  <a:pt x="3" y="608"/>
                </a:cubicBezTo>
                <a:lnTo>
                  <a:pt x="3" y="608"/>
                </a:lnTo>
                <a:cubicBezTo>
                  <a:pt x="6" y="271"/>
                  <a:pt x="282" y="0"/>
                  <a:pt x="619" y="3"/>
                </a:cubicBezTo>
                <a:lnTo>
                  <a:pt x="619" y="3"/>
                </a:lnTo>
                <a:cubicBezTo>
                  <a:pt x="956" y="6"/>
                  <a:pt x="1227" y="282"/>
                  <a:pt x="1224" y="619"/>
                </a:cubicBezTo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7696631" y="10722332"/>
            <a:ext cx="1829187" cy="1823690"/>
          </a:xfrm>
          <a:custGeom>
            <a:rect b="b" l="l" r="r" t="t"/>
            <a:pathLst>
              <a:path extrusionOk="0" h="1462" w="1468">
                <a:moveTo>
                  <a:pt x="734" y="11"/>
                </a:moveTo>
                <a:lnTo>
                  <a:pt x="734" y="11"/>
                </a:lnTo>
                <a:cubicBezTo>
                  <a:pt x="544" y="11"/>
                  <a:pt x="365" y="83"/>
                  <a:pt x="230" y="217"/>
                </a:cubicBezTo>
                <a:lnTo>
                  <a:pt x="230" y="217"/>
                </a:lnTo>
                <a:cubicBezTo>
                  <a:pt x="92" y="351"/>
                  <a:pt x="16" y="532"/>
                  <a:pt x="14" y="724"/>
                </a:cubicBezTo>
                <a:lnTo>
                  <a:pt x="14" y="724"/>
                </a:lnTo>
                <a:cubicBezTo>
                  <a:pt x="10" y="1121"/>
                  <a:pt x="331" y="1447"/>
                  <a:pt x="728" y="1451"/>
                </a:cubicBezTo>
                <a:lnTo>
                  <a:pt x="728" y="1451"/>
                </a:lnTo>
                <a:cubicBezTo>
                  <a:pt x="730" y="1451"/>
                  <a:pt x="732" y="1451"/>
                  <a:pt x="734" y="1451"/>
                </a:cubicBezTo>
                <a:lnTo>
                  <a:pt x="734" y="1451"/>
                </a:lnTo>
                <a:cubicBezTo>
                  <a:pt x="1129" y="1451"/>
                  <a:pt x="1451" y="1132"/>
                  <a:pt x="1455" y="737"/>
                </a:cubicBezTo>
                <a:lnTo>
                  <a:pt x="1460" y="737"/>
                </a:lnTo>
                <a:lnTo>
                  <a:pt x="1455" y="737"/>
                </a:lnTo>
                <a:lnTo>
                  <a:pt x="1455" y="737"/>
                </a:lnTo>
                <a:cubicBezTo>
                  <a:pt x="1456" y="545"/>
                  <a:pt x="1383" y="363"/>
                  <a:pt x="1248" y="226"/>
                </a:cubicBezTo>
                <a:lnTo>
                  <a:pt x="1248" y="226"/>
                </a:lnTo>
                <a:cubicBezTo>
                  <a:pt x="1114" y="89"/>
                  <a:pt x="933" y="12"/>
                  <a:pt x="741" y="11"/>
                </a:cubicBezTo>
                <a:lnTo>
                  <a:pt x="741" y="11"/>
                </a:lnTo>
                <a:cubicBezTo>
                  <a:pt x="739" y="11"/>
                  <a:pt x="737" y="11"/>
                  <a:pt x="734" y="11"/>
                </a:cubicBezTo>
                <a:close/>
                <a:moveTo>
                  <a:pt x="734" y="1461"/>
                </a:moveTo>
                <a:lnTo>
                  <a:pt x="734" y="1461"/>
                </a:lnTo>
                <a:cubicBezTo>
                  <a:pt x="732" y="1461"/>
                  <a:pt x="730" y="1461"/>
                  <a:pt x="728" y="1461"/>
                </a:cubicBezTo>
                <a:lnTo>
                  <a:pt x="728" y="1461"/>
                </a:lnTo>
                <a:cubicBezTo>
                  <a:pt x="325" y="1458"/>
                  <a:pt x="0" y="1127"/>
                  <a:pt x="4" y="724"/>
                </a:cubicBezTo>
                <a:lnTo>
                  <a:pt x="4" y="724"/>
                </a:lnTo>
                <a:cubicBezTo>
                  <a:pt x="6" y="529"/>
                  <a:pt x="83" y="346"/>
                  <a:pt x="223" y="209"/>
                </a:cubicBezTo>
                <a:lnTo>
                  <a:pt x="223" y="209"/>
                </a:lnTo>
                <a:cubicBezTo>
                  <a:pt x="360" y="74"/>
                  <a:pt x="542" y="0"/>
                  <a:pt x="734" y="0"/>
                </a:cubicBezTo>
                <a:lnTo>
                  <a:pt x="734" y="0"/>
                </a:lnTo>
                <a:cubicBezTo>
                  <a:pt x="737" y="0"/>
                  <a:pt x="739" y="0"/>
                  <a:pt x="741" y="0"/>
                </a:cubicBezTo>
                <a:lnTo>
                  <a:pt x="741" y="0"/>
                </a:lnTo>
                <a:cubicBezTo>
                  <a:pt x="936" y="2"/>
                  <a:pt x="1119" y="80"/>
                  <a:pt x="1256" y="219"/>
                </a:cubicBezTo>
                <a:lnTo>
                  <a:pt x="1256" y="219"/>
                </a:lnTo>
                <a:cubicBezTo>
                  <a:pt x="1393" y="358"/>
                  <a:pt x="1467" y="542"/>
                  <a:pt x="1465" y="737"/>
                </a:cubicBezTo>
                <a:lnTo>
                  <a:pt x="1465" y="737"/>
                </a:lnTo>
                <a:cubicBezTo>
                  <a:pt x="1461" y="1138"/>
                  <a:pt x="1135" y="1461"/>
                  <a:pt x="734" y="14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15375399" y="8985643"/>
            <a:ext cx="1384247" cy="1384247"/>
          </a:xfrm>
          <a:custGeom>
            <a:rect b="b" l="l" r="r" t="t"/>
            <a:pathLst>
              <a:path extrusionOk="0" h="1111" w="1112">
                <a:moveTo>
                  <a:pt x="1108" y="560"/>
                </a:moveTo>
                <a:lnTo>
                  <a:pt x="1108" y="560"/>
                </a:lnTo>
                <a:cubicBezTo>
                  <a:pt x="1105" y="866"/>
                  <a:pt x="856" y="1110"/>
                  <a:pt x="550" y="1108"/>
                </a:cubicBezTo>
                <a:lnTo>
                  <a:pt x="550" y="1108"/>
                </a:lnTo>
                <a:cubicBezTo>
                  <a:pt x="245" y="1105"/>
                  <a:pt x="0" y="855"/>
                  <a:pt x="3" y="550"/>
                </a:cubicBezTo>
                <a:lnTo>
                  <a:pt x="3" y="550"/>
                </a:lnTo>
                <a:cubicBezTo>
                  <a:pt x="6" y="245"/>
                  <a:pt x="255" y="0"/>
                  <a:pt x="560" y="3"/>
                </a:cubicBezTo>
                <a:lnTo>
                  <a:pt x="560" y="3"/>
                </a:lnTo>
                <a:cubicBezTo>
                  <a:pt x="865" y="5"/>
                  <a:pt x="1111" y="255"/>
                  <a:pt x="1108" y="56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5699491" y="9414101"/>
            <a:ext cx="725082" cy="521838"/>
          </a:xfrm>
          <a:custGeom>
            <a:rect b="b" l="l" r="r" t="t"/>
            <a:pathLst>
              <a:path extrusionOk="0" h="421" w="584">
                <a:moveTo>
                  <a:pt x="446" y="27"/>
                </a:moveTo>
                <a:lnTo>
                  <a:pt x="415" y="49"/>
                </a:lnTo>
                <a:lnTo>
                  <a:pt x="536" y="210"/>
                </a:lnTo>
                <a:lnTo>
                  <a:pt x="415" y="371"/>
                </a:lnTo>
                <a:lnTo>
                  <a:pt x="446" y="394"/>
                </a:lnTo>
                <a:lnTo>
                  <a:pt x="575" y="221"/>
                </a:lnTo>
                <a:lnTo>
                  <a:pt x="583" y="210"/>
                </a:lnTo>
                <a:lnTo>
                  <a:pt x="575" y="199"/>
                </a:lnTo>
                <a:lnTo>
                  <a:pt x="446" y="27"/>
                </a:lnTo>
                <a:close/>
                <a:moveTo>
                  <a:pt x="138" y="27"/>
                </a:moveTo>
                <a:lnTo>
                  <a:pt x="9" y="199"/>
                </a:lnTo>
                <a:lnTo>
                  <a:pt x="0" y="210"/>
                </a:lnTo>
                <a:lnTo>
                  <a:pt x="9" y="221"/>
                </a:lnTo>
                <a:lnTo>
                  <a:pt x="138" y="394"/>
                </a:lnTo>
                <a:lnTo>
                  <a:pt x="169" y="371"/>
                </a:lnTo>
                <a:lnTo>
                  <a:pt x="48" y="210"/>
                </a:lnTo>
                <a:lnTo>
                  <a:pt x="169" y="49"/>
                </a:lnTo>
                <a:lnTo>
                  <a:pt x="138" y="27"/>
                </a:lnTo>
                <a:close/>
                <a:moveTo>
                  <a:pt x="330" y="0"/>
                </a:moveTo>
                <a:lnTo>
                  <a:pt x="216" y="420"/>
                </a:lnTo>
                <a:lnTo>
                  <a:pt x="254" y="420"/>
                </a:lnTo>
                <a:lnTo>
                  <a:pt x="369" y="0"/>
                </a:lnTo>
                <a:lnTo>
                  <a:pt x="3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15089760" y="8700006"/>
            <a:ext cx="1955525" cy="1950028"/>
          </a:xfrm>
          <a:custGeom>
            <a:rect b="b" l="l" r="r" t="t"/>
            <a:pathLst>
              <a:path extrusionOk="0" h="1566" w="1570">
                <a:moveTo>
                  <a:pt x="783" y="11"/>
                </a:moveTo>
                <a:lnTo>
                  <a:pt x="783" y="11"/>
                </a:lnTo>
                <a:cubicBezTo>
                  <a:pt x="580" y="11"/>
                  <a:pt x="388" y="90"/>
                  <a:pt x="243" y="233"/>
                </a:cubicBezTo>
                <a:lnTo>
                  <a:pt x="243" y="233"/>
                </a:lnTo>
                <a:cubicBezTo>
                  <a:pt x="95" y="377"/>
                  <a:pt x="13" y="570"/>
                  <a:pt x="12" y="776"/>
                </a:cubicBezTo>
                <a:lnTo>
                  <a:pt x="12" y="776"/>
                </a:lnTo>
                <a:cubicBezTo>
                  <a:pt x="10" y="982"/>
                  <a:pt x="88" y="1177"/>
                  <a:pt x="233" y="1324"/>
                </a:cubicBezTo>
                <a:lnTo>
                  <a:pt x="233" y="1324"/>
                </a:lnTo>
                <a:cubicBezTo>
                  <a:pt x="377" y="1471"/>
                  <a:pt x="571" y="1553"/>
                  <a:pt x="777" y="1555"/>
                </a:cubicBezTo>
                <a:lnTo>
                  <a:pt x="777" y="1555"/>
                </a:lnTo>
                <a:cubicBezTo>
                  <a:pt x="779" y="1555"/>
                  <a:pt x="782" y="1555"/>
                  <a:pt x="783" y="1555"/>
                </a:cubicBezTo>
                <a:lnTo>
                  <a:pt x="783" y="1555"/>
                </a:lnTo>
                <a:cubicBezTo>
                  <a:pt x="987" y="1555"/>
                  <a:pt x="1179" y="1477"/>
                  <a:pt x="1325" y="1334"/>
                </a:cubicBezTo>
                <a:lnTo>
                  <a:pt x="1325" y="1334"/>
                </a:lnTo>
                <a:cubicBezTo>
                  <a:pt x="1471" y="1190"/>
                  <a:pt x="1553" y="996"/>
                  <a:pt x="1555" y="790"/>
                </a:cubicBezTo>
                <a:lnTo>
                  <a:pt x="1561" y="790"/>
                </a:lnTo>
                <a:lnTo>
                  <a:pt x="1555" y="790"/>
                </a:lnTo>
                <a:lnTo>
                  <a:pt x="1555" y="790"/>
                </a:lnTo>
                <a:cubicBezTo>
                  <a:pt x="1560" y="365"/>
                  <a:pt x="1216" y="15"/>
                  <a:pt x="791" y="11"/>
                </a:cubicBezTo>
                <a:lnTo>
                  <a:pt x="791" y="11"/>
                </a:lnTo>
                <a:cubicBezTo>
                  <a:pt x="788" y="11"/>
                  <a:pt x="786" y="11"/>
                  <a:pt x="783" y="11"/>
                </a:cubicBezTo>
                <a:close/>
                <a:moveTo>
                  <a:pt x="783" y="1565"/>
                </a:moveTo>
                <a:lnTo>
                  <a:pt x="783" y="1565"/>
                </a:lnTo>
                <a:cubicBezTo>
                  <a:pt x="781" y="1565"/>
                  <a:pt x="779" y="1565"/>
                  <a:pt x="777" y="1565"/>
                </a:cubicBezTo>
                <a:lnTo>
                  <a:pt x="777" y="1565"/>
                </a:lnTo>
                <a:cubicBezTo>
                  <a:pt x="568" y="1563"/>
                  <a:pt x="372" y="1480"/>
                  <a:pt x="226" y="1331"/>
                </a:cubicBezTo>
                <a:lnTo>
                  <a:pt x="226" y="1331"/>
                </a:lnTo>
                <a:cubicBezTo>
                  <a:pt x="79" y="1183"/>
                  <a:pt x="0" y="985"/>
                  <a:pt x="1" y="776"/>
                </a:cubicBezTo>
                <a:lnTo>
                  <a:pt x="1" y="776"/>
                </a:lnTo>
                <a:cubicBezTo>
                  <a:pt x="3" y="567"/>
                  <a:pt x="86" y="372"/>
                  <a:pt x="236" y="225"/>
                </a:cubicBezTo>
                <a:lnTo>
                  <a:pt x="236" y="225"/>
                </a:lnTo>
                <a:cubicBezTo>
                  <a:pt x="385" y="79"/>
                  <a:pt x="582" y="0"/>
                  <a:pt x="791" y="1"/>
                </a:cubicBezTo>
                <a:lnTo>
                  <a:pt x="791" y="1"/>
                </a:lnTo>
                <a:cubicBezTo>
                  <a:pt x="1222" y="5"/>
                  <a:pt x="1569" y="359"/>
                  <a:pt x="1566" y="790"/>
                </a:cubicBezTo>
                <a:lnTo>
                  <a:pt x="1566" y="790"/>
                </a:lnTo>
                <a:cubicBezTo>
                  <a:pt x="1564" y="999"/>
                  <a:pt x="1481" y="1195"/>
                  <a:pt x="1332" y="1341"/>
                </a:cubicBezTo>
                <a:lnTo>
                  <a:pt x="1332" y="1341"/>
                </a:lnTo>
                <a:cubicBezTo>
                  <a:pt x="1184" y="1486"/>
                  <a:pt x="990" y="1565"/>
                  <a:pt x="783" y="15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8207486" y="11288117"/>
            <a:ext cx="812971" cy="686629"/>
          </a:xfrm>
          <a:custGeom>
            <a:rect b="b" l="l" r="r" t="t"/>
            <a:pathLst>
              <a:path extrusionOk="0" h="552" w="651">
                <a:moveTo>
                  <a:pt x="525" y="351"/>
                </a:moveTo>
                <a:lnTo>
                  <a:pt x="525" y="351"/>
                </a:lnTo>
                <a:cubicBezTo>
                  <a:pt x="512" y="351"/>
                  <a:pt x="501" y="362"/>
                  <a:pt x="501" y="376"/>
                </a:cubicBezTo>
                <a:lnTo>
                  <a:pt x="501" y="376"/>
                </a:lnTo>
                <a:cubicBezTo>
                  <a:pt x="501" y="389"/>
                  <a:pt x="512" y="401"/>
                  <a:pt x="525" y="401"/>
                </a:cubicBezTo>
                <a:lnTo>
                  <a:pt x="525" y="401"/>
                </a:lnTo>
                <a:cubicBezTo>
                  <a:pt x="540" y="401"/>
                  <a:pt x="551" y="389"/>
                  <a:pt x="551" y="376"/>
                </a:cubicBezTo>
                <a:lnTo>
                  <a:pt x="551" y="376"/>
                </a:lnTo>
                <a:cubicBezTo>
                  <a:pt x="551" y="362"/>
                  <a:pt x="540" y="351"/>
                  <a:pt x="525" y="351"/>
                </a:cubicBezTo>
                <a:close/>
                <a:moveTo>
                  <a:pt x="425" y="351"/>
                </a:moveTo>
                <a:lnTo>
                  <a:pt x="425" y="351"/>
                </a:lnTo>
                <a:cubicBezTo>
                  <a:pt x="412" y="351"/>
                  <a:pt x="400" y="362"/>
                  <a:pt x="400" y="376"/>
                </a:cubicBezTo>
                <a:lnTo>
                  <a:pt x="400" y="376"/>
                </a:lnTo>
                <a:cubicBezTo>
                  <a:pt x="400" y="389"/>
                  <a:pt x="412" y="401"/>
                  <a:pt x="425" y="401"/>
                </a:cubicBezTo>
                <a:lnTo>
                  <a:pt x="425" y="401"/>
                </a:lnTo>
                <a:cubicBezTo>
                  <a:pt x="439" y="401"/>
                  <a:pt x="450" y="389"/>
                  <a:pt x="450" y="376"/>
                </a:cubicBezTo>
                <a:lnTo>
                  <a:pt x="450" y="376"/>
                </a:lnTo>
                <a:cubicBezTo>
                  <a:pt x="450" y="362"/>
                  <a:pt x="439" y="351"/>
                  <a:pt x="425" y="351"/>
                </a:cubicBezTo>
                <a:close/>
                <a:moveTo>
                  <a:pt x="325" y="351"/>
                </a:moveTo>
                <a:lnTo>
                  <a:pt x="325" y="351"/>
                </a:lnTo>
                <a:cubicBezTo>
                  <a:pt x="312" y="351"/>
                  <a:pt x="301" y="362"/>
                  <a:pt x="301" y="376"/>
                </a:cubicBezTo>
                <a:lnTo>
                  <a:pt x="301" y="376"/>
                </a:lnTo>
                <a:cubicBezTo>
                  <a:pt x="301" y="389"/>
                  <a:pt x="312" y="401"/>
                  <a:pt x="325" y="401"/>
                </a:cubicBezTo>
                <a:lnTo>
                  <a:pt x="325" y="401"/>
                </a:lnTo>
                <a:cubicBezTo>
                  <a:pt x="339" y="401"/>
                  <a:pt x="351" y="389"/>
                  <a:pt x="351" y="376"/>
                </a:cubicBezTo>
                <a:lnTo>
                  <a:pt x="351" y="376"/>
                </a:lnTo>
                <a:cubicBezTo>
                  <a:pt x="351" y="362"/>
                  <a:pt x="339" y="351"/>
                  <a:pt x="325" y="351"/>
                </a:cubicBezTo>
                <a:close/>
                <a:moveTo>
                  <a:pt x="225" y="351"/>
                </a:moveTo>
                <a:lnTo>
                  <a:pt x="225" y="351"/>
                </a:lnTo>
                <a:cubicBezTo>
                  <a:pt x="212" y="351"/>
                  <a:pt x="200" y="362"/>
                  <a:pt x="200" y="376"/>
                </a:cubicBezTo>
                <a:lnTo>
                  <a:pt x="200" y="376"/>
                </a:lnTo>
                <a:cubicBezTo>
                  <a:pt x="200" y="389"/>
                  <a:pt x="212" y="401"/>
                  <a:pt x="225" y="401"/>
                </a:cubicBezTo>
                <a:lnTo>
                  <a:pt x="225" y="401"/>
                </a:lnTo>
                <a:cubicBezTo>
                  <a:pt x="239" y="401"/>
                  <a:pt x="250" y="389"/>
                  <a:pt x="250" y="376"/>
                </a:cubicBezTo>
                <a:lnTo>
                  <a:pt x="250" y="376"/>
                </a:lnTo>
                <a:cubicBezTo>
                  <a:pt x="250" y="362"/>
                  <a:pt x="239" y="351"/>
                  <a:pt x="225" y="351"/>
                </a:cubicBezTo>
                <a:close/>
                <a:moveTo>
                  <a:pt x="126" y="351"/>
                </a:moveTo>
                <a:lnTo>
                  <a:pt x="126" y="351"/>
                </a:lnTo>
                <a:cubicBezTo>
                  <a:pt x="111" y="351"/>
                  <a:pt x="100" y="362"/>
                  <a:pt x="100" y="376"/>
                </a:cubicBezTo>
                <a:lnTo>
                  <a:pt x="100" y="376"/>
                </a:lnTo>
                <a:cubicBezTo>
                  <a:pt x="100" y="389"/>
                  <a:pt x="111" y="401"/>
                  <a:pt x="126" y="401"/>
                </a:cubicBezTo>
                <a:lnTo>
                  <a:pt x="126" y="401"/>
                </a:lnTo>
                <a:cubicBezTo>
                  <a:pt x="139" y="401"/>
                  <a:pt x="151" y="389"/>
                  <a:pt x="151" y="376"/>
                </a:cubicBezTo>
                <a:lnTo>
                  <a:pt x="151" y="376"/>
                </a:lnTo>
                <a:cubicBezTo>
                  <a:pt x="151" y="362"/>
                  <a:pt x="139" y="351"/>
                  <a:pt x="126" y="351"/>
                </a:cubicBezTo>
                <a:close/>
                <a:moveTo>
                  <a:pt x="525" y="250"/>
                </a:moveTo>
                <a:lnTo>
                  <a:pt x="525" y="250"/>
                </a:lnTo>
                <a:cubicBezTo>
                  <a:pt x="512" y="250"/>
                  <a:pt x="501" y="262"/>
                  <a:pt x="501" y="275"/>
                </a:cubicBezTo>
                <a:lnTo>
                  <a:pt x="501" y="275"/>
                </a:lnTo>
                <a:cubicBezTo>
                  <a:pt x="501" y="290"/>
                  <a:pt x="512" y="300"/>
                  <a:pt x="525" y="300"/>
                </a:cubicBezTo>
                <a:lnTo>
                  <a:pt x="525" y="300"/>
                </a:lnTo>
                <a:cubicBezTo>
                  <a:pt x="540" y="300"/>
                  <a:pt x="551" y="290"/>
                  <a:pt x="551" y="275"/>
                </a:cubicBezTo>
                <a:lnTo>
                  <a:pt x="551" y="275"/>
                </a:lnTo>
                <a:cubicBezTo>
                  <a:pt x="551" y="262"/>
                  <a:pt x="540" y="250"/>
                  <a:pt x="525" y="250"/>
                </a:cubicBezTo>
                <a:close/>
                <a:moveTo>
                  <a:pt x="126" y="250"/>
                </a:moveTo>
                <a:lnTo>
                  <a:pt x="126" y="250"/>
                </a:lnTo>
                <a:cubicBezTo>
                  <a:pt x="111" y="250"/>
                  <a:pt x="100" y="262"/>
                  <a:pt x="100" y="275"/>
                </a:cubicBezTo>
                <a:lnTo>
                  <a:pt x="100" y="275"/>
                </a:lnTo>
                <a:cubicBezTo>
                  <a:pt x="100" y="290"/>
                  <a:pt x="111" y="300"/>
                  <a:pt x="126" y="300"/>
                </a:cubicBezTo>
                <a:lnTo>
                  <a:pt x="126" y="300"/>
                </a:lnTo>
                <a:cubicBezTo>
                  <a:pt x="139" y="300"/>
                  <a:pt x="151" y="290"/>
                  <a:pt x="151" y="275"/>
                </a:cubicBezTo>
                <a:lnTo>
                  <a:pt x="151" y="275"/>
                </a:lnTo>
                <a:cubicBezTo>
                  <a:pt x="151" y="262"/>
                  <a:pt x="139" y="250"/>
                  <a:pt x="126" y="250"/>
                </a:cubicBezTo>
                <a:close/>
                <a:moveTo>
                  <a:pt x="525" y="151"/>
                </a:moveTo>
                <a:lnTo>
                  <a:pt x="525" y="151"/>
                </a:lnTo>
                <a:cubicBezTo>
                  <a:pt x="512" y="151"/>
                  <a:pt x="501" y="162"/>
                  <a:pt x="501" y="176"/>
                </a:cubicBezTo>
                <a:lnTo>
                  <a:pt x="501" y="176"/>
                </a:lnTo>
                <a:cubicBezTo>
                  <a:pt x="501" y="189"/>
                  <a:pt x="512" y="201"/>
                  <a:pt x="525" y="201"/>
                </a:cubicBezTo>
                <a:lnTo>
                  <a:pt x="525" y="201"/>
                </a:lnTo>
                <a:cubicBezTo>
                  <a:pt x="540" y="201"/>
                  <a:pt x="551" y="189"/>
                  <a:pt x="551" y="176"/>
                </a:cubicBezTo>
                <a:lnTo>
                  <a:pt x="551" y="176"/>
                </a:lnTo>
                <a:cubicBezTo>
                  <a:pt x="551" y="162"/>
                  <a:pt x="540" y="151"/>
                  <a:pt x="525" y="151"/>
                </a:cubicBezTo>
                <a:close/>
                <a:moveTo>
                  <a:pt x="425" y="151"/>
                </a:moveTo>
                <a:lnTo>
                  <a:pt x="425" y="151"/>
                </a:lnTo>
                <a:cubicBezTo>
                  <a:pt x="412" y="151"/>
                  <a:pt x="400" y="162"/>
                  <a:pt x="400" y="176"/>
                </a:cubicBezTo>
                <a:lnTo>
                  <a:pt x="400" y="176"/>
                </a:lnTo>
                <a:cubicBezTo>
                  <a:pt x="400" y="189"/>
                  <a:pt x="412" y="201"/>
                  <a:pt x="425" y="201"/>
                </a:cubicBezTo>
                <a:lnTo>
                  <a:pt x="425" y="201"/>
                </a:lnTo>
                <a:cubicBezTo>
                  <a:pt x="439" y="201"/>
                  <a:pt x="450" y="189"/>
                  <a:pt x="450" y="176"/>
                </a:cubicBezTo>
                <a:lnTo>
                  <a:pt x="450" y="176"/>
                </a:lnTo>
                <a:cubicBezTo>
                  <a:pt x="450" y="162"/>
                  <a:pt x="439" y="151"/>
                  <a:pt x="425" y="151"/>
                </a:cubicBezTo>
                <a:close/>
                <a:moveTo>
                  <a:pt x="325" y="151"/>
                </a:moveTo>
                <a:lnTo>
                  <a:pt x="325" y="151"/>
                </a:lnTo>
                <a:cubicBezTo>
                  <a:pt x="312" y="151"/>
                  <a:pt x="301" y="162"/>
                  <a:pt x="301" y="176"/>
                </a:cubicBezTo>
                <a:lnTo>
                  <a:pt x="301" y="176"/>
                </a:lnTo>
                <a:cubicBezTo>
                  <a:pt x="301" y="189"/>
                  <a:pt x="312" y="201"/>
                  <a:pt x="325" y="201"/>
                </a:cubicBezTo>
                <a:lnTo>
                  <a:pt x="325" y="201"/>
                </a:lnTo>
                <a:cubicBezTo>
                  <a:pt x="339" y="201"/>
                  <a:pt x="351" y="189"/>
                  <a:pt x="351" y="176"/>
                </a:cubicBezTo>
                <a:lnTo>
                  <a:pt x="351" y="176"/>
                </a:lnTo>
                <a:cubicBezTo>
                  <a:pt x="351" y="162"/>
                  <a:pt x="339" y="151"/>
                  <a:pt x="325" y="151"/>
                </a:cubicBezTo>
                <a:close/>
                <a:moveTo>
                  <a:pt x="225" y="151"/>
                </a:moveTo>
                <a:lnTo>
                  <a:pt x="225" y="151"/>
                </a:lnTo>
                <a:cubicBezTo>
                  <a:pt x="212" y="151"/>
                  <a:pt x="200" y="162"/>
                  <a:pt x="200" y="176"/>
                </a:cubicBezTo>
                <a:lnTo>
                  <a:pt x="200" y="176"/>
                </a:lnTo>
                <a:cubicBezTo>
                  <a:pt x="200" y="189"/>
                  <a:pt x="212" y="201"/>
                  <a:pt x="225" y="201"/>
                </a:cubicBezTo>
                <a:lnTo>
                  <a:pt x="225" y="201"/>
                </a:lnTo>
                <a:cubicBezTo>
                  <a:pt x="239" y="201"/>
                  <a:pt x="250" y="189"/>
                  <a:pt x="250" y="176"/>
                </a:cubicBezTo>
                <a:lnTo>
                  <a:pt x="250" y="176"/>
                </a:lnTo>
                <a:cubicBezTo>
                  <a:pt x="250" y="162"/>
                  <a:pt x="239" y="151"/>
                  <a:pt x="225" y="151"/>
                </a:cubicBezTo>
                <a:close/>
                <a:moveTo>
                  <a:pt x="126" y="151"/>
                </a:moveTo>
                <a:lnTo>
                  <a:pt x="126" y="151"/>
                </a:lnTo>
                <a:cubicBezTo>
                  <a:pt x="111" y="151"/>
                  <a:pt x="100" y="162"/>
                  <a:pt x="100" y="176"/>
                </a:cubicBezTo>
                <a:lnTo>
                  <a:pt x="100" y="176"/>
                </a:lnTo>
                <a:cubicBezTo>
                  <a:pt x="100" y="189"/>
                  <a:pt x="111" y="201"/>
                  <a:pt x="126" y="201"/>
                </a:cubicBezTo>
                <a:lnTo>
                  <a:pt x="126" y="201"/>
                </a:lnTo>
                <a:cubicBezTo>
                  <a:pt x="139" y="201"/>
                  <a:pt x="151" y="189"/>
                  <a:pt x="151" y="176"/>
                </a:cubicBezTo>
                <a:lnTo>
                  <a:pt x="151" y="176"/>
                </a:lnTo>
                <a:cubicBezTo>
                  <a:pt x="151" y="162"/>
                  <a:pt x="139" y="151"/>
                  <a:pt x="126" y="151"/>
                </a:cubicBezTo>
                <a:close/>
                <a:moveTo>
                  <a:pt x="50" y="101"/>
                </a:moveTo>
                <a:lnTo>
                  <a:pt x="601" y="101"/>
                </a:lnTo>
                <a:lnTo>
                  <a:pt x="601" y="451"/>
                </a:lnTo>
                <a:lnTo>
                  <a:pt x="50" y="451"/>
                </a:lnTo>
                <a:lnTo>
                  <a:pt x="50" y="101"/>
                </a:lnTo>
                <a:close/>
                <a:moveTo>
                  <a:pt x="100" y="0"/>
                </a:moveTo>
                <a:lnTo>
                  <a:pt x="100" y="50"/>
                </a:lnTo>
                <a:lnTo>
                  <a:pt x="0" y="50"/>
                </a:lnTo>
                <a:lnTo>
                  <a:pt x="0" y="500"/>
                </a:lnTo>
                <a:lnTo>
                  <a:pt x="100" y="500"/>
                </a:lnTo>
                <a:lnTo>
                  <a:pt x="100" y="551"/>
                </a:lnTo>
                <a:lnTo>
                  <a:pt x="151" y="551"/>
                </a:lnTo>
                <a:lnTo>
                  <a:pt x="151" y="500"/>
                </a:lnTo>
                <a:lnTo>
                  <a:pt x="200" y="500"/>
                </a:lnTo>
                <a:lnTo>
                  <a:pt x="200" y="551"/>
                </a:lnTo>
                <a:lnTo>
                  <a:pt x="250" y="551"/>
                </a:lnTo>
                <a:lnTo>
                  <a:pt x="250" y="500"/>
                </a:lnTo>
                <a:lnTo>
                  <a:pt x="301" y="500"/>
                </a:lnTo>
                <a:lnTo>
                  <a:pt x="301" y="551"/>
                </a:lnTo>
                <a:lnTo>
                  <a:pt x="351" y="551"/>
                </a:lnTo>
                <a:lnTo>
                  <a:pt x="351" y="500"/>
                </a:lnTo>
                <a:lnTo>
                  <a:pt x="400" y="500"/>
                </a:lnTo>
                <a:lnTo>
                  <a:pt x="400" y="551"/>
                </a:lnTo>
                <a:lnTo>
                  <a:pt x="450" y="551"/>
                </a:lnTo>
                <a:lnTo>
                  <a:pt x="450" y="500"/>
                </a:lnTo>
                <a:lnTo>
                  <a:pt x="501" y="500"/>
                </a:lnTo>
                <a:lnTo>
                  <a:pt x="501" y="551"/>
                </a:lnTo>
                <a:lnTo>
                  <a:pt x="551" y="551"/>
                </a:lnTo>
                <a:lnTo>
                  <a:pt x="551" y="500"/>
                </a:lnTo>
                <a:lnTo>
                  <a:pt x="650" y="500"/>
                </a:lnTo>
                <a:lnTo>
                  <a:pt x="650" y="50"/>
                </a:lnTo>
                <a:lnTo>
                  <a:pt x="551" y="50"/>
                </a:lnTo>
                <a:lnTo>
                  <a:pt x="551" y="0"/>
                </a:lnTo>
                <a:lnTo>
                  <a:pt x="501" y="0"/>
                </a:lnTo>
                <a:lnTo>
                  <a:pt x="501" y="50"/>
                </a:lnTo>
                <a:lnTo>
                  <a:pt x="450" y="50"/>
                </a:lnTo>
                <a:lnTo>
                  <a:pt x="450" y="0"/>
                </a:lnTo>
                <a:lnTo>
                  <a:pt x="400" y="0"/>
                </a:lnTo>
                <a:lnTo>
                  <a:pt x="400" y="50"/>
                </a:lnTo>
                <a:lnTo>
                  <a:pt x="351" y="50"/>
                </a:lnTo>
                <a:lnTo>
                  <a:pt x="351" y="0"/>
                </a:lnTo>
                <a:lnTo>
                  <a:pt x="301" y="0"/>
                </a:lnTo>
                <a:lnTo>
                  <a:pt x="301" y="50"/>
                </a:lnTo>
                <a:lnTo>
                  <a:pt x="250" y="50"/>
                </a:lnTo>
                <a:lnTo>
                  <a:pt x="250" y="0"/>
                </a:lnTo>
                <a:lnTo>
                  <a:pt x="200" y="0"/>
                </a:lnTo>
                <a:lnTo>
                  <a:pt x="200" y="50"/>
                </a:lnTo>
                <a:lnTo>
                  <a:pt x="151" y="50"/>
                </a:lnTo>
                <a:lnTo>
                  <a:pt x="151" y="0"/>
                </a:lnTo>
                <a:lnTo>
                  <a:pt x="1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14"/>
          <p:cNvSpPr/>
          <p:nvPr/>
        </p:nvSpPr>
        <p:spPr>
          <a:xfrm flipH="1">
            <a:off x="5223623" y="9670250"/>
            <a:ext cx="2999220" cy="1150004"/>
          </a:xfrm>
          <a:custGeom>
            <a:rect b="b" l="l" r="r" t="t"/>
            <a:pathLst>
              <a:path extrusionOk="0" h="552" w="1436">
                <a:moveTo>
                  <a:pt x="11" y="551"/>
                </a:moveTo>
                <a:lnTo>
                  <a:pt x="0" y="551"/>
                </a:lnTo>
                <a:lnTo>
                  <a:pt x="0" y="0"/>
                </a:lnTo>
                <a:lnTo>
                  <a:pt x="1435" y="0"/>
                </a:lnTo>
                <a:lnTo>
                  <a:pt x="1435" y="11"/>
                </a:lnTo>
                <a:lnTo>
                  <a:pt x="11" y="11"/>
                </a:lnTo>
                <a:lnTo>
                  <a:pt x="11" y="55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4895281" y="9516792"/>
            <a:ext cx="340398" cy="349601"/>
          </a:xfrm>
          <a:custGeom>
            <a:rect b="b" l="l" r="r" t="t"/>
            <a:pathLst>
              <a:path extrusionOk="0" h="166" w="165">
                <a:moveTo>
                  <a:pt x="82" y="11"/>
                </a:moveTo>
                <a:lnTo>
                  <a:pt x="82" y="11"/>
                </a:lnTo>
                <a:cubicBezTo>
                  <a:pt x="42" y="11"/>
                  <a:pt x="10" y="43"/>
                  <a:pt x="10" y="83"/>
                </a:cubicBezTo>
                <a:lnTo>
                  <a:pt x="10" y="83"/>
                </a:lnTo>
                <a:cubicBezTo>
                  <a:pt x="10" y="123"/>
                  <a:pt x="42" y="155"/>
                  <a:pt x="82" y="155"/>
                </a:cubicBezTo>
                <a:lnTo>
                  <a:pt x="82" y="155"/>
                </a:lnTo>
                <a:cubicBezTo>
                  <a:pt x="122" y="155"/>
                  <a:pt x="155" y="123"/>
                  <a:pt x="155" y="83"/>
                </a:cubicBezTo>
                <a:lnTo>
                  <a:pt x="155" y="83"/>
                </a:lnTo>
                <a:cubicBezTo>
                  <a:pt x="155" y="43"/>
                  <a:pt x="122" y="11"/>
                  <a:pt x="82" y="11"/>
                </a:cubicBezTo>
                <a:close/>
                <a:moveTo>
                  <a:pt x="82" y="165"/>
                </a:move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3"/>
                </a:cubicBezTo>
                <a:lnTo>
                  <a:pt x="164" y="83"/>
                </a:lnTo>
                <a:cubicBezTo>
                  <a:pt x="164" y="128"/>
                  <a:pt x="128" y="165"/>
                  <a:pt x="82" y="1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15459006" y="4868265"/>
            <a:ext cx="2147782" cy="780013"/>
          </a:xfrm>
          <a:custGeom>
            <a:rect b="b" l="l" r="r" t="t"/>
            <a:pathLst>
              <a:path extrusionOk="0" h="627" w="1726">
                <a:moveTo>
                  <a:pt x="1705" y="0"/>
                </a:moveTo>
                <a:lnTo>
                  <a:pt x="0" y="0"/>
                </a:lnTo>
                <a:lnTo>
                  <a:pt x="172" y="626"/>
                </a:lnTo>
                <a:lnTo>
                  <a:pt x="1652" y="626"/>
                </a:lnTo>
                <a:lnTo>
                  <a:pt x="1705" y="626"/>
                </a:lnTo>
                <a:lnTo>
                  <a:pt x="1725" y="626"/>
                </a:lnTo>
                <a:lnTo>
                  <a:pt x="1725" y="0"/>
                </a:lnTo>
                <a:lnTo>
                  <a:pt x="1705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6" name="Google Shape;196;p14"/>
          <p:cNvGrpSpPr/>
          <p:nvPr/>
        </p:nvGrpSpPr>
        <p:grpSpPr>
          <a:xfrm flipH="1">
            <a:off x="6138422" y="4829072"/>
            <a:ext cx="1899687" cy="1581369"/>
            <a:chOff x="12941997" y="4329165"/>
            <a:chExt cx="1016212" cy="845932"/>
          </a:xfrm>
        </p:grpSpPr>
        <p:sp>
          <p:nvSpPr>
            <p:cNvPr id="197" name="Google Shape;197;p14"/>
            <p:cNvSpPr/>
            <p:nvPr/>
          </p:nvSpPr>
          <p:spPr>
            <a:xfrm>
              <a:off x="13749474" y="4329165"/>
              <a:ext cx="208735" cy="203244"/>
            </a:xfrm>
            <a:custGeom>
              <a:rect b="b" l="l" r="r" t="t"/>
              <a:pathLst>
                <a:path extrusionOk="0" h="165" w="166">
                  <a:moveTo>
                    <a:pt x="82" y="10"/>
                  </a:moveTo>
                  <a:lnTo>
                    <a:pt x="82" y="10"/>
                  </a:lnTo>
                  <a:cubicBezTo>
                    <a:pt x="42" y="10"/>
                    <a:pt x="10" y="42"/>
                    <a:pt x="10" y="82"/>
                  </a:cubicBezTo>
                  <a:lnTo>
                    <a:pt x="10" y="82"/>
                  </a:lnTo>
                  <a:cubicBezTo>
                    <a:pt x="10" y="121"/>
                    <a:pt x="42" y="155"/>
                    <a:pt x="82" y="155"/>
                  </a:cubicBezTo>
                  <a:lnTo>
                    <a:pt x="82" y="155"/>
                  </a:lnTo>
                  <a:cubicBezTo>
                    <a:pt x="122" y="155"/>
                    <a:pt x="154" y="121"/>
                    <a:pt x="154" y="82"/>
                  </a:cubicBezTo>
                  <a:lnTo>
                    <a:pt x="154" y="82"/>
                  </a:lnTo>
                  <a:cubicBezTo>
                    <a:pt x="154" y="42"/>
                    <a:pt x="122" y="10"/>
                    <a:pt x="82" y="10"/>
                  </a:cubicBezTo>
                  <a:close/>
                  <a:moveTo>
                    <a:pt x="82" y="164"/>
                  </a:moveTo>
                  <a:lnTo>
                    <a:pt x="82" y="164"/>
                  </a:lnTo>
                  <a:cubicBezTo>
                    <a:pt x="37" y="164"/>
                    <a:pt x="0" y="128"/>
                    <a:pt x="0" y="82"/>
                  </a:cubicBezTo>
                  <a:lnTo>
                    <a:pt x="0" y="82"/>
                  </a:lnTo>
                  <a:cubicBezTo>
                    <a:pt x="0" y="37"/>
                    <a:pt x="37" y="0"/>
                    <a:pt x="82" y="0"/>
                  </a:cubicBezTo>
                  <a:lnTo>
                    <a:pt x="82" y="0"/>
                  </a:lnTo>
                  <a:cubicBezTo>
                    <a:pt x="127" y="0"/>
                    <a:pt x="165" y="37"/>
                    <a:pt x="165" y="82"/>
                  </a:cubicBezTo>
                  <a:lnTo>
                    <a:pt x="165" y="82"/>
                  </a:lnTo>
                  <a:cubicBezTo>
                    <a:pt x="165" y="128"/>
                    <a:pt x="127" y="164"/>
                    <a:pt x="82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2941997" y="4439028"/>
              <a:ext cx="818462" cy="736069"/>
            </a:xfrm>
            <a:custGeom>
              <a:rect b="b" l="l" r="r" t="t"/>
              <a:pathLst>
                <a:path extrusionOk="0" h="591" w="657">
                  <a:moveTo>
                    <a:pt x="0" y="590"/>
                  </a:moveTo>
                  <a:lnTo>
                    <a:pt x="0" y="0"/>
                  </a:lnTo>
                  <a:lnTo>
                    <a:pt x="656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99" name="Google Shape;199;p14"/>
          <p:cNvSpPr/>
          <p:nvPr/>
        </p:nvSpPr>
        <p:spPr>
          <a:xfrm>
            <a:off x="13814351" y="3027178"/>
            <a:ext cx="141566" cy="883125"/>
          </a:xfrm>
          <a:custGeom>
            <a:rect b="b" l="l" r="r" t="t"/>
            <a:pathLst>
              <a:path extrusionOk="0" h="883125" w="141566">
                <a:moveTo>
                  <a:pt x="70157" y="741559"/>
                </a:moveTo>
                <a:cubicBezTo>
                  <a:pt x="108993" y="741559"/>
                  <a:pt x="141566" y="772879"/>
                  <a:pt x="141566" y="812969"/>
                </a:cubicBezTo>
                <a:cubicBezTo>
                  <a:pt x="141566" y="851805"/>
                  <a:pt x="108993" y="883125"/>
                  <a:pt x="70157" y="883125"/>
                </a:cubicBezTo>
                <a:cubicBezTo>
                  <a:pt x="31320" y="883125"/>
                  <a:pt x="0" y="851805"/>
                  <a:pt x="0" y="812969"/>
                </a:cubicBezTo>
                <a:cubicBezTo>
                  <a:pt x="0" y="772879"/>
                  <a:pt x="31320" y="741559"/>
                  <a:pt x="70157" y="741559"/>
                </a:cubicBezTo>
                <a:close/>
                <a:moveTo>
                  <a:pt x="70157" y="488879"/>
                </a:moveTo>
                <a:cubicBezTo>
                  <a:pt x="108993" y="488879"/>
                  <a:pt x="141566" y="520476"/>
                  <a:pt x="141566" y="559656"/>
                </a:cubicBezTo>
                <a:cubicBezTo>
                  <a:pt x="141566" y="598837"/>
                  <a:pt x="108993" y="630434"/>
                  <a:pt x="70157" y="630434"/>
                </a:cubicBezTo>
                <a:cubicBezTo>
                  <a:pt x="31320" y="630434"/>
                  <a:pt x="0" y="598837"/>
                  <a:pt x="0" y="559656"/>
                </a:cubicBezTo>
                <a:cubicBezTo>
                  <a:pt x="0" y="520476"/>
                  <a:pt x="31320" y="488879"/>
                  <a:pt x="70157" y="488879"/>
                </a:cubicBezTo>
                <a:close/>
                <a:moveTo>
                  <a:pt x="70157" y="252680"/>
                </a:moveTo>
                <a:cubicBezTo>
                  <a:pt x="108993" y="252680"/>
                  <a:pt x="141566" y="284000"/>
                  <a:pt x="141566" y="322836"/>
                </a:cubicBezTo>
                <a:cubicBezTo>
                  <a:pt x="141566" y="361673"/>
                  <a:pt x="108993" y="394246"/>
                  <a:pt x="70157" y="394246"/>
                </a:cubicBezTo>
                <a:cubicBezTo>
                  <a:pt x="31320" y="394246"/>
                  <a:pt x="0" y="361673"/>
                  <a:pt x="0" y="322836"/>
                </a:cubicBezTo>
                <a:cubicBezTo>
                  <a:pt x="0" y="284000"/>
                  <a:pt x="31320" y="252680"/>
                  <a:pt x="70157" y="252680"/>
                </a:cubicBezTo>
                <a:close/>
                <a:moveTo>
                  <a:pt x="70157" y="0"/>
                </a:moveTo>
                <a:cubicBezTo>
                  <a:pt x="108993" y="0"/>
                  <a:pt x="141566" y="31320"/>
                  <a:pt x="141566" y="71409"/>
                </a:cubicBezTo>
                <a:cubicBezTo>
                  <a:pt x="141566" y="110246"/>
                  <a:pt x="108993" y="141566"/>
                  <a:pt x="70157" y="141566"/>
                </a:cubicBezTo>
                <a:cubicBezTo>
                  <a:pt x="31320" y="141566"/>
                  <a:pt x="0" y="110246"/>
                  <a:pt x="0" y="71409"/>
                </a:cubicBezTo>
                <a:cubicBezTo>
                  <a:pt x="0" y="31320"/>
                  <a:pt x="31320" y="0"/>
                  <a:pt x="701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6799182" y="5464795"/>
            <a:ext cx="141566" cy="883116"/>
          </a:xfrm>
          <a:custGeom>
            <a:rect b="b" l="l" r="r" t="t"/>
            <a:pathLst>
              <a:path extrusionOk="0" h="883116" w="141566">
                <a:moveTo>
                  <a:pt x="70157" y="741561"/>
                </a:moveTo>
                <a:cubicBezTo>
                  <a:pt x="108994" y="741561"/>
                  <a:pt x="141566" y="773158"/>
                  <a:pt x="141566" y="812339"/>
                </a:cubicBezTo>
                <a:cubicBezTo>
                  <a:pt x="141566" y="851519"/>
                  <a:pt x="108994" y="883116"/>
                  <a:pt x="70157" y="883116"/>
                </a:cubicBezTo>
                <a:cubicBezTo>
                  <a:pt x="31320" y="883116"/>
                  <a:pt x="0" y="851519"/>
                  <a:pt x="0" y="812339"/>
                </a:cubicBezTo>
                <a:cubicBezTo>
                  <a:pt x="0" y="773158"/>
                  <a:pt x="31320" y="741561"/>
                  <a:pt x="70157" y="741561"/>
                </a:cubicBezTo>
                <a:close/>
                <a:moveTo>
                  <a:pt x="70157" y="488883"/>
                </a:moveTo>
                <a:cubicBezTo>
                  <a:pt x="108994" y="488883"/>
                  <a:pt x="141566" y="521173"/>
                  <a:pt x="141566" y="559672"/>
                </a:cubicBezTo>
                <a:cubicBezTo>
                  <a:pt x="141566" y="598171"/>
                  <a:pt x="108994" y="630460"/>
                  <a:pt x="70157" y="630460"/>
                </a:cubicBezTo>
                <a:cubicBezTo>
                  <a:pt x="31320" y="630460"/>
                  <a:pt x="0" y="598171"/>
                  <a:pt x="0" y="559672"/>
                </a:cubicBezTo>
                <a:cubicBezTo>
                  <a:pt x="0" y="521173"/>
                  <a:pt x="31320" y="488883"/>
                  <a:pt x="70157" y="488883"/>
                </a:cubicBezTo>
                <a:close/>
                <a:moveTo>
                  <a:pt x="70157" y="252680"/>
                </a:moveTo>
                <a:cubicBezTo>
                  <a:pt x="108994" y="252680"/>
                  <a:pt x="141566" y="284000"/>
                  <a:pt x="141566" y="322837"/>
                </a:cubicBezTo>
                <a:cubicBezTo>
                  <a:pt x="141566" y="362926"/>
                  <a:pt x="108994" y="394246"/>
                  <a:pt x="70157" y="394246"/>
                </a:cubicBezTo>
                <a:cubicBezTo>
                  <a:pt x="31320" y="394246"/>
                  <a:pt x="0" y="362926"/>
                  <a:pt x="0" y="322837"/>
                </a:cubicBezTo>
                <a:cubicBezTo>
                  <a:pt x="0" y="284000"/>
                  <a:pt x="31320" y="252680"/>
                  <a:pt x="70157" y="252680"/>
                </a:cubicBezTo>
                <a:close/>
                <a:moveTo>
                  <a:pt x="70157" y="0"/>
                </a:moveTo>
                <a:cubicBezTo>
                  <a:pt x="108994" y="0"/>
                  <a:pt x="141566" y="32573"/>
                  <a:pt x="141566" y="71410"/>
                </a:cubicBezTo>
                <a:cubicBezTo>
                  <a:pt x="141566" y="110246"/>
                  <a:pt x="108994" y="141566"/>
                  <a:pt x="70157" y="141566"/>
                </a:cubicBezTo>
                <a:cubicBezTo>
                  <a:pt x="31320" y="141566"/>
                  <a:pt x="0" y="110246"/>
                  <a:pt x="0" y="71410"/>
                </a:cubicBezTo>
                <a:cubicBezTo>
                  <a:pt x="0" y="32573"/>
                  <a:pt x="31320" y="0"/>
                  <a:pt x="701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7267852" y="8700006"/>
            <a:ext cx="141566" cy="883115"/>
          </a:xfrm>
          <a:custGeom>
            <a:rect b="b" l="l" r="r" t="t"/>
            <a:pathLst>
              <a:path extrusionOk="0" h="883115" w="141566">
                <a:moveTo>
                  <a:pt x="71409" y="741560"/>
                </a:moveTo>
                <a:cubicBezTo>
                  <a:pt x="110246" y="741560"/>
                  <a:pt x="141566" y="773157"/>
                  <a:pt x="141566" y="812338"/>
                </a:cubicBezTo>
                <a:cubicBezTo>
                  <a:pt x="141566" y="851518"/>
                  <a:pt x="110246" y="883115"/>
                  <a:pt x="71409" y="883115"/>
                </a:cubicBezTo>
                <a:cubicBezTo>
                  <a:pt x="31320" y="883115"/>
                  <a:pt x="0" y="851518"/>
                  <a:pt x="0" y="812338"/>
                </a:cubicBezTo>
                <a:cubicBezTo>
                  <a:pt x="0" y="773157"/>
                  <a:pt x="31320" y="741560"/>
                  <a:pt x="71409" y="741560"/>
                </a:cubicBezTo>
                <a:close/>
                <a:moveTo>
                  <a:pt x="71409" y="483389"/>
                </a:moveTo>
                <a:cubicBezTo>
                  <a:pt x="110246" y="483389"/>
                  <a:pt x="141566" y="515679"/>
                  <a:pt x="141566" y="554178"/>
                </a:cubicBezTo>
                <a:cubicBezTo>
                  <a:pt x="141566" y="592677"/>
                  <a:pt x="110246" y="624966"/>
                  <a:pt x="71409" y="624966"/>
                </a:cubicBezTo>
                <a:cubicBezTo>
                  <a:pt x="31320" y="624966"/>
                  <a:pt x="0" y="592677"/>
                  <a:pt x="0" y="554178"/>
                </a:cubicBezTo>
                <a:cubicBezTo>
                  <a:pt x="0" y="515679"/>
                  <a:pt x="31320" y="483389"/>
                  <a:pt x="71409" y="483389"/>
                </a:cubicBezTo>
                <a:close/>
                <a:moveTo>
                  <a:pt x="71409" y="252680"/>
                </a:moveTo>
                <a:cubicBezTo>
                  <a:pt x="110246" y="252680"/>
                  <a:pt x="141566" y="284000"/>
                  <a:pt x="141566" y="322837"/>
                </a:cubicBezTo>
                <a:cubicBezTo>
                  <a:pt x="141566" y="362926"/>
                  <a:pt x="110246" y="394246"/>
                  <a:pt x="71409" y="394246"/>
                </a:cubicBezTo>
                <a:cubicBezTo>
                  <a:pt x="31320" y="394246"/>
                  <a:pt x="0" y="362926"/>
                  <a:pt x="0" y="322837"/>
                </a:cubicBezTo>
                <a:cubicBezTo>
                  <a:pt x="0" y="284000"/>
                  <a:pt x="31320" y="252680"/>
                  <a:pt x="71409" y="252680"/>
                </a:cubicBezTo>
                <a:close/>
                <a:moveTo>
                  <a:pt x="71409" y="0"/>
                </a:moveTo>
                <a:cubicBezTo>
                  <a:pt x="110246" y="0"/>
                  <a:pt x="141566" y="32573"/>
                  <a:pt x="141566" y="71410"/>
                </a:cubicBezTo>
                <a:cubicBezTo>
                  <a:pt x="141566" y="110246"/>
                  <a:pt x="110246" y="141566"/>
                  <a:pt x="71409" y="141566"/>
                </a:cubicBezTo>
                <a:cubicBezTo>
                  <a:pt x="31320" y="141566"/>
                  <a:pt x="0" y="110246"/>
                  <a:pt x="0" y="71410"/>
                </a:cubicBezTo>
                <a:cubicBezTo>
                  <a:pt x="0" y="32573"/>
                  <a:pt x="31320" y="0"/>
                  <a:pt x="714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0401998" y="10245252"/>
            <a:ext cx="141566" cy="883128"/>
          </a:xfrm>
          <a:custGeom>
            <a:rect b="b" l="l" r="r" t="t"/>
            <a:pathLst>
              <a:path extrusionOk="0" h="883128" w="141566">
                <a:moveTo>
                  <a:pt x="71410" y="741562"/>
                </a:moveTo>
                <a:cubicBezTo>
                  <a:pt x="110246" y="741562"/>
                  <a:pt x="141566" y="772882"/>
                  <a:pt x="141566" y="811719"/>
                </a:cubicBezTo>
                <a:cubicBezTo>
                  <a:pt x="141566" y="850555"/>
                  <a:pt x="110246" y="883128"/>
                  <a:pt x="71410" y="883128"/>
                </a:cubicBezTo>
                <a:cubicBezTo>
                  <a:pt x="32573" y="883128"/>
                  <a:pt x="0" y="850555"/>
                  <a:pt x="0" y="811719"/>
                </a:cubicBezTo>
                <a:cubicBezTo>
                  <a:pt x="0" y="772882"/>
                  <a:pt x="32573" y="741562"/>
                  <a:pt x="71410" y="741562"/>
                </a:cubicBezTo>
                <a:close/>
                <a:moveTo>
                  <a:pt x="71410" y="488883"/>
                </a:moveTo>
                <a:cubicBezTo>
                  <a:pt x="110246" y="488883"/>
                  <a:pt x="141566" y="520203"/>
                  <a:pt x="141566" y="559040"/>
                </a:cubicBezTo>
                <a:cubicBezTo>
                  <a:pt x="141566" y="597876"/>
                  <a:pt x="110246" y="630449"/>
                  <a:pt x="71410" y="630449"/>
                </a:cubicBezTo>
                <a:cubicBezTo>
                  <a:pt x="32573" y="630449"/>
                  <a:pt x="0" y="597876"/>
                  <a:pt x="0" y="559040"/>
                </a:cubicBezTo>
                <a:cubicBezTo>
                  <a:pt x="0" y="520203"/>
                  <a:pt x="32573" y="488883"/>
                  <a:pt x="71410" y="488883"/>
                </a:cubicBezTo>
                <a:close/>
                <a:moveTo>
                  <a:pt x="71410" y="252680"/>
                </a:moveTo>
                <a:cubicBezTo>
                  <a:pt x="110246" y="252680"/>
                  <a:pt x="141566" y="285253"/>
                  <a:pt x="141566" y="324089"/>
                </a:cubicBezTo>
                <a:cubicBezTo>
                  <a:pt x="141566" y="362926"/>
                  <a:pt x="110246" y="394246"/>
                  <a:pt x="71410" y="394246"/>
                </a:cubicBezTo>
                <a:cubicBezTo>
                  <a:pt x="32573" y="394246"/>
                  <a:pt x="0" y="362926"/>
                  <a:pt x="0" y="324089"/>
                </a:cubicBezTo>
                <a:cubicBezTo>
                  <a:pt x="0" y="285253"/>
                  <a:pt x="32573" y="252680"/>
                  <a:pt x="71410" y="252680"/>
                </a:cubicBezTo>
                <a:close/>
                <a:moveTo>
                  <a:pt x="71410" y="0"/>
                </a:moveTo>
                <a:cubicBezTo>
                  <a:pt x="110246" y="0"/>
                  <a:pt x="141566" y="31320"/>
                  <a:pt x="141566" y="70157"/>
                </a:cubicBezTo>
                <a:cubicBezTo>
                  <a:pt x="141566" y="108993"/>
                  <a:pt x="110246" y="141566"/>
                  <a:pt x="71410" y="141566"/>
                </a:cubicBezTo>
                <a:cubicBezTo>
                  <a:pt x="32573" y="141566"/>
                  <a:pt x="0" y="108993"/>
                  <a:pt x="0" y="70157"/>
                </a:cubicBezTo>
                <a:cubicBezTo>
                  <a:pt x="0" y="31320"/>
                  <a:pt x="32573" y="0"/>
                  <a:pt x="714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9909835" y="4107265"/>
            <a:ext cx="877644" cy="141566"/>
          </a:xfrm>
          <a:custGeom>
            <a:rect b="b" l="l" r="r" t="t"/>
            <a:pathLst>
              <a:path extrusionOk="0" h="141566" w="877644">
                <a:moveTo>
                  <a:pt x="806856" y="0"/>
                </a:moveTo>
                <a:cubicBezTo>
                  <a:pt x="846597" y="0"/>
                  <a:pt x="877644" y="31320"/>
                  <a:pt x="877644" y="70157"/>
                </a:cubicBezTo>
                <a:cubicBezTo>
                  <a:pt x="877644" y="108994"/>
                  <a:pt x="846597" y="141566"/>
                  <a:pt x="806856" y="141566"/>
                </a:cubicBezTo>
                <a:cubicBezTo>
                  <a:pt x="768357" y="141566"/>
                  <a:pt x="736067" y="108994"/>
                  <a:pt x="736067" y="70157"/>
                </a:cubicBezTo>
                <a:cubicBezTo>
                  <a:pt x="736067" y="31320"/>
                  <a:pt x="768357" y="0"/>
                  <a:pt x="806856" y="0"/>
                </a:cubicBezTo>
                <a:close/>
                <a:moveTo>
                  <a:pt x="553544" y="0"/>
                </a:moveTo>
                <a:cubicBezTo>
                  <a:pt x="592381" y="0"/>
                  <a:pt x="624954" y="31320"/>
                  <a:pt x="624954" y="70157"/>
                </a:cubicBezTo>
                <a:cubicBezTo>
                  <a:pt x="624954" y="108994"/>
                  <a:pt x="592381" y="141566"/>
                  <a:pt x="553544" y="141566"/>
                </a:cubicBezTo>
                <a:cubicBezTo>
                  <a:pt x="514708" y="141566"/>
                  <a:pt x="483388" y="108994"/>
                  <a:pt x="483388" y="70157"/>
                </a:cubicBezTo>
                <a:cubicBezTo>
                  <a:pt x="483388" y="31320"/>
                  <a:pt x="514708" y="0"/>
                  <a:pt x="553544" y="0"/>
                </a:cubicBezTo>
                <a:close/>
                <a:moveTo>
                  <a:pt x="323457" y="0"/>
                </a:moveTo>
                <a:cubicBezTo>
                  <a:pt x="362638" y="0"/>
                  <a:pt x="394235" y="31320"/>
                  <a:pt x="394235" y="70157"/>
                </a:cubicBezTo>
                <a:cubicBezTo>
                  <a:pt x="394235" y="108994"/>
                  <a:pt x="362638" y="141566"/>
                  <a:pt x="323457" y="141566"/>
                </a:cubicBezTo>
                <a:cubicBezTo>
                  <a:pt x="284277" y="141566"/>
                  <a:pt x="252680" y="108994"/>
                  <a:pt x="252680" y="70157"/>
                </a:cubicBezTo>
                <a:cubicBezTo>
                  <a:pt x="252680" y="31320"/>
                  <a:pt x="284277" y="0"/>
                  <a:pt x="323457" y="0"/>
                </a:cubicBezTo>
                <a:close/>
                <a:moveTo>
                  <a:pt x="70156" y="0"/>
                </a:moveTo>
                <a:cubicBezTo>
                  <a:pt x="110246" y="0"/>
                  <a:pt x="141566" y="31320"/>
                  <a:pt x="141566" y="70157"/>
                </a:cubicBezTo>
                <a:cubicBezTo>
                  <a:pt x="141566" y="108994"/>
                  <a:pt x="110246" y="141566"/>
                  <a:pt x="70156" y="141566"/>
                </a:cubicBezTo>
                <a:cubicBezTo>
                  <a:pt x="31320" y="141566"/>
                  <a:pt x="0" y="108994"/>
                  <a:pt x="0" y="70157"/>
                </a:cubicBezTo>
                <a:cubicBezTo>
                  <a:pt x="0" y="31320"/>
                  <a:pt x="31320" y="0"/>
                  <a:pt x="701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8119126" y="3603149"/>
            <a:ext cx="762436" cy="2470626"/>
          </a:xfrm>
          <a:custGeom>
            <a:rect b="b" l="l" r="r" t="t"/>
            <a:pathLst>
              <a:path extrusionOk="0" h="2470626" w="762436">
                <a:moveTo>
                  <a:pt x="752548" y="2419518"/>
                </a:moveTo>
                <a:lnTo>
                  <a:pt x="762436" y="2419518"/>
                </a:lnTo>
                <a:lnTo>
                  <a:pt x="762436" y="2470626"/>
                </a:lnTo>
                <a:lnTo>
                  <a:pt x="752548" y="2470626"/>
                </a:lnTo>
                <a:close/>
                <a:moveTo>
                  <a:pt x="208734" y="2419518"/>
                </a:moveTo>
                <a:lnTo>
                  <a:pt x="218722" y="2419518"/>
                </a:lnTo>
                <a:lnTo>
                  <a:pt x="218722" y="2470626"/>
                </a:lnTo>
                <a:lnTo>
                  <a:pt x="208734" y="2470626"/>
                </a:lnTo>
                <a:close/>
                <a:moveTo>
                  <a:pt x="752548" y="2318549"/>
                </a:moveTo>
                <a:lnTo>
                  <a:pt x="762436" y="2318549"/>
                </a:lnTo>
                <a:lnTo>
                  <a:pt x="762436" y="2369657"/>
                </a:lnTo>
                <a:lnTo>
                  <a:pt x="752548" y="2369657"/>
                </a:lnTo>
                <a:close/>
                <a:moveTo>
                  <a:pt x="208734" y="2318549"/>
                </a:moveTo>
                <a:lnTo>
                  <a:pt x="218722" y="2318549"/>
                </a:lnTo>
                <a:lnTo>
                  <a:pt x="218722" y="2369657"/>
                </a:lnTo>
                <a:lnTo>
                  <a:pt x="208734" y="2369657"/>
                </a:lnTo>
                <a:close/>
                <a:moveTo>
                  <a:pt x="752548" y="2217580"/>
                </a:moveTo>
                <a:lnTo>
                  <a:pt x="762436" y="2217580"/>
                </a:lnTo>
                <a:lnTo>
                  <a:pt x="762436" y="2268688"/>
                </a:lnTo>
                <a:lnTo>
                  <a:pt x="752548" y="2268688"/>
                </a:lnTo>
                <a:close/>
                <a:moveTo>
                  <a:pt x="208734" y="2217580"/>
                </a:moveTo>
                <a:lnTo>
                  <a:pt x="218722" y="2217580"/>
                </a:lnTo>
                <a:lnTo>
                  <a:pt x="218722" y="2268688"/>
                </a:lnTo>
                <a:lnTo>
                  <a:pt x="208734" y="2268688"/>
                </a:lnTo>
                <a:close/>
                <a:moveTo>
                  <a:pt x="752548" y="2117857"/>
                </a:moveTo>
                <a:lnTo>
                  <a:pt x="762436" y="2117857"/>
                </a:lnTo>
                <a:lnTo>
                  <a:pt x="762436" y="2167719"/>
                </a:lnTo>
                <a:lnTo>
                  <a:pt x="752548" y="2167719"/>
                </a:lnTo>
                <a:close/>
                <a:moveTo>
                  <a:pt x="208734" y="2117857"/>
                </a:moveTo>
                <a:lnTo>
                  <a:pt x="218722" y="2117857"/>
                </a:lnTo>
                <a:lnTo>
                  <a:pt x="218722" y="2167719"/>
                </a:lnTo>
                <a:lnTo>
                  <a:pt x="208734" y="2167719"/>
                </a:lnTo>
                <a:close/>
                <a:moveTo>
                  <a:pt x="752548" y="2015642"/>
                </a:moveTo>
                <a:lnTo>
                  <a:pt x="762436" y="2015642"/>
                </a:lnTo>
                <a:lnTo>
                  <a:pt x="762436" y="2066750"/>
                </a:lnTo>
                <a:lnTo>
                  <a:pt x="752548" y="2066750"/>
                </a:lnTo>
                <a:close/>
                <a:moveTo>
                  <a:pt x="208734" y="2015642"/>
                </a:moveTo>
                <a:lnTo>
                  <a:pt x="218722" y="2015642"/>
                </a:lnTo>
                <a:lnTo>
                  <a:pt x="218722" y="2066750"/>
                </a:lnTo>
                <a:lnTo>
                  <a:pt x="208734" y="2066750"/>
                </a:lnTo>
                <a:close/>
                <a:moveTo>
                  <a:pt x="752548" y="1915919"/>
                </a:moveTo>
                <a:lnTo>
                  <a:pt x="762436" y="1915919"/>
                </a:lnTo>
                <a:lnTo>
                  <a:pt x="762436" y="1965781"/>
                </a:lnTo>
                <a:lnTo>
                  <a:pt x="752548" y="1965781"/>
                </a:lnTo>
                <a:close/>
                <a:moveTo>
                  <a:pt x="208734" y="1915919"/>
                </a:moveTo>
                <a:lnTo>
                  <a:pt x="218722" y="1915919"/>
                </a:lnTo>
                <a:lnTo>
                  <a:pt x="218722" y="1965781"/>
                </a:lnTo>
                <a:lnTo>
                  <a:pt x="208734" y="1965781"/>
                </a:lnTo>
                <a:close/>
                <a:moveTo>
                  <a:pt x="752548" y="1814950"/>
                </a:moveTo>
                <a:lnTo>
                  <a:pt x="762436" y="1814950"/>
                </a:lnTo>
                <a:lnTo>
                  <a:pt x="762436" y="1864812"/>
                </a:lnTo>
                <a:lnTo>
                  <a:pt x="752548" y="1864812"/>
                </a:lnTo>
                <a:close/>
                <a:moveTo>
                  <a:pt x="208734" y="1814950"/>
                </a:moveTo>
                <a:lnTo>
                  <a:pt x="218722" y="1814950"/>
                </a:lnTo>
                <a:lnTo>
                  <a:pt x="218722" y="1864812"/>
                </a:lnTo>
                <a:lnTo>
                  <a:pt x="208734" y="1864812"/>
                </a:lnTo>
                <a:close/>
                <a:moveTo>
                  <a:pt x="752548" y="1713982"/>
                </a:moveTo>
                <a:lnTo>
                  <a:pt x="762436" y="1713982"/>
                </a:lnTo>
                <a:lnTo>
                  <a:pt x="762436" y="1765089"/>
                </a:lnTo>
                <a:lnTo>
                  <a:pt x="752548" y="1765089"/>
                </a:lnTo>
                <a:close/>
                <a:moveTo>
                  <a:pt x="208734" y="1713982"/>
                </a:moveTo>
                <a:lnTo>
                  <a:pt x="218722" y="1713982"/>
                </a:lnTo>
                <a:lnTo>
                  <a:pt x="218722" y="1765089"/>
                </a:lnTo>
                <a:lnTo>
                  <a:pt x="208734" y="1765089"/>
                </a:lnTo>
                <a:close/>
                <a:moveTo>
                  <a:pt x="752548" y="1613013"/>
                </a:moveTo>
                <a:lnTo>
                  <a:pt x="762436" y="1613013"/>
                </a:lnTo>
                <a:lnTo>
                  <a:pt x="762436" y="1662874"/>
                </a:lnTo>
                <a:lnTo>
                  <a:pt x="752548" y="1662874"/>
                </a:lnTo>
                <a:close/>
                <a:moveTo>
                  <a:pt x="208734" y="1613013"/>
                </a:moveTo>
                <a:lnTo>
                  <a:pt x="218722" y="1613013"/>
                </a:lnTo>
                <a:lnTo>
                  <a:pt x="218722" y="1662874"/>
                </a:lnTo>
                <a:lnTo>
                  <a:pt x="208734" y="1662874"/>
                </a:lnTo>
                <a:close/>
                <a:moveTo>
                  <a:pt x="752548" y="1512044"/>
                </a:moveTo>
                <a:lnTo>
                  <a:pt x="762436" y="1512044"/>
                </a:lnTo>
                <a:lnTo>
                  <a:pt x="762436" y="1561905"/>
                </a:lnTo>
                <a:lnTo>
                  <a:pt x="752548" y="1561905"/>
                </a:lnTo>
                <a:close/>
                <a:moveTo>
                  <a:pt x="208734" y="1512044"/>
                </a:moveTo>
                <a:lnTo>
                  <a:pt x="218722" y="1512044"/>
                </a:lnTo>
                <a:lnTo>
                  <a:pt x="218722" y="1561905"/>
                </a:lnTo>
                <a:lnTo>
                  <a:pt x="208734" y="1561905"/>
                </a:lnTo>
                <a:close/>
                <a:moveTo>
                  <a:pt x="752548" y="1411075"/>
                </a:moveTo>
                <a:lnTo>
                  <a:pt x="762436" y="1411075"/>
                </a:lnTo>
                <a:lnTo>
                  <a:pt x="762436" y="1462182"/>
                </a:lnTo>
                <a:lnTo>
                  <a:pt x="752548" y="1462182"/>
                </a:lnTo>
                <a:close/>
                <a:moveTo>
                  <a:pt x="208734" y="1411075"/>
                </a:moveTo>
                <a:lnTo>
                  <a:pt x="218722" y="1411075"/>
                </a:lnTo>
                <a:lnTo>
                  <a:pt x="218722" y="1462182"/>
                </a:lnTo>
                <a:lnTo>
                  <a:pt x="208734" y="1462182"/>
                </a:lnTo>
                <a:close/>
                <a:moveTo>
                  <a:pt x="752548" y="1311352"/>
                </a:moveTo>
                <a:lnTo>
                  <a:pt x="762436" y="1311352"/>
                </a:lnTo>
                <a:lnTo>
                  <a:pt x="762436" y="1361213"/>
                </a:lnTo>
                <a:lnTo>
                  <a:pt x="752548" y="1361213"/>
                </a:lnTo>
                <a:close/>
                <a:moveTo>
                  <a:pt x="208734" y="1311352"/>
                </a:moveTo>
                <a:lnTo>
                  <a:pt x="218722" y="1311352"/>
                </a:lnTo>
                <a:lnTo>
                  <a:pt x="218722" y="1361213"/>
                </a:lnTo>
                <a:lnTo>
                  <a:pt x="208734" y="1361213"/>
                </a:lnTo>
                <a:close/>
                <a:moveTo>
                  <a:pt x="538317" y="1311174"/>
                </a:moveTo>
                <a:lnTo>
                  <a:pt x="553424" y="1311174"/>
                </a:lnTo>
                <a:lnTo>
                  <a:pt x="553424" y="1361029"/>
                </a:lnTo>
                <a:lnTo>
                  <a:pt x="538317" y="1361029"/>
                </a:lnTo>
                <a:close/>
                <a:moveTo>
                  <a:pt x="0" y="1311174"/>
                </a:moveTo>
                <a:lnTo>
                  <a:pt x="9988" y="1311174"/>
                </a:lnTo>
                <a:lnTo>
                  <a:pt x="9988" y="1361029"/>
                </a:lnTo>
                <a:lnTo>
                  <a:pt x="0" y="1361029"/>
                </a:lnTo>
                <a:close/>
                <a:moveTo>
                  <a:pt x="752548" y="1209137"/>
                </a:moveTo>
                <a:lnTo>
                  <a:pt x="762436" y="1209137"/>
                </a:lnTo>
                <a:lnTo>
                  <a:pt x="762436" y="1260244"/>
                </a:lnTo>
                <a:lnTo>
                  <a:pt x="752548" y="1260244"/>
                </a:lnTo>
                <a:close/>
                <a:moveTo>
                  <a:pt x="208734" y="1209137"/>
                </a:moveTo>
                <a:lnTo>
                  <a:pt x="218722" y="1209137"/>
                </a:lnTo>
                <a:lnTo>
                  <a:pt x="218722" y="1260244"/>
                </a:lnTo>
                <a:lnTo>
                  <a:pt x="208734" y="1260244"/>
                </a:lnTo>
                <a:close/>
                <a:moveTo>
                  <a:pt x="538317" y="1208972"/>
                </a:moveTo>
                <a:lnTo>
                  <a:pt x="553424" y="1208972"/>
                </a:lnTo>
                <a:lnTo>
                  <a:pt x="553424" y="1260073"/>
                </a:lnTo>
                <a:lnTo>
                  <a:pt x="538317" y="1260073"/>
                </a:lnTo>
                <a:close/>
                <a:moveTo>
                  <a:pt x="0" y="1208972"/>
                </a:moveTo>
                <a:lnTo>
                  <a:pt x="9988" y="1208972"/>
                </a:lnTo>
                <a:lnTo>
                  <a:pt x="9988" y="1260073"/>
                </a:lnTo>
                <a:lnTo>
                  <a:pt x="0" y="1260073"/>
                </a:lnTo>
                <a:close/>
                <a:moveTo>
                  <a:pt x="752548" y="1109414"/>
                </a:moveTo>
                <a:lnTo>
                  <a:pt x="762436" y="1109414"/>
                </a:lnTo>
                <a:lnTo>
                  <a:pt x="762436" y="1159275"/>
                </a:lnTo>
                <a:lnTo>
                  <a:pt x="752548" y="1159275"/>
                </a:lnTo>
                <a:close/>
                <a:moveTo>
                  <a:pt x="208734" y="1109414"/>
                </a:moveTo>
                <a:lnTo>
                  <a:pt x="218722" y="1109414"/>
                </a:lnTo>
                <a:lnTo>
                  <a:pt x="218722" y="1159275"/>
                </a:lnTo>
                <a:lnTo>
                  <a:pt x="208734" y="1159275"/>
                </a:lnTo>
                <a:close/>
                <a:moveTo>
                  <a:pt x="538317" y="1109263"/>
                </a:moveTo>
                <a:lnTo>
                  <a:pt x="553424" y="1109263"/>
                </a:lnTo>
                <a:lnTo>
                  <a:pt x="553424" y="1159118"/>
                </a:lnTo>
                <a:lnTo>
                  <a:pt x="538317" y="1159118"/>
                </a:lnTo>
                <a:close/>
                <a:moveTo>
                  <a:pt x="0" y="1109263"/>
                </a:moveTo>
                <a:lnTo>
                  <a:pt x="9988" y="1109263"/>
                </a:lnTo>
                <a:lnTo>
                  <a:pt x="9988" y="1159118"/>
                </a:lnTo>
                <a:lnTo>
                  <a:pt x="0" y="1159118"/>
                </a:lnTo>
                <a:close/>
                <a:moveTo>
                  <a:pt x="752548" y="1008445"/>
                </a:moveTo>
                <a:lnTo>
                  <a:pt x="762436" y="1008445"/>
                </a:lnTo>
                <a:lnTo>
                  <a:pt x="762436" y="1058306"/>
                </a:lnTo>
                <a:lnTo>
                  <a:pt x="752548" y="1058306"/>
                </a:lnTo>
                <a:close/>
                <a:moveTo>
                  <a:pt x="208734" y="1008445"/>
                </a:moveTo>
                <a:lnTo>
                  <a:pt x="218722" y="1008445"/>
                </a:lnTo>
                <a:lnTo>
                  <a:pt x="218722" y="1058306"/>
                </a:lnTo>
                <a:lnTo>
                  <a:pt x="208734" y="1058306"/>
                </a:lnTo>
                <a:close/>
                <a:moveTo>
                  <a:pt x="0" y="1008308"/>
                </a:moveTo>
                <a:lnTo>
                  <a:pt x="9988" y="1008308"/>
                </a:lnTo>
                <a:lnTo>
                  <a:pt x="9988" y="1058162"/>
                </a:lnTo>
                <a:lnTo>
                  <a:pt x="0" y="1058162"/>
                </a:lnTo>
                <a:close/>
                <a:moveTo>
                  <a:pt x="538317" y="1008308"/>
                </a:moveTo>
                <a:lnTo>
                  <a:pt x="553424" y="1008308"/>
                </a:lnTo>
                <a:lnTo>
                  <a:pt x="553424" y="1058162"/>
                </a:lnTo>
                <a:lnTo>
                  <a:pt x="538317" y="1058162"/>
                </a:lnTo>
                <a:close/>
                <a:moveTo>
                  <a:pt x="752548" y="907476"/>
                </a:moveTo>
                <a:lnTo>
                  <a:pt x="762436" y="907476"/>
                </a:lnTo>
                <a:lnTo>
                  <a:pt x="762436" y="958584"/>
                </a:lnTo>
                <a:lnTo>
                  <a:pt x="752548" y="958584"/>
                </a:lnTo>
                <a:close/>
                <a:moveTo>
                  <a:pt x="208734" y="907476"/>
                </a:moveTo>
                <a:lnTo>
                  <a:pt x="218722" y="907476"/>
                </a:lnTo>
                <a:lnTo>
                  <a:pt x="218722" y="958584"/>
                </a:lnTo>
                <a:lnTo>
                  <a:pt x="208734" y="958584"/>
                </a:lnTo>
                <a:close/>
                <a:moveTo>
                  <a:pt x="538317" y="907352"/>
                </a:moveTo>
                <a:lnTo>
                  <a:pt x="553424" y="907352"/>
                </a:lnTo>
                <a:lnTo>
                  <a:pt x="553424" y="958453"/>
                </a:lnTo>
                <a:lnTo>
                  <a:pt x="538317" y="958453"/>
                </a:lnTo>
                <a:close/>
                <a:moveTo>
                  <a:pt x="0" y="907352"/>
                </a:moveTo>
                <a:lnTo>
                  <a:pt x="9988" y="907352"/>
                </a:lnTo>
                <a:lnTo>
                  <a:pt x="9988" y="958454"/>
                </a:lnTo>
                <a:lnTo>
                  <a:pt x="0" y="958454"/>
                </a:lnTo>
                <a:close/>
                <a:moveTo>
                  <a:pt x="752548" y="806507"/>
                </a:moveTo>
                <a:lnTo>
                  <a:pt x="762436" y="806507"/>
                </a:lnTo>
                <a:lnTo>
                  <a:pt x="762436" y="856369"/>
                </a:lnTo>
                <a:lnTo>
                  <a:pt x="752548" y="856369"/>
                </a:lnTo>
                <a:close/>
                <a:moveTo>
                  <a:pt x="208734" y="806507"/>
                </a:moveTo>
                <a:lnTo>
                  <a:pt x="218722" y="806507"/>
                </a:lnTo>
                <a:lnTo>
                  <a:pt x="218722" y="856369"/>
                </a:lnTo>
                <a:lnTo>
                  <a:pt x="208734" y="856369"/>
                </a:lnTo>
                <a:close/>
                <a:moveTo>
                  <a:pt x="0" y="806397"/>
                </a:moveTo>
                <a:lnTo>
                  <a:pt x="9988" y="806397"/>
                </a:lnTo>
                <a:lnTo>
                  <a:pt x="9988" y="856252"/>
                </a:lnTo>
                <a:lnTo>
                  <a:pt x="0" y="856252"/>
                </a:lnTo>
                <a:close/>
                <a:moveTo>
                  <a:pt x="538317" y="806397"/>
                </a:moveTo>
                <a:lnTo>
                  <a:pt x="553424" y="806397"/>
                </a:lnTo>
                <a:lnTo>
                  <a:pt x="553424" y="856252"/>
                </a:lnTo>
                <a:lnTo>
                  <a:pt x="538317" y="856252"/>
                </a:lnTo>
                <a:close/>
                <a:moveTo>
                  <a:pt x="752548" y="705538"/>
                </a:moveTo>
                <a:lnTo>
                  <a:pt x="762436" y="705538"/>
                </a:lnTo>
                <a:lnTo>
                  <a:pt x="762436" y="756646"/>
                </a:lnTo>
                <a:lnTo>
                  <a:pt x="752548" y="756646"/>
                </a:lnTo>
                <a:close/>
                <a:moveTo>
                  <a:pt x="208734" y="705538"/>
                </a:moveTo>
                <a:lnTo>
                  <a:pt x="218722" y="705538"/>
                </a:lnTo>
                <a:lnTo>
                  <a:pt x="218722" y="756646"/>
                </a:lnTo>
                <a:lnTo>
                  <a:pt x="208734" y="756646"/>
                </a:lnTo>
                <a:close/>
                <a:moveTo>
                  <a:pt x="0" y="705442"/>
                </a:moveTo>
                <a:lnTo>
                  <a:pt x="9988" y="705442"/>
                </a:lnTo>
                <a:lnTo>
                  <a:pt x="9988" y="756543"/>
                </a:lnTo>
                <a:lnTo>
                  <a:pt x="0" y="756543"/>
                </a:lnTo>
                <a:close/>
                <a:moveTo>
                  <a:pt x="538317" y="705442"/>
                </a:moveTo>
                <a:lnTo>
                  <a:pt x="553424" y="705442"/>
                </a:lnTo>
                <a:lnTo>
                  <a:pt x="553424" y="756543"/>
                </a:lnTo>
                <a:lnTo>
                  <a:pt x="538317" y="756543"/>
                </a:lnTo>
                <a:close/>
                <a:moveTo>
                  <a:pt x="752548" y="605816"/>
                </a:moveTo>
                <a:lnTo>
                  <a:pt x="762436" y="605816"/>
                </a:lnTo>
                <a:lnTo>
                  <a:pt x="762436" y="655677"/>
                </a:lnTo>
                <a:lnTo>
                  <a:pt x="752548" y="655677"/>
                </a:lnTo>
                <a:close/>
                <a:moveTo>
                  <a:pt x="208734" y="605816"/>
                </a:moveTo>
                <a:lnTo>
                  <a:pt x="218722" y="605816"/>
                </a:lnTo>
                <a:lnTo>
                  <a:pt x="218722" y="655677"/>
                </a:lnTo>
                <a:lnTo>
                  <a:pt x="208734" y="655677"/>
                </a:lnTo>
                <a:close/>
                <a:moveTo>
                  <a:pt x="0" y="605733"/>
                </a:moveTo>
                <a:lnTo>
                  <a:pt x="9988" y="605733"/>
                </a:lnTo>
                <a:lnTo>
                  <a:pt x="9988" y="655587"/>
                </a:lnTo>
                <a:lnTo>
                  <a:pt x="0" y="655587"/>
                </a:lnTo>
                <a:close/>
                <a:moveTo>
                  <a:pt x="538317" y="605733"/>
                </a:moveTo>
                <a:lnTo>
                  <a:pt x="553424" y="605733"/>
                </a:lnTo>
                <a:lnTo>
                  <a:pt x="553424" y="655587"/>
                </a:lnTo>
                <a:lnTo>
                  <a:pt x="538317" y="655587"/>
                </a:lnTo>
                <a:close/>
                <a:moveTo>
                  <a:pt x="752548" y="503600"/>
                </a:moveTo>
                <a:lnTo>
                  <a:pt x="762436" y="503600"/>
                </a:lnTo>
                <a:lnTo>
                  <a:pt x="762436" y="553462"/>
                </a:lnTo>
                <a:lnTo>
                  <a:pt x="752548" y="553462"/>
                </a:lnTo>
                <a:close/>
                <a:moveTo>
                  <a:pt x="208734" y="503600"/>
                </a:moveTo>
                <a:lnTo>
                  <a:pt x="218722" y="503600"/>
                </a:lnTo>
                <a:lnTo>
                  <a:pt x="218722" y="553462"/>
                </a:lnTo>
                <a:lnTo>
                  <a:pt x="208734" y="553462"/>
                </a:lnTo>
                <a:close/>
                <a:moveTo>
                  <a:pt x="0" y="503531"/>
                </a:moveTo>
                <a:lnTo>
                  <a:pt x="9988" y="503531"/>
                </a:lnTo>
                <a:lnTo>
                  <a:pt x="9988" y="553385"/>
                </a:lnTo>
                <a:lnTo>
                  <a:pt x="0" y="553385"/>
                </a:lnTo>
                <a:close/>
                <a:moveTo>
                  <a:pt x="538317" y="503531"/>
                </a:moveTo>
                <a:lnTo>
                  <a:pt x="553424" y="503531"/>
                </a:lnTo>
                <a:lnTo>
                  <a:pt x="553424" y="553385"/>
                </a:lnTo>
                <a:lnTo>
                  <a:pt x="538317" y="553385"/>
                </a:lnTo>
                <a:close/>
                <a:moveTo>
                  <a:pt x="752548" y="402631"/>
                </a:moveTo>
                <a:lnTo>
                  <a:pt x="762436" y="402631"/>
                </a:lnTo>
                <a:lnTo>
                  <a:pt x="762436" y="453739"/>
                </a:lnTo>
                <a:lnTo>
                  <a:pt x="752548" y="453739"/>
                </a:lnTo>
                <a:close/>
                <a:moveTo>
                  <a:pt x="208734" y="402631"/>
                </a:moveTo>
                <a:lnTo>
                  <a:pt x="218722" y="402631"/>
                </a:lnTo>
                <a:lnTo>
                  <a:pt x="218722" y="453739"/>
                </a:lnTo>
                <a:lnTo>
                  <a:pt x="208734" y="453739"/>
                </a:lnTo>
                <a:close/>
                <a:moveTo>
                  <a:pt x="0" y="402575"/>
                </a:moveTo>
                <a:lnTo>
                  <a:pt x="9988" y="402575"/>
                </a:lnTo>
                <a:lnTo>
                  <a:pt x="9988" y="453676"/>
                </a:lnTo>
                <a:lnTo>
                  <a:pt x="0" y="453676"/>
                </a:lnTo>
                <a:close/>
                <a:moveTo>
                  <a:pt x="538317" y="402575"/>
                </a:moveTo>
                <a:lnTo>
                  <a:pt x="553424" y="402575"/>
                </a:lnTo>
                <a:lnTo>
                  <a:pt x="553424" y="453676"/>
                </a:lnTo>
                <a:lnTo>
                  <a:pt x="538317" y="453676"/>
                </a:lnTo>
                <a:close/>
                <a:moveTo>
                  <a:pt x="752548" y="302909"/>
                </a:moveTo>
                <a:lnTo>
                  <a:pt x="762436" y="302909"/>
                </a:lnTo>
                <a:lnTo>
                  <a:pt x="762436" y="352770"/>
                </a:lnTo>
                <a:lnTo>
                  <a:pt x="752548" y="352770"/>
                </a:lnTo>
                <a:close/>
                <a:moveTo>
                  <a:pt x="208734" y="302909"/>
                </a:moveTo>
                <a:lnTo>
                  <a:pt x="218722" y="302909"/>
                </a:lnTo>
                <a:lnTo>
                  <a:pt x="218722" y="352770"/>
                </a:lnTo>
                <a:lnTo>
                  <a:pt x="208734" y="352770"/>
                </a:lnTo>
                <a:close/>
                <a:moveTo>
                  <a:pt x="0" y="302866"/>
                </a:moveTo>
                <a:lnTo>
                  <a:pt x="9988" y="302866"/>
                </a:lnTo>
                <a:lnTo>
                  <a:pt x="9988" y="352721"/>
                </a:lnTo>
                <a:lnTo>
                  <a:pt x="0" y="352721"/>
                </a:lnTo>
                <a:close/>
                <a:moveTo>
                  <a:pt x="538317" y="302866"/>
                </a:moveTo>
                <a:lnTo>
                  <a:pt x="553424" y="302866"/>
                </a:lnTo>
                <a:lnTo>
                  <a:pt x="553424" y="352721"/>
                </a:lnTo>
                <a:lnTo>
                  <a:pt x="538317" y="352721"/>
                </a:lnTo>
                <a:close/>
                <a:moveTo>
                  <a:pt x="752548" y="201940"/>
                </a:moveTo>
                <a:lnTo>
                  <a:pt x="762436" y="201940"/>
                </a:lnTo>
                <a:lnTo>
                  <a:pt x="762436" y="251801"/>
                </a:lnTo>
                <a:lnTo>
                  <a:pt x="752548" y="251801"/>
                </a:lnTo>
                <a:close/>
                <a:moveTo>
                  <a:pt x="208734" y="201940"/>
                </a:moveTo>
                <a:lnTo>
                  <a:pt x="218722" y="201940"/>
                </a:lnTo>
                <a:lnTo>
                  <a:pt x="218722" y="251801"/>
                </a:lnTo>
                <a:lnTo>
                  <a:pt x="208734" y="251801"/>
                </a:lnTo>
                <a:close/>
                <a:moveTo>
                  <a:pt x="0" y="201911"/>
                </a:moveTo>
                <a:lnTo>
                  <a:pt x="9988" y="201911"/>
                </a:lnTo>
                <a:lnTo>
                  <a:pt x="9988" y="251765"/>
                </a:lnTo>
                <a:lnTo>
                  <a:pt x="0" y="251765"/>
                </a:lnTo>
                <a:close/>
                <a:moveTo>
                  <a:pt x="538317" y="201911"/>
                </a:moveTo>
                <a:lnTo>
                  <a:pt x="553424" y="201911"/>
                </a:lnTo>
                <a:lnTo>
                  <a:pt x="553424" y="251765"/>
                </a:lnTo>
                <a:lnTo>
                  <a:pt x="538317" y="251765"/>
                </a:lnTo>
                <a:close/>
                <a:moveTo>
                  <a:pt x="752548" y="99725"/>
                </a:moveTo>
                <a:lnTo>
                  <a:pt x="762436" y="99725"/>
                </a:lnTo>
                <a:lnTo>
                  <a:pt x="762436" y="150832"/>
                </a:lnTo>
                <a:lnTo>
                  <a:pt x="752548" y="150832"/>
                </a:lnTo>
                <a:close/>
                <a:moveTo>
                  <a:pt x="208734" y="99725"/>
                </a:moveTo>
                <a:lnTo>
                  <a:pt x="218722" y="99725"/>
                </a:lnTo>
                <a:lnTo>
                  <a:pt x="218722" y="150832"/>
                </a:lnTo>
                <a:lnTo>
                  <a:pt x="208734" y="150832"/>
                </a:lnTo>
                <a:close/>
                <a:moveTo>
                  <a:pt x="0" y="99709"/>
                </a:moveTo>
                <a:lnTo>
                  <a:pt x="9988" y="99709"/>
                </a:lnTo>
                <a:lnTo>
                  <a:pt x="9988" y="150810"/>
                </a:lnTo>
                <a:lnTo>
                  <a:pt x="0" y="150810"/>
                </a:lnTo>
                <a:close/>
                <a:moveTo>
                  <a:pt x="538317" y="99709"/>
                </a:moveTo>
                <a:lnTo>
                  <a:pt x="553424" y="99709"/>
                </a:lnTo>
                <a:lnTo>
                  <a:pt x="553424" y="150810"/>
                </a:lnTo>
                <a:lnTo>
                  <a:pt x="538317" y="150810"/>
                </a:lnTo>
                <a:close/>
                <a:moveTo>
                  <a:pt x="752548" y="2"/>
                </a:moveTo>
                <a:lnTo>
                  <a:pt x="762436" y="2"/>
                </a:lnTo>
                <a:lnTo>
                  <a:pt x="762436" y="49863"/>
                </a:lnTo>
                <a:lnTo>
                  <a:pt x="752548" y="49863"/>
                </a:lnTo>
                <a:close/>
                <a:moveTo>
                  <a:pt x="208734" y="2"/>
                </a:moveTo>
                <a:lnTo>
                  <a:pt x="218722" y="2"/>
                </a:lnTo>
                <a:lnTo>
                  <a:pt x="218722" y="49863"/>
                </a:lnTo>
                <a:lnTo>
                  <a:pt x="208734" y="49863"/>
                </a:lnTo>
                <a:close/>
                <a:moveTo>
                  <a:pt x="0" y="0"/>
                </a:moveTo>
                <a:lnTo>
                  <a:pt x="9988" y="0"/>
                </a:lnTo>
                <a:lnTo>
                  <a:pt x="9988" y="49855"/>
                </a:lnTo>
                <a:lnTo>
                  <a:pt x="0" y="49855"/>
                </a:lnTo>
                <a:close/>
                <a:moveTo>
                  <a:pt x="538317" y="0"/>
                </a:moveTo>
                <a:lnTo>
                  <a:pt x="553424" y="0"/>
                </a:lnTo>
                <a:lnTo>
                  <a:pt x="553424" y="49855"/>
                </a:lnTo>
                <a:lnTo>
                  <a:pt x="538317" y="498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2372448" y="10292152"/>
            <a:ext cx="2470624" cy="762534"/>
          </a:xfrm>
          <a:custGeom>
            <a:rect b="b" l="l" r="r" t="t"/>
            <a:pathLst>
              <a:path extrusionOk="0" h="762534" w="2470624">
                <a:moveTo>
                  <a:pt x="2420762" y="752546"/>
                </a:moveTo>
                <a:lnTo>
                  <a:pt x="2470624" y="752546"/>
                </a:lnTo>
                <a:lnTo>
                  <a:pt x="2470624" y="762534"/>
                </a:lnTo>
                <a:lnTo>
                  <a:pt x="2420762" y="762534"/>
                </a:lnTo>
                <a:close/>
                <a:moveTo>
                  <a:pt x="2318547" y="752546"/>
                </a:moveTo>
                <a:lnTo>
                  <a:pt x="2369655" y="752546"/>
                </a:lnTo>
                <a:lnTo>
                  <a:pt x="2369655" y="762534"/>
                </a:lnTo>
                <a:lnTo>
                  <a:pt x="2318547" y="762534"/>
                </a:lnTo>
                <a:close/>
                <a:moveTo>
                  <a:pt x="2218824" y="752546"/>
                </a:moveTo>
                <a:lnTo>
                  <a:pt x="2268686" y="752546"/>
                </a:lnTo>
                <a:lnTo>
                  <a:pt x="2268686" y="762534"/>
                </a:lnTo>
                <a:lnTo>
                  <a:pt x="2218824" y="762534"/>
                </a:lnTo>
                <a:close/>
                <a:moveTo>
                  <a:pt x="2117855" y="752546"/>
                </a:moveTo>
                <a:lnTo>
                  <a:pt x="2167717" y="752546"/>
                </a:lnTo>
                <a:lnTo>
                  <a:pt x="2167717" y="762534"/>
                </a:lnTo>
                <a:lnTo>
                  <a:pt x="2117855" y="762534"/>
                </a:lnTo>
                <a:close/>
                <a:moveTo>
                  <a:pt x="2016887" y="752546"/>
                </a:moveTo>
                <a:lnTo>
                  <a:pt x="2066748" y="752546"/>
                </a:lnTo>
                <a:lnTo>
                  <a:pt x="2066748" y="762534"/>
                </a:lnTo>
                <a:lnTo>
                  <a:pt x="2016887" y="762534"/>
                </a:lnTo>
                <a:close/>
                <a:moveTo>
                  <a:pt x="1915918" y="752546"/>
                </a:moveTo>
                <a:lnTo>
                  <a:pt x="1965779" y="752546"/>
                </a:lnTo>
                <a:lnTo>
                  <a:pt x="1965779" y="762534"/>
                </a:lnTo>
                <a:lnTo>
                  <a:pt x="1915918" y="762534"/>
                </a:lnTo>
                <a:close/>
                <a:moveTo>
                  <a:pt x="1814949" y="752546"/>
                </a:moveTo>
                <a:lnTo>
                  <a:pt x="1864810" y="752546"/>
                </a:lnTo>
                <a:lnTo>
                  <a:pt x="1864810" y="762534"/>
                </a:lnTo>
                <a:lnTo>
                  <a:pt x="1814949" y="762534"/>
                </a:lnTo>
                <a:close/>
                <a:moveTo>
                  <a:pt x="1713980" y="752546"/>
                </a:moveTo>
                <a:lnTo>
                  <a:pt x="1765087" y="752546"/>
                </a:lnTo>
                <a:lnTo>
                  <a:pt x="1765087" y="762534"/>
                </a:lnTo>
                <a:lnTo>
                  <a:pt x="1713980" y="762534"/>
                </a:lnTo>
                <a:close/>
                <a:moveTo>
                  <a:pt x="1613011" y="752546"/>
                </a:moveTo>
                <a:lnTo>
                  <a:pt x="1664118" y="752546"/>
                </a:lnTo>
                <a:lnTo>
                  <a:pt x="1664118" y="762534"/>
                </a:lnTo>
                <a:lnTo>
                  <a:pt x="1613011" y="762534"/>
                </a:lnTo>
                <a:close/>
                <a:moveTo>
                  <a:pt x="1512042" y="752546"/>
                </a:moveTo>
                <a:lnTo>
                  <a:pt x="1563149" y="752546"/>
                </a:lnTo>
                <a:lnTo>
                  <a:pt x="1563149" y="762534"/>
                </a:lnTo>
                <a:lnTo>
                  <a:pt x="1512042" y="762534"/>
                </a:lnTo>
                <a:close/>
                <a:moveTo>
                  <a:pt x="1412319" y="752546"/>
                </a:moveTo>
                <a:lnTo>
                  <a:pt x="1462180" y="752546"/>
                </a:lnTo>
                <a:lnTo>
                  <a:pt x="1462180" y="762534"/>
                </a:lnTo>
                <a:lnTo>
                  <a:pt x="1412319" y="762534"/>
                </a:lnTo>
                <a:close/>
                <a:moveTo>
                  <a:pt x="1311350" y="752546"/>
                </a:moveTo>
                <a:lnTo>
                  <a:pt x="1361212" y="752546"/>
                </a:lnTo>
                <a:lnTo>
                  <a:pt x="1361212" y="762534"/>
                </a:lnTo>
                <a:lnTo>
                  <a:pt x="1311350" y="762534"/>
                </a:lnTo>
                <a:close/>
                <a:moveTo>
                  <a:pt x="1210381" y="752546"/>
                </a:moveTo>
                <a:lnTo>
                  <a:pt x="1261489" y="752546"/>
                </a:lnTo>
                <a:lnTo>
                  <a:pt x="1261489" y="762534"/>
                </a:lnTo>
                <a:lnTo>
                  <a:pt x="1210381" y="762534"/>
                </a:lnTo>
                <a:close/>
                <a:moveTo>
                  <a:pt x="1109412" y="752546"/>
                </a:moveTo>
                <a:lnTo>
                  <a:pt x="1159274" y="752546"/>
                </a:lnTo>
                <a:lnTo>
                  <a:pt x="1159274" y="762534"/>
                </a:lnTo>
                <a:lnTo>
                  <a:pt x="1109412" y="762534"/>
                </a:lnTo>
                <a:close/>
                <a:moveTo>
                  <a:pt x="1008443" y="752546"/>
                </a:moveTo>
                <a:lnTo>
                  <a:pt x="1058305" y="752546"/>
                </a:lnTo>
                <a:lnTo>
                  <a:pt x="1058305" y="762534"/>
                </a:lnTo>
                <a:lnTo>
                  <a:pt x="1008443" y="762534"/>
                </a:lnTo>
                <a:close/>
                <a:moveTo>
                  <a:pt x="907474" y="752546"/>
                </a:moveTo>
                <a:lnTo>
                  <a:pt x="958582" y="752546"/>
                </a:lnTo>
                <a:lnTo>
                  <a:pt x="958582" y="762534"/>
                </a:lnTo>
                <a:lnTo>
                  <a:pt x="907474" y="762534"/>
                </a:lnTo>
                <a:close/>
                <a:moveTo>
                  <a:pt x="806505" y="752546"/>
                </a:moveTo>
                <a:lnTo>
                  <a:pt x="856367" y="752546"/>
                </a:lnTo>
                <a:lnTo>
                  <a:pt x="856367" y="762534"/>
                </a:lnTo>
                <a:lnTo>
                  <a:pt x="806505" y="762534"/>
                </a:lnTo>
                <a:close/>
                <a:moveTo>
                  <a:pt x="705536" y="752546"/>
                </a:moveTo>
                <a:lnTo>
                  <a:pt x="756644" y="752546"/>
                </a:lnTo>
                <a:lnTo>
                  <a:pt x="756644" y="762534"/>
                </a:lnTo>
                <a:lnTo>
                  <a:pt x="705536" y="762534"/>
                </a:lnTo>
                <a:close/>
                <a:moveTo>
                  <a:pt x="605814" y="752546"/>
                </a:moveTo>
                <a:lnTo>
                  <a:pt x="655675" y="752546"/>
                </a:lnTo>
                <a:lnTo>
                  <a:pt x="655675" y="762534"/>
                </a:lnTo>
                <a:lnTo>
                  <a:pt x="605814" y="762534"/>
                </a:lnTo>
                <a:close/>
                <a:moveTo>
                  <a:pt x="504845" y="752546"/>
                </a:moveTo>
                <a:lnTo>
                  <a:pt x="554706" y="752546"/>
                </a:lnTo>
                <a:lnTo>
                  <a:pt x="554706" y="762534"/>
                </a:lnTo>
                <a:lnTo>
                  <a:pt x="504845" y="762534"/>
                </a:lnTo>
                <a:close/>
                <a:moveTo>
                  <a:pt x="403876" y="752546"/>
                </a:moveTo>
                <a:lnTo>
                  <a:pt x="453737" y="752546"/>
                </a:lnTo>
                <a:lnTo>
                  <a:pt x="453737" y="762534"/>
                </a:lnTo>
                <a:lnTo>
                  <a:pt x="403876" y="762534"/>
                </a:lnTo>
                <a:close/>
                <a:moveTo>
                  <a:pt x="302907" y="752546"/>
                </a:moveTo>
                <a:lnTo>
                  <a:pt x="352768" y="752546"/>
                </a:lnTo>
                <a:lnTo>
                  <a:pt x="352768" y="762534"/>
                </a:lnTo>
                <a:lnTo>
                  <a:pt x="302907" y="762534"/>
                </a:lnTo>
                <a:close/>
                <a:moveTo>
                  <a:pt x="201938" y="752546"/>
                </a:moveTo>
                <a:lnTo>
                  <a:pt x="253046" y="752546"/>
                </a:lnTo>
                <a:lnTo>
                  <a:pt x="253046" y="762534"/>
                </a:lnTo>
                <a:lnTo>
                  <a:pt x="201938" y="762534"/>
                </a:lnTo>
                <a:close/>
                <a:moveTo>
                  <a:pt x="100969" y="752546"/>
                </a:moveTo>
                <a:lnTo>
                  <a:pt x="152077" y="752546"/>
                </a:lnTo>
                <a:lnTo>
                  <a:pt x="152077" y="762534"/>
                </a:lnTo>
                <a:lnTo>
                  <a:pt x="100969" y="762534"/>
                </a:lnTo>
                <a:close/>
                <a:moveTo>
                  <a:pt x="0" y="752546"/>
                </a:moveTo>
                <a:lnTo>
                  <a:pt x="49861" y="752546"/>
                </a:lnTo>
                <a:lnTo>
                  <a:pt x="49861" y="762534"/>
                </a:lnTo>
                <a:lnTo>
                  <a:pt x="0" y="762534"/>
                </a:lnTo>
                <a:close/>
                <a:moveTo>
                  <a:pt x="2420769" y="543809"/>
                </a:moveTo>
                <a:lnTo>
                  <a:pt x="2470624" y="543809"/>
                </a:lnTo>
                <a:lnTo>
                  <a:pt x="2470624" y="558917"/>
                </a:lnTo>
                <a:lnTo>
                  <a:pt x="2420769" y="558917"/>
                </a:lnTo>
                <a:close/>
                <a:moveTo>
                  <a:pt x="2318568" y="543809"/>
                </a:moveTo>
                <a:lnTo>
                  <a:pt x="2369668" y="543809"/>
                </a:lnTo>
                <a:lnTo>
                  <a:pt x="2369668" y="558917"/>
                </a:lnTo>
                <a:lnTo>
                  <a:pt x="2318568" y="558917"/>
                </a:lnTo>
                <a:close/>
                <a:moveTo>
                  <a:pt x="2218858" y="543809"/>
                </a:moveTo>
                <a:lnTo>
                  <a:pt x="2268713" y="543809"/>
                </a:lnTo>
                <a:lnTo>
                  <a:pt x="2268713" y="558917"/>
                </a:lnTo>
                <a:lnTo>
                  <a:pt x="2218858" y="558917"/>
                </a:lnTo>
                <a:close/>
                <a:moveTo>
                  <a:pt x="2117903" y="543809"/>
                </a:moveTo>
                <a:lnTo>
                  <a:pt x="2167758" y="543809"/>
                </a:lnTo>
                <a:lnTo>
                  <a:pt x="2167758" y="558917"/>
                </a:lnTo>
                <a:lnTo>
                  <a:pt x="2117903" y="558917"/>
                </a:lnTo>
                <a:close/>
                <a:moveTo>
                  <a:pt x="2016948" y="543809"/>
                </a:moveTo>
                <a:lnTo>
                  <a:pt x="2066802" y="543809"/>
                </a:lnTo>
                <a:lnTo>
                  <a:pt x="2066802" y="558917"/>
                </a:lnTo>
                <a:lnTo>
                  <a:pt x="2016948" y="558917"/>
                </a:lnTo>
                <a:close/>
                <a:moveTo>
                  <a:pt x="1915992" y="543809"/>
                </a:moveTo>
                <a:lnTo>
                  <a:pt x="1965847" y="543809"/>
                </a:lnTo>
                <a:lnTo>
                  <a:pt x="1965847" y="558917"/>
                </a:lnTo>
                <a:lnTo>
                  <a:pt x="1915992" y="558917"/>
                </a:lnTo>
                <a:close/>
                <a:moveTo>
                  <a:pt x="1815037" y="543809"/>
                </a:moveTo>
                <a:lnTo>
                  <a:pt x="1864891" y="543809"/>
                </a:lnTo>
                <a:lnTo>
                  <a:pt x="1864891" y="558917"/>
                </a:lnTo>
                <a:lnTo>
                  <a:pt x="1815037" y="558917"/>
                </a:lnTo>
                <a:close/>
                <a:moveTo>
                  <a:pt x="1714081" y="543809"/>
                </a:moveTo>
                <a:lnTo>
                  <a:pt x="1765182" y="543809"/>
                </a:lnTo>
                <a:lnTo>
                  <a:pt x="1765182" y="558917"/>
                </a:lnTo>
                <a:lnTo>
                  <a:pt x="1714081" y="558917"/>
                </a:lnTo>
                <a:close/>
                <a:moveTo>
                  <a:pt x="1613126" y="543809"/>
                </a:moveTo>
                <a:lnTo>
                  <a:pt x="1664227" y="543809"/>
                </a:lnTo>
                <a:lnTo>
                  <a:pt x="1664227" y="558917"/>
                </a:lnTo>
                <a:lnTo>
                  <a:pt x="1613126" y="558917"/>
                </a:lnTo>
                <a:close/>
                <a:moveTo>
                  <a:pt x="1512171" y="543809"/>
                </a:moveTo>
                <a:lnTo>
                  <a:pt x="1563271" y="543809"/>
                </a:lnTo>
                <a:lnTo>
                  <a:pt x="1563271" y="558917"/>
                </a:lnTo>
                <a:lnTo>
                  <a:pt x="1512171" y="558917"/>
                </a:lnTo>
                <a:close/>
                <a:moveTo>
                  <a:pt x="1412461" y="543809"/>
                </a:moveTo>
                <a:lnTo>
                  <a:pt x="1462316" y="543809"/>
                </a:lnTo>
                <a:lnTo>
                  <a:pt x="1462316" y="558917"/>
                </a:lnTo>
                <a:lnTo>
                  <a:pt x="1412461" y="558917"/>
                </a:lnTo>
                <a:close/>
                <a:moveTo>
                  <a:pt x="1311506" y="543809"/>
                </a:moveTo>
                <a:lnTo>
                  <a:pt x="1361361" y="543809"/>
                </a:lnTo>
                <a:lnTo>
                  <a:pt x="1361361" y="558917"/>
                </a:lnTo>
                <a:lnTo>
                  <a:pt x="1311506" y="558917"/>
                </a:lnTo>
                <a:close/>
                <a:moveTo>
                  <a:pt x="1210551" y="543809"/>
                </a:moveTo>
                <a:lnTo>
                  <a:pt x="1261652" y="543809"/>
                </a:lnTo>
                <a:lnTo>
                  <a:pt x="1261652" y="558917"/>
                </a:lnTo>
                <a:lnTo>
                  <a:pt x="1210551" y="558917"/>
                </a:lnTo>
                <a:close/>
                <a:moveTo>
                  <a:pt x="1109595" y="543809"/>
                </a:moveTo>
                <a:lnTo>
                  <a:pt x="1159450" y="543809"/>
                </a:lnTo>
                <a:lnTo>
                  <a:pt x="1159450" y="558917"/>
                </a:lnTo>
                <a:lnTo>
                  <a:pt x="1109595" y="558917"/>
                </a:lnTo>
                <a:close/>
                <a:moveTo>
                  <a:pt x="2420762" y="208734"/>
                </a:moveTo>
                <a:lnTo>
                  <a:pt x="2470624" y="208734"/>
                </a:lnTo>
                <a:lnTo>
                  <a:pt x="2470624" y="223838"/>
                </a:lnTo>
                <a:lnTo>
                  <a:pt x="2420762" y="223838"/>
                </a:lnTo>
                <a:close/>
                <a:moveTo>
                  <a:pt x="2318547" y="208734"/>
                </a:moveTo>
                <a:lnTo>
                  <a:pt x="2369655" y="208734"/>
                </a:lnTo>
                <a:lnTo>
                  <a:pt x="2369655" y="223838"/>
                </a:lnTo>
                <a:lnTo>
                  <a:pt x="2318547" y="223838"/>
                </a:lnTo>
                <a:close/>
                <a:moveTo>
                  <a:pt x="2218824" y="208734"/>
                </a:moveTo>
                <a:lnTo>
                  <a:pt x="2268686" y="208734"/>
                </a:lnTo>
                <a:lnTo>
                  <a:pt x="2268686" y="223838"/>
                </a:lnTo>
                <a:lnTo>
                  <a:pt x="2218824" y="223838"/>
                </a:lnTo>
                <a:close/>
                <a:moveTo>
                  <a:pt x="2117855" y="208734"/>
                </a:moveTo>
                <a:lnTo>
                  <a:pt x="2167717" y="208734"/>
                </a:lnTo>
                <a:lnTo>
                  <a:pt x="2167717" y="223838"/>
                </a:lnTo>
                <a:lnTo>
                  <a:pt x="2117855" y="223838"/>
                </a:lnTo>
                <a:close/>
                <a:moveTo>
                  <a:pt x="2016887" y="208734"/>
                </a:moveTo>
                <a:lnTo>
                  <a:pt x="2066748" y="208734"/>
                </a:lnTo>
                <a:lnTo>
                  <a:pt x="2066748" y="223838"/>
                </a:lnTo>
                <a:lnTo>
                  <a:pt x="2016887" y="223838"/>
                </a:lnTo>
                <a:close/>
                <a:moveTo>
                  <a:pt x="1915918" y="208734"/>
                </a:moveTo>
                <a:lnTo>
                  <a:pt x="1965779" y="208734"/>
                </a:lnTo>
                <a:lnTo>
                  <a:pt x="1965779" y="223838"/>
                </a:lnTo>
                <a:lnTo>
                  <a:pt x="1915918" y="223838"/>
                </a:lnTo>
                <a:close/>
                <a:moveTo>
                  <a:pt x="1814949" y="208734"/>
                </a:moveTo>
                <a:lnTo>
                  <a:pt x="1864810" y="208734"/>
                </a:lnTo>
                <a:lnTo>
                  <a:pt x="1864810" y="223838"/>
                </a:lnTo>
                <a:lnTo>
                  <a:pt x="1814949" y="223838"/>
                </a:lnTo>
                <a:close/>
                <a:moveTo>
                  <a:pt x="1713980" y="208734"/>
                </a:moveTo>
                <a:lnTo>
                  <a:pt x="1765087" y="208734"/>
                </a:lnTo>
                <a:lnTo>
                  <a:pt x="1765087" y="223838"/>
                </a:lnTo>
                <a:lnTo>
                  <a:pt x="1713980" y="223838"/>
                </a:lnTo>
                <a:close/>
                <a:moveTo>
                  <a:pt x="1613011" y="208734"/>
                </a:moveTo>
                <a:lnTo>
                  <a:pt x="1664118" y="208734"/>
                </a:lnTo>
                <a:lnTo>
                  <a:pt x="1664118" y="223838"/>
                </a:lnTo>
                <a:lnTo>
                  <a:pt x="1613011" y="223838"/>
                </a:lnTo>
                <a:close/>
                <a:moveTo>
                  <a:pt x="1512042" y="208734"/>
                </a:moveTo>
                <a:lnTo>
                  <a:pt x="1563149" y="208734"/>
                </a:lnTo>
                <a:lnTo>
                  <a:pt x="1563149" y="223838"/>
                </a:lnTo>
                <a:lnTo>
                  <a:pt x="1512042" y="223838"/>
                </a:lnTo>
                <a:close/>
                <a:moveTo>
                  <a:pt x="1412319" y="208734"/>
                </a:moveTo>
                <a:lnTo>
                  <a:pt x="1462180" y="208734"/>
                </a:lnTo>
                <a:lnTo>
                  <a:pt x="1462180" y="223838"/>
                </a:lnTo>
                <a:lnTo>
                  <a:pt x="1412319" y="223838"/>
                </a:lnTo>
                <a:close/>
                <a:moveTo>
                  <a:pt x="1311350" y="208734"/>
                </a:moveTo>
                <a:lnTo>
                  <a:pt x="1361212" y="208734"/>
                </a:lnTo>
                <a:lnTo>
                  <a:pt x="1361212" y="223838"/>
                </a:lnTo>
                <a:lnTo>
                  <a:pt x="1311350" y="223838"/>
                </a:lnTo>
                <a:close/>
                <a:moveTo>
                  <a:pt x="1210381" y="208734"/>
                </a:moveTo>
                <a:lnTo>
                  <a:pt x="1261489" y="208734"/>
                </a:lnTo>
                <a:lnTo>
                  <a:pt x="1261489" y="223838"/>
                </a:lnTo>
                <a:lnTo>
                  <a:pt x="1210381" y="223838"/>
                </a:lnTo>
                <a:close/>
                <a:moveTo>
                  <a:pt x="1109412" y="208734"/>
                </a:moveTo>
                <a:lnTo>
                  <a:pt x="1159274" y="208734"/>
                </a:lnTo>
                <a:lnTo>
                  <a:pt x="1159274" y="223838"/>
                </a:lnTo>
                <a:lnTo>
                  <a:pt x="1109412" y="223838"/>
                </a:lnTo>
                <a:close/>
                <a:moveTo>
                  <a:pt x="1008443" y="208734"/>
                </a:moveTo>
                <a:lnTo>
                  <a:pt x="1058305" y="208734"/>
                </a:lnTo>
                <a:lnTo>
                  <a:pt x="1058305" y="223838"/>
                </a:lnTo>
                <a:lnTo>
                  <a:pt x="1008443" y="223838"/>
                </a:lnTo>
                <a:close/>
                <a:moveTo>
                  <a:pt x="907474" y="208734"/>
                </a:moveTo>
                <a:lnTo>
                  <a:pt x="958582" y="208734"/>
                </a:lnTo>
                <a:lnTo>
                  <a:pt x="958582" y="223838"/>
                </a:lnTo>
                <a:lnTo>
                  <a:pt x="907474" y="223838"/>
                </a:lnTo>
                <a:close/>
                <a:moveTo>
                  <a:pt x="806505" y="208734"/>
                </a:moveTo>
                <a:lnTo>
                  <a:pt x="856367" y="208734"/>
                </a:lnTo>
                <a:lnTo>
                  <a:pt x="856367" y="223838"/>
                </a:lnTo>
                <a:lnTo>
                  <a:pt x="806505" y="223838"/>
                </a:lnTo>
                <a:close/>
                <a:moveTo>
                  <a:pt x="705536" y="208734"/>
                </a:moveTo>
                <a:lnTo>
                  <a:pt x="756644" y="208734"/>
                </a:lnTo>
                <a:lnTo>
                  <a:pt x="756644" y="223838"/>
                </a:lnTo>
                <a:lnTo>
                  <a:pt x="705536" y="223838"/>
                </a:lnTo>
                <a:close/>
                <a:moveTo>
                  <a:pt x="605814" y="208734"/>
                </a:moveTo>
                <a:lnTo>
                  <a:pt x="655675" y="208734"/>
                </a:lnTo>
                <a:lnTo>
                  <a:pt x="655675" y="223838"/>
                </a:lnTo>
                <a:lnTo>
                  <a:pt x="605814" y="223838"/>
                </a:lnTo>
                <a:close/>
                <a:moveTo>
                  <a:pt x="504845" y="208734"/>
                </a:moveTo>
                <a:lnTo>
                  <a:pt x="554706" y="208734"/>
                </a:lnTo>
                <a:lnTo>
                  <a:pt x="554706" y="223838"/>
                </a:lnTo>
                <a:lnTo>
                  <a:pt x="504845" y="223838"/>
                </a:lnTo>
                <a:close/>
                <a:moveTo>
                  <a:pt x="403876" y="208734"/>
                </a:moveTo>
                <a:lnTo>
                  <a:pt x="453737" y="208734"/>
                </a:lnTo>
                <a:lnTo>
                  <a:pt x="453737" y="223838"/>
                </a:lnTo>
                <a:lnTo>
                  <a:pt x="403876" y="223838"/>
                </a:lnTo>
                <a:close/>
                <a:moveTo>
                  <a:pt x="302907" y="208734"/>
                </a:moveTo>
                <a:lnTo>
                  <a:pt x="352768" y="208734"/>
                </a:lnTo>
                <a:lnTo>
                  <a:pt x="352768" y="223838"/>
                </a:lnTo>
                <a:lnTo>
                  <a:pt x="302907" y="223838"/>
                </a:lnTo>
                <a:close/>
                <a:moveTo>
                  <a:pt x="201938" y="208734"/>
                </a:moveTo>
                <a:lnTo>
                  <a:pt x="253046" y="208734"/>
                </a:lnTo>
                <a:lnTo>
                  <a:pt x="253046" y="223838"/>
                </a:lnTo>
                <a:lnTo>
                  <a:pt x="201938" y="223838"/>
                </a:lnTo>
                <a:close/>
                <a:moveTo>
                  <a:pt x="100969" y="208734"/>
                </a:moveTo>
                <a:lnTo>
                  <a:pt x="152077" y="208734"/>
                </a:lnTo>
                <a:lnTo>
                  <a:pt x="152077" y="223838"/>
                </a:lnTo>
                <a:lnTo>
                  <a:pt x="100969" y="223838"/>
                </a:lnTo>
                <a:close/>
                <a:moveTo>
                  <a:pt x="0" y="208734"/>
                </a:moveTo>
                <a:lnTo>
                  <a:pt x="49861" y="208734"/>
                </a:lnTo>
                <a:lnTo>
                  <a:pt x="49861" y="223838"/>
                </a:lnTo>
                <a:lnTo>
                  <a:pt x="0" y="223838"/>
                </a:lnTo>
                <a:close/>
                <a:moveTo>
                  <a:pt x="2420769" y="0"/>
                </a:moveTo>
                <a:lnTo>
                  <a:pt x="2470624" y="0"/>
                </a:lnTo>
                <a:lnTo>
                  <a:pt x="2470624" y="9988"/>
                </a:lnTo>
                <a:lnTo>
                  <a:pt x="2420769" y="9988"/>
                </a:lnTo>
                <a:close/>
                <a:moveTo>
                  <a:pt x="2318568" y="0"/>
                </a:moveTo>
                <a:lnTo>
                  <a:pt x="2369668" y="0"/>
                </a:lnTo>
                <a:lnTo>
                  <a:pt x="2369668" y="9988"/>
                </a:lnTo>
                <a:lnTo>
                  <a:pt x="2318568" y="9988"/>
                </a:lnTo>
                <a:close/>
                <a:moveTo>
                  <a:pt x="2218858" y="0"/>
                </a:moveTo>
                <a:lnTo>
                  <a:pt x="2268713" y="0"/>
                </a:lnTo>
                <a:lnTo>
                  <a:pt x="2268713" y="9988"/>
                </a:lnTo>
                <a:lnTo>
                  <a:pt x="2218858" y="9988"/>
                </a:lnTo>
                <a:close/>
                <a:moveTo>
                  <a:pt x="2117903" y="0"/>
                </a:moveTo>
                <a:lnTo>
                  <a:pt x="2167758" y="0"/>
                </a:lnTo>
                <a:lnTo>
                  <a:pt x="2167758" y="9988"/>
                </a:lnTo>
                <a:lnTo>
                  <a:pt x="2117903" y="9988"/>
                </a:lnTo>
                <a:close/>
                <a:moveTo>
                  <a:pt x="2016948" y="0"/>
                </a:moveTo>
                <a:lnTo>
                  <a:pt x="2066802" y="0"/>
                </a:lnTo>
                <a:lnTo>
                  <a:pt x="2066802" y="9988"/>
                </a:lnTo>
                <a:lnTo>
                  <a:pt x="2016948" y="9988"/>
                </a:lnTo>
                <a:close/>
                <a:moveTo>
                  <a:pt x="1915992" y="0"/>
                </a:moveTo>
                <a:lnTo>
                  <a:pt x="1965847" y="0"/>
                </a:lnTo>
                <a:lnTo>
                  <a:pt x="1965847" y="9988"/>
                </a:lnTo>
                <a:lnTo>
                  <a:pt x="1915992" y="9988"/>
                </a:lnTo>
                <a:close/>
                <a:moveTo>
                  <a:pt x="1815037" y="0"/>
                </a:moveTo>
                <a:lnTo>
                  <a:pt x="1864891" y="0"/>
                </a:lnTo>
                <a:lnTo>
                  <a:pt x="1864891" y="9988"/>
                </a:lnTo>
                <a:lnTo>
                  <a:pt x="1815037" y="9988"/>
                </a:lnTo>
                <a:close/>
                <a:moveTo>
                  <a:pt x="1714081" y="0"/>
                </a:moveTo>
                <a:lnTo>
                  <a:pt x="1765182" y="0"/>
                </a:lnTo>
                <a:lnTo>
                  <a:pt x="1765182" y="9988"/>
                </a:lnTo>
                <a:lnTo>
                  <a:pt x="1714081" y="9988"/>
                </a:lnTo>
                <a:close/>
                <a:moveTo>
                  <a:pt x="1613126" y="0"/>
                </a:moveTo>
                <a:lnTo>
                  <a:pt x="1664227" y="0"/>
                </a:lnTo>
                <a:lnTo>
                  <a:pt x="1664227" y="9988"/>
                </a:lnTo>
                <a:lnTo>
                  <a:pt x="1613126" y="9988"/>
                </a:lnTo>
                <a:close/>
                <a:moveTo>
                  <a:pt x="1512171" y="0"/>
                </a:moveTo>
                <a:lnTo>
                  <a:pt x="1563271" y="0"/>
                </a:lnTo>
                <a:lnTo>
                  <a:pt x="1563271" y="9988"/>
                </a:lnTo>
                <a:lnTo>
                  <a:pt x="1512171" y="9988"/>
                </a:lnTo>
                <a:close/>
                <a:moveTo>
                  <a:pt x="1412461" y="0"/>
                </a:moveTo>
                <a:lnTo>
                  <a:pt x="1462316" y="0"/>
                </a:lnTo>
                <a:lnTo>
                  <a:pt x="1462316" y="9988"/>
                </a:lnTo>
                <a:lnTo>
                  <a:pt x="1412461" y="9988"/>
                </a:lnTo>
                <a:close/>
                <a:moveTo>
                  <a:pt x="1311506" y="0"/>
                </a:moveTo>
                <a:lnTo>
                  <a:pt x="1361361" y="0"/>
                </a:lnTo>
                <a:lnTo>
                  <a:pt x="1361361" y="9988"/>
                </a:lnTo>
                <a:lnTo>
                  <a:pt x="1311506" y="9988"/>
                </a:lnTo>
                <a:close/>
                <a:moveTo>
                  <a:pt x="1210551" y="0"/>
                </a:moveTo>
                <a:lnTo>
                  <a:pt x="1261652" y="0"/>
                </a:lnTo>
                <a:lnTo>
                  <a:pt x="1261652" y="9988"/>
                </a:lnTo>
                <a:lnTo>
                  <a:pt x="1210551" y="9988"/>
                </a:lnTo>
                <a:close/>
                <a:moveTo>
                  <a:pt x="1109595" y="0"/>
                </a:moveTo>
                <a:lnTo>
                  <a:pt x="1159450" y="0"/>
                </a:lnTo>
                <a:lnTo>
                  <a:pt x="1159450" y="9988"/>
                </a:lnTo>
                <a:lnTo>
                  <a:pt x="1109595" y="99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4666813" y="2669309"/>
            <a:ext cx="2470623" cy="767654"/>
          </a:xfrm>
          <a:custGeom>
            <a:rect b="b" l="l" r="r" t="t"/>
            <a:pathLst>
              <a:path extrusionOk="0" h="767654" w="2470623">
                <a:moveTo>
                  <a:pt x="2419515" y="752546"/>
                </a:moveTo>
                <a:lnTo>
                  <a:pt x="2470623" y="752546"/>
                </a:lnTo>
                <a:lnTo>
                  <a:pt x="2470623" y="767654"/>
                </a:lnTo>
                <a:lnTo>
                  <a:pt x="2419515" y="767654"/>
                </a:lnTo>
                <a:close/>
                <a:moveTo>
                  <a:pt x="2318547" y="752546"/>
                </a:moveTo>
                <a:lnTo>
                  <a:pt x="2369655" y="752546"/>
                </a:lnTo>
                <a:lnTo>
                  <a:pt x="2369655" y="767654"/>
                </a:lnTo>
                <a:lnTo>
                  <a:pt x="2318547" y="767654"/>
                </a:lnTo>
                <a:close/>
                <a:moveTo>
                  <a:pt x="2218825" y="752546"/>
                </a:moveTo>
                <a:lnTo>
                  <a:pt x="2268685" y="752546"/>
                </a:lnTo>
                <a:lnTo>
                  <a:pt x="2268685" y="767654"/>
                </a:lnTo>
                <a:lnTo>
                  <a:pt x="2218825" y="767654"/>
                </a:lnTo>
                <a:close/>
                <a:moveTo>
                  <a:pt x="2117855" y="752546"/>
                </a:moveTo>
                <a:lnTo>
                  <a:pt x="2167717" y="752546"/>
                </a:lnTo>
                <a:lnTo>
                  <a:pt x="2167717" y="767654"/>
                </a:lnTo>
                <a:lnTo>
                  <a:pt x="2117855" y="767654"/>
                </a:lnTo>
                <a:close/>
                <a:moveTo>
                  <a:pt x="2016886" y="752546"/>
                </a:moveTo>
                <a:lnTo>
                  <a:pt x="2066748" y="752546"/>
                </a:lnTo>
                <a:lnTo>
                  <a:pt x="2066748" y="767654"/>
                </a:lnTo>
                <a:lnTo>
                  <a:pt x="2016886" y="767654"/>
                </a:lnTo>
                <a:close/>
                <a:moveTo>
                  <a:pt x="1915917" y="752546"/>
                </a:moveTo>
                <a:lnTo>
                  <a:pt x="1965779" y="752546"/>
                </a:lnTo>
                <a:lnTo>
                  <a:pt x="1965779" y="767654"/>
                </a:lnTo>
                <a:lnTo>
                  <a:pt x="1915917" y="767654"/>
                </a:lnTo>
                <a:close/>
                <a:moveTo>
                  <a:pt x="1814948" y="752546"/>
                </a:moveTo>
                <a:lnTo>
                  <a:pt x="1864810" y="752546"/>
                </a:lnTo>
                <a:lnTo>
                  <a:pt x="1864810" y="767654"/>
                </a:lnTo>
                <a:lnTo>
                  <a:pt x="1814948" y="767654"/>
                </a:lnTo>
                <a:close/>
                <a:moveTo>
                  <a:pt x="1713979" y="752546"/>
                </a:moveTo>
                <a:lnTo>
                  <a:pt x="1765087" y="752546"/>
                </a:lnTo>
                <a:lnTo>
                  <a:pt x="1765087" y="767654"/>
                </a:lnTo>
                <a:lnTo>
                  <a:pt x="1713979" y="767654"/>
                </a:lnTo>
                <a:close/>
                <a:moveTo>
                  <a:pt x="1613011" y="752546"/>
                </a:moveTo>
                <a:lnTo>
                  <a:pt x="1662872" y="752546"/>
                </a:lnTo>
                <a:lnTo>
                  <a:pt x="1662872" y="767654"/>
                </a:lnTo>
                <a:lnTo>
                  <a:pt x="1613011" y="767654"/>
                </a:lnTo>
                <a:close/>
                <a:moveTo>
                  <a:pt x="1512041" y="752546"/>
                </a:moveTo>
                <a:lnTo>
                  <a:pt x="1561903" y="752546"/>
                </a:lnTo>
                <a:lnTo>
                  <a:pt x="1561903" y="767654"/>
                </a:lnTo>
                <a:lnTo>
                  <a:pt x="1512041" y="767654"/>
                </a:lnTo>
                <a:close/>
                <a:moveTo>
                  <a:pt x="1411073" y="752546"/>
                </a:moveTo>
                <a:lnTo>
                  <a:pt x="1462180" y="752546"/>
                </a:lnTo>
                <a:lnTo>
                  <a:pt x="1462180" y="767654"/>
                </a:lnTo>
                <a:lnTo>
                  <a:pt x="1411073" y="767654"/>
                </a:lnTo>
                <a:close/>
                <a:moveTo>
                  <a:pt x="1310104" y="752546"/>
                </a:moveTo>
                <a:lnTo>
                  <a:pt x="1361211" y="752546"/>
                </a:lnTo>
                <a:lnTo>
                  <a:pt x="1361211" y="767654"/>
                </a:lnTo>
                <a:lnTo>
                  <a:pt x="1310104" y="767654"/>
                </a:lnTo>
                <a:close/>
                <a:moveTo>
                  <a:pt x="1209135" y="752546"/>
                </a:moveTo>
                <a:lnTo>
                  <a:pt x="1260242" y="752546"/>
                </a:lnTo>
                <a:lnTo>
                  <a:pt x="1260242" y="767654"/>
                </a:lnTo>
                <a:lnTo>
                  <a:pt x="1209135" y="767654"/>
                </a:lnTo>
                <a:close/>
                <a:moveTo>
                  <a:pt x="1109412" y="752546"/>
                </a:moveTo>
                <a:lnTo>
                  <a:pt x="1159273" y="752546"/>
                </a:lnTo>
                <a:lnTo>
                  <a:pt x="1159273" y="767654"/>
                </a:lnTo>
                <a:lnTo>
                  <a:pt x="1109412" y="767654"/>
                </a:lnTo>
                <a:close/>
                <a:moveTo>
                  <a:pt x="1008443" y="752546"/>
                </a:moveTo>
                <a:lnTo>
                  <a:pt x="1058304" y="752546"/>
                </a:lnTo>
                <a:lnTo>
                  <a:pt x="1058304" y="767654"/>
                </a:lnTo>
                <a:lnTo>
                  <a:pt x="1008443" y="767654"/>
                </a:lnTo>
                <a:close/>
                <a:moveTo>
                  <a:pt x="907474" y="752546"/>
                </a:moveTo>
                <a:lnTo>
                  <a:pt x="957335" y="752546"/>
                </a:lnTo>
                <a:lnTo>
                  <a:pt x="957335" y="767654"/>
                </a:lnTo>
                <a:lnTo>
                  <a:pt x="907474" y="767654"/>
                </a:lnTo>
                <a:close/>
                <a:moveTo>
                  <a:pt x="806505" y="752546"/>
                </a:moveTo>
                <a:lnTo>
                  <a:pt x="856366" y="752546"/>
                </a:lnTo>
                <a:lnTo>
                  <a:pt x="856366" y="767654"/>
                </a:lnTo>
                <a:lnTo>
                  <a:pt x="806505" y="767654"/>
                </a:lnTo>
                <a:close/>
                <a:moveTo>
                  <a:pt x="705536" y="752546"/>
                </a:moveTo>
                <a:lnTo>
                  <a:pt x="756644" y="752546"/>
                </a:lnTo>
                <a:lnTo>
                  <a:pt x="756644" y="767654"/>
                </a:lnTo>
                <a:lnTo>
                  <a:pt x="705536" y="767654"/>
                </a:lnTo>
                <a:close/>
                <a:moveTo>
                  <a:pt x="604567" y="752546"/>
                </a:moveTo>
                <a:lnTo>
                  <a:pt x="655675" y="752546"/>
                </a:lnTo>
                <a:lnTo>
                  <a:pt x="655675" y="767654"/>
                </a:lnTo>
                <a:lnTo>
                  <a:pt x="604567" y="767654"/>
                </a:lnTo>
                <a:close/>
                <a:moveTo>
                  <a:pt x="503598" y="752546"/>
                </a:moveTo>
                <a:lnTo>
                  <a:pt x="553460" y="752546"/>
                </a:lnTo>
                <a:lnTo>
                  <a:pt x="553460" y="767654"/>
                </a:lnTo>
                <a:lnTo>
                  <a:pt x="503598" y="767654"/>
                </a:lnTo>
                <a:close/>
                <a:moveTo>
                  <a:pt x="402629" y="752546"/>
                </a:moveTo>
                <a:lnTo>
                  <a:pt x="453737" y="752546"/>
                </a:lnTo>
                <a:lnTo>
                  <a:pt x="453737" y="767654"/>
                </a:lnTo>
                <a:lnTo>
                  <a:pt x="402629" y="767654"/>
                </a:lnTo>
                <a:close/>
                <a:moveTo>
                  <a:pt x="302907" y="752546"/>
                </a:moveTo>
                <a:lnTo>
                  <a:pt x="352768" y="752546"/>
                </a:lnTo>
                <a:lnTo>
                  <a:pt x="352768" y="767654"/>
                </a:lnTo>
                <a:lnTo>
                  <a:pt x="302907" y="767654"/>
                </a:lnTo>
                <a:close/>
                <a:moveTo>
                  <a:pt x="200691" y="752546"/>
                </a:moveTo>
                <a:lnTo>
                  <a:pt x="251799" y="752546"/>
                </a:lnTo>
                <a:lnTo>
                  <a:pt x="251799" y="767654"/>
                </a:lnTo>
                <a:lnTo>
                  <a:pt x="200691" y="767654"/>
                </a:lnTo>
                <a:close/>
                <a:moveTo>
                  <a:pt x="100969" y="752546"/>
                </a:moveTo>
                <a:lnTo>
                  <a:pt x="150830" y="752546"/>
                </a:lnTo>
                <a:lnTo>
                  <a:pt x="150830" y="767654"/>
                </a:lnTo>
                <a:lnTo>
                  <a:pt x="100969" y="767654"/>
                </a:lnTo>
                <a:close/>
                <a:moveTo>
                  <a:pt x="0" y="752546"/>
                </a:moveTo>
                <a:lnTo>
                  <a:pt x="49861" y="752546"/>
                </a:lnTo>
                <a:lnTo>
                  <a:pt x="49861" y="767654"/>
                </a:lnTo>
                <a:lnTo>
                  <a:pt x="0" y="767654"/>
                </a:lnTo>
                <a:close/>
                <a:moveTo>
                  <a:pt x="2419521" y="543810"/>
                </a:moveTo>
                <a:lnTo>
                  <a:pt x="2470621" y="543810"/>
                </a:lnTo>
                <a:lnTo>
                  <a:pt x="2470621" y="553698"/>
                </a:lnTo>
                <a:lnTo>
                  <a:pt x="2419521" y="553698"/>
                </a:lnTo>
                <a:close/>
                <a:moveTo>
                  <a:pt x="2318565" y="543810"/>
                </a:moveTo>
                <a:lnTo>
                  <a:pt x="2369667" y="543810"/>
                </a:lnTo>
                <a:lnTo>
                  <a:pt x="2369667" y="553698"/>
                </a:lnTo>
                <a:lnTo>
                  <a:pt x="2318565" y="553698"/>
                </a:lnTo>
                <a:close/>
                <a:moveTo>
                  <a:pt x="2218857" y="543810"/>
                </a:moveTo>
                <a:lnTo>
                  <a:pt x="2268711" y="543810"/>
                </a:lnTo>
                <a:lnTo>
                  <a:pt x="2268711" y="553698"/>
                </a:lnTo>
                <a:lnTo>
                  <a:pt x="2218857" y="553698"/>
                </a:lnTo>
                <a:close/>
                <a:moveTo>
                  <a:pt x="2117901" y="543810"/>
                </a:moveTo>
                <a:lnTo>
                  <a:pt x="2167755" y="543810"/>
                </a:lnTo>
                <a:lnTo>
                  <a:pt x="2167755" y="553698"/>
                </a:lnTo>
                <a:lnTo>
                  <a:pt x="2117901" y="553698"/>
                </a:lnTo>
                <a:close/>
                <a:moveTo>
                  <a:pt x="2016945" y="543810"/>
                </a:moveTo>
                <a:lnTo>
                  <a:pt x="2066800" y="543810"/>
                </a:lnTo>
                <a:lnTo>
                  <a:pt x="2066800" y="553698"/>
                </a:lnTo>
                <a:lnTo>
                  <a:pt x="2016945" y="553698"/>
                </a:lnTo>
                <a:close/>
                <a:moveTo>
                  <a:pt x="1915990" y="543810"/>
                </a:moveTo>
                <a:lnTo>
                  <a:pt x="1965845" y="543810"/>
                </a:lnTo>
                <a:lnTo>
                  <a:pt x="1965845" y="553698"/>
                </a:lnTo>
                <a:lnTo>
                  <a:pt x="1915990" y="553698"/>
                </a:lnTo>
                <a:close/>
                <a:moveTo>
                  <a:pt x="1815035" y="543810"/>
                </a:moveTo>
                <a:lnTo>
                  <a:pt x="1864889" y="543810"/>
                </a:lnTo>
                <a:lnTo>
                  <a:pt x="1864889" y="553698"/>
                </a:lnTo>
                <a:lnTo>
                  <a:pt x="1815035" y="553698"/>
                </a:lnTo>
                <a:close/>
                <a:moveTo>
                  <a:pt x="1714079" y="543810"/>
                </a:moveTo>
                <a:lnTo>
                  <a:pt x="1765180" y="543810"/>
                </a:lnTo>
                <a:lnTo>
                  <a:pt x="1765180" y="553698"/>
                </a:lnTo>
                <a:lnTo>
                  <a:pt x="1714079" y="553698"/>
                </a:lnTo>
                <a:close/>
                <a:moveTo>
                  <a:pt x="1613124" y="543810"/>
                </a:moveTo>
                <a:lnTo>
                  <a:pt x="1662978" y="543810"/>
                </a:lnTo>
                <a:lnTo>
                  <a:pt x="1662978" y="553698"/>
                </a:lnTo>
                <a:lnTo>
                  <a:pt x="1613124" y="553698"/>
                </a:lnTo>
                <a:close/>
                <a:moveTo>
                  <a:pt x="1512168" y="543810"/>
                </a:moveTo>
                <a:lnTo>
                  <a:pt x="1562023" y="543810"/>
                </a:lnTo>
                <a:lnTo>
                  <a:pt x="1562023" y="553698"/>
                </a:lnTo>
                <a:lnTo>
                  <a:pt x="1512168" y="553698"/>
                </a:lnTo>
                <a:close/>
                <a:moveTo>
                  <a:pt x="1411213" y="543810"/>
                </a:moveTo>
                <a:lnTo>
                  <a:pt x="1462314" y="543810"/>
                </a:lnTo>
                <a:lnTo>
                  <a:pt x="1462314" y="553698"/>
                </a:lnTo>
                <a:lnTo>
                  <a:pt x="1411213" y="553698"/>
                </a:lnTo>
                <a:close/>
                <a:moveTo>
                  <a:pt x="1310257" y="543810"/>
                </a:moveTo>
                <a:lnTo>
                  <a:pt x="1361358" y="543810"/>
                </a:lnTo>
                <a:lnTo>
                  <a:pt x="1361358" y="553698"/>
                </a:lnTo>
                <a:lnTo>
                  <a:pt x="1310257" y="553698"/>
                </a:lnTo>
                <a:close/>
                <a:moveTo>
                  <a:pt x="1209302" y="543810"/>
                </a:moveTo>
                <a:lnTo>
                  <a:pt x="1260403" y="543810"/>
                </a:lnTo>
                <a:lnTo>
                  <a:pt x="1260403" y="553698"/>
                </a:lnTo>
                <a:lnTo>
                  <a:pt x="1209302" y="553698"/>
                </a:lnTo>
                <a:close/>
                <a:moveTo>
                  <a:pt x="1109593" y="543810"/>
                </a:moveTo>
                <a:lnTo>
                  <a:pt x="1159448" y="543810"/>
                </a:lnTo>
                <a:lnTo>
                  <a:pt x="1159448" y="553698"/>
                </a:lnTo>
                <a:lnTo>
                  <a:pt x="1109593" y="553698"/>
                </a:lnTo>
                <a:close/>
                <a:moveTo>
                  <a:pt x="2419515" y="208735"/>
                </a:moveTo>
                <a:lnTo>
                  <a:pt x="2470623" y="208735"/>
                </a:lnTo>
                <a:lnTo>
                  <a:pt x="2470623" y="218723"/>
                </a:lnTo>
                <a:lnTo>
                  <a:pt x="2419515" y="218723"/>
                </a:lnTo>
                <a:close/>
                <a:moveTo>
                  <a:pt x="2318547" y="208735"/>
                </a:moveTo>
                <a:lnTo>
                  <a:pt x="2369655" y="208735"/>
                </a:lnTo>
                <a:lnTo>
                  <a:pt x="2369655" y="218723"/>
                </a:lnTo>
                <a:lnTo>
                  <a:pt x="2318547" y="218723"/>
                </a:lnTo>
                <a:close/>
                <a:moveTo>
                  <a:pt x="2218825" y="208735"/>
                </a:moveTo>
                <a:lnTo>
                  <a:pt x="2268685" y="208735"/>
                </a:lnTo>
                <a:lnTo>
                  <a:pt x="2268685" y="218723"/>
                </a:lnTo>
                <a:lnTo>
                  <a:pt x="2218825" y="218723"/>
                </a:lnTo>
                <a:close/>
                <a:moveTo>
                  <a:pt x="2117855" y="208735"/>
                </a:moveTo>
                <a:lnTo>
                  <a:pt x="2167717" y="208735"/>
                </a:lnTo>
                <a:lnTo>
                  <a:pt x="2167717" y="218723"/>
                </a:lnTo>
                <a:lnTo>
                  <a:pt x="2117855" y="218723"/>
                </a:lnTo>
                <a:close/>
                <a:moveTo>
                  <a:pt x="2016886" y="208735"/>
                </a:moveTo>
                <a:lnTo>
                  <a:pt x="2066748" y="208735"/>
                </a:lnTo>
                <a:lnTo>
                  <a:pt x="2066748" y="218723"/>
                </a:lnTo>
                <a:lnTo>
                  <a:pt x="2016886" y="218723"/>
                </a:lnTo>
                <a:close/>
                <a:moveTo>
                  <a:pt x="1915917" y="208735"/>
                </a:moveTo>
                <a:lnTo>
                  <a:pt x="1965779" y="208735"/>
                </a:lnTo>
                <a:lnTo>
                  <a:pt x="1965779" y="218723"/>
                </a:lnTo>
                <a:lnTo>
                  <a:pt x="1915917" y="218723"/>
                </a:lnTo>
                <a:close/>
                <a:moveTo>
                  <a:pt x="1814948" y="208735"/>
                </a:moveTo>
                <a:lnTo>
                  <a:pt x="1864810" y="208735"/>
                </a:lnTo>
                <a:lnTo>
                  <a:pt x="1864810" y="218723"/>
                </a:lnTo>
                <a:lnTo>
                  <a:pt x="1814948" y="218723"/>
                </a:lnTo>
                <a:close/>
                <a:moveTo>
                  <a:pt x="1713979" y="208735"/>
                </a:moveTo>
                <a:lnTo>
                  <a:pt x="1765087" y="208735"/>
                </a:lnTo>
                <a:lnTo>
                  <a:pt x="1765087" y="218723"/>
                </a:lnTo>
                <a:lnTo>
                  <a:pt x="1713979" y="218723"/>
                </a:lnTo>
                <a:close/>
                <a:moveTo>
                  <a:pt x="1613011" y="208735"/>
                </a:moveTo>
                <a:lnTo>
                  <a:pt x="1662872" y="208735"/>
                </a:lnTo>
                <a:lnTo>
                  <a:pt x="1662872" y="218723"/>
                </a:lnTo>
                <a:lnTo>
                  <a:pt x="1613011" y="218723"/>
                </a:lnTo>
                <a:close/>
                <a:moveTo>
                  <a:pt x="1512041" y="208735"/>
                </a:moveTo>
                <a:lnTo>
                  <a:pt x="1561903" y="208735"/>
                </a:lnTo>
                <a:lnTo>
                  <a:pt x="1561903" y="218723"/>
                </a:lnTo>
                <a:lnTo>
                  <a:pt x="1512041" y="218723"/>
                </a:lnTo>
                <a:close/>
                <a:moveTo>
                  <a:pt x="1411073" y="208735"/>
                </a:moveTo>
                <a:lnTo>
                  <a:pt x="1462180" y="208735"/>
                </a:lnTo>
                <a:lnTo>
                  <a:pt x="1462180" y="218723"/>
                </a:lnTo>
                <a:lnTo>
                  <a:pt x="1411073" y="218723"/>
                </a:lnTo>
                <a:close/>
                <a:moveTo>
                  <a:pt x="1310104" y="208735"/>
                </a:moveTo>
                <a:lnTo>
                  <a:pt x="1361211" y="208735"/>
                </a:lnTo>
                <a:lnTo>
                  <a:pt x="1361211" y="218723"/>
                </a:lnTo>
                <a:lnTo>
                  <a:pt x="1310104" y="218723"/>
                </a:lnTo>
                <a:close/>
                <a:moveTo>
                  <a:pt x="1209135" y="208735"/>
                </a:moveTo>
                <a:lnTo>
                  <a:pt x="1260242" y="208735"/>
                </a:lnTo>
                <a:lnTo>
                  <a:pt x="1260242" y="218723"/>
                </a:lnTo>
                <a:lnTo>
                  <a:pt x="1209135" y="218723"/>
                </a:lnTo>
                <a:close/>
                <a:moveTo>
                  <a:pt x="1109412" y="208735"/>
                </a:moveTo>
                <a:lnTo>
                  <a:pt x="1159273" y="208735"/>
                </a:lnTo>
                <a:lnTo>
                  <a:pt x="1159273" y="218723"/>
                </a:lnTo>
                <a:lnTo>
                  <a:pt x="1109412" y="218723"/>
                </a:lnTo>
                <a:close/>
                <a:moveTo>
                  <a:pt x="1008443" y="208735"/>
                </a:moveTo>
                <a:lnTo>
                  <a:pt x="1058304" y="208735"/>
                </a:lnTo>
                <a:lnTo>
                  <a:pt x="1058304" y="218723"/>
                </a:lnTo>
                <a:lnTo>
                  <a:pt x="1008443" y="218723"/>
                </a:lnTo>
                <a:close/>
                <a:moveTo>
                  <a:pt x="907474" y="208735"/>
                </a:moveTo>
                <a:lnTo>
                  <a:pt x="957335" y="208735"/>
                </a:lnTo>
                <a:lnTo>
                  <a:pt x="957335" y="218723"/>
                </a:lnTo>
                <a:lnTo>
                  <a:pt x="907474" y="218723"/>
                </a:lnTo>
                <a:close/>
                <a:moveTo>
                  <a:pt x="806505" y="208735"/>
                </a:moveTo>
                <a:lnTo>
                  <a:pt x="856366" y="208735"/>
                </a:lnTo>
                <a:lnTo>
                  <a:pt x="856366" y="218723"/>
                </a:lnTo>
                <a:lnTo>
                  <a:pt x="806505" y="218723"/>
                </a:lnTo>
                <a:close/>
                <a:moveTo>
                  <a:pt x="705536" y="208735"/>
                </a:moveTo>
                <a:lnTo>
                  <a:pt x="756644" y="208735"/>
                </a:lnTo>
                <a:lnTo>
                  <a:pt x="756644" y="218723"/>
                </a:lnTo>
                <a:lnTo>
                  <a:pt x="705536" y="218723"/>
                </a:lnTo>
                <a:close/>
                <a:moveTo>
                  <a:pt x="604567" y="208735"/>
                </a:moveTo>
                <a:lnTo>
                  <a:pt x="655675" y="208735"/>
                </a:lnTo>
                <a:lnTo>
                  <a:pt x="655675" y="218723"/>
                </a:lnTo>
                <a:lnTo>
                  <a:pt x="604567" y="218723"/>
                </a:lnTo>
                <a:close/>
                <a:moveTo>
                  <a:pt x="503598" y="208735"/>
                </a:moveTo>
                <a:lnTo>
                  <a:pt x="553460" y="208735"/>
                </a:lnTo>
                <a:lnTo>
                  <a:pt x="553460" y="218723"/>
                </a:lnTo>
                <a:lnTo>
                  <a:pt x="503598" y="218723"/>
                </a:lnTo>
                <a:close/>
                <a:moveTo>
                  <a:pt x="402629" y="208735"/>
                </a:moveTo>
                <a:lnTo>
                  <a:pt x="453737" y="208735"/>
                </a:lnTo>
                <a:lnTo>
                  <a:pt x="453737" y="218723"/>
                </a:lnTo>
                <a:lnTo>
                  <a:pt x="402629" y="218723"/>
                </a:lnTo>
                <a:close/>
                <a:moveTo>
                  <a:pt x="302907" y="208735"/>
                </a:moveTo>
                <a:lnTo>
                  <a:pt x="352768" y="208735"/>
                </a:lnTo>
                <a:lnTo>
                  <a:pt x="352768" y="218723"/>
                </a:lnTo>
                <a:lnTo>
                  <a:pt x="302907" y="218723"/>
                </a:lnTo>
                <a:close/>
                <a:moveTo>
                  <a:pt x="200691" y="208735"/>
                </a:moveTo>
                <a:lnTo>
                  <a:pt x="251799" y="208735"/>
                </a:lnTo>
                <a:lnTo>
                  <a:pt x="251799" y="218723"/>
                </a:lnTo>
                <a:lnTo>
                  <a:pt x="200691" y="218723"/>
                </a:lnTo>
                <a:close/>
                <a:moveTo>
                  <a:pt x="100969" y="208735"/>
                </a:moveTo>
                <a:lnTo>
                  <a:pt x="150830" y="208735"/>
                </a:lnTo>
                <a:lnTo>
                  <a:pt x="150830" y="218723"/>
                </a:lnTo>
                <a:lnTo>
                  <a:pt x="100969" y="218723"/>
                </a:lnTo>
                <a:close/>
                <a:moveTo>
                  <a:pt x="0" y="208735"/>
                </a:moveTo>
                <a:lnTo>
                  <a:pt x="49861" y="208735"/>
                </a:lnTo>
                <a:lnTo>
                  <a:pt x="49861" y="218723"/>
                </a:lnTo>
                <a:lnTo>
                  <a:pt x="0" y="218723"/>
                </a:lnTo>
                <a:close/>
                <a:moveTo>
                  <a:pt x="2419521" y="0"/>
                </a:moveTo>
                <a:lnTo>
                  <a:pt x="2470621" y="0"/>
                </a:lnTo>
                <a:lnTo>
                  <a:pt x="2470621" y="9988"/>
                </a:lnTo>
                <a:lnTo>
                  <a:pt x="2419521" y="9988"/>
                </a:lnTo>
                <a:close/>
                <a:moveTo>
                  <a:pt x="2318565" y="0"/>
                </a:moveTo>
                <a:lnTo>
                  <a:pt x="2369667" y="0"/>
                </a:lnTo>
                <a:lnTo>
                  <a:pt x="2369667" y="9988"/>
                </a:lnTo>
                <a:lnTo>
                  <a:pt x="2318565" y="9988"/>
                </a:lnTo>
                <a:close/>
                <a:moveTo>
                  <a:pt x="2218857" y="0"/>
                </a:moveTo>
                <a:lnTo>
                  <a:pt x="2268711" y="0"/>
                </a:lnTo>
                <a:lnTo>
                  <a:pt x="2268711" y="9988"/>
                </a:lnTo>
                <a:lnTo>
                  <a:pt x="2218857" y="9988"/>
                </a:lnTo>
                <a:close/>
                <a:moveTo>
                  <a:pt x="2117901" y="0"/>
                </a:moveTo>
                <a:lnTo>
                  <a:pt x="2167755" y="0"/>
                </a:lnTo>
                <a:lnTo>
                  <a:pt x="2167755" y="9988"/>
                </a:lnTo>
                <a:lnTo>
                  <a:pt x="2117901" y="9988"/>
                </a:lnTo>
                <a:close/>
                <a:moveTo>
                  <a:pt x="2016945" y="0"/>
                </a:moveTo>
                <a:lnTo>
                  <a:pt x="2066800" y="0"/>
                </a:lnTo>
                <a:lnTo>
                  <a:pt x="2066800" y="9988"/>
                </a:lnTo>
                <a:lnTo>
                  <a:pt x="2016945" y="9988"/>
                </a:lnTo>
                <a:close/>
                <a:moveTo>
                  <a:pt x="1915990" y="0"/>
                </a:moveTo>
                <a:lnTo>
                  <a:pt x="1965845" y="0"/>
                </a:lnTo>
                <a:lnTo>
                  <a:pt x="1965845" y="9988"/>
                </a:lnTo>
                <a:lnTo>
                  <a:pt x="1915990" y="9988"/>
                </a:lnTo>
                <a:close/>
                <a:moveTo>
                  <a:pt x="1815035" y="0"/>
                </a:moveTo>
                <a:lnTo>
                  <a:pt x="1864889" y="0"/>
                </a:lnTo>
                <a:lnTo>
                  <a:pt x="1864889" y="9988"/>
                </a:lnTo>
                <a:lnTo>
                  <a:pt x="1815035" y="9988"/>
                </a:lnTo>
                <a:close/>
                <a:moveTo>
                  <a:pt x="1714079" y="0"/>
                </a:moveTo>
                <a:lnTo>
                  <a:pt x="1765180" y="0"/>
                </a:lnTo>
                <a:lnTo>
                  <a:pt x="1765180" y="9988"/>
                </a:lnTo>
                <a:lnTo>
                  <a:pt x="1714079" y="9988"/>
                </a:lnTo>
                <a:close/>
                <a:moveTo>
                  <a:pt x="1613124" y="0"/>
                </a:moveTo>
                <a:lnTo>
                  <a:pt x="1662978" y="0"/>
                </a:lnTo>
                <a:lnTo>
                  <a:pt x="1662978" y="9988"/>
                </a:lnTo>
                <a:lnTo>
                  <a:pt x="1613124" y="9988"/>
                </a:lnTo>
                <a:close/>
                <a:moveTo>
                  <a:pt x="1512168" y="0"/>
                </a:moveTo>
                <a:lnTo>
                  <a:pt x="1562023" y="0"/>
                </a:lnTo>
                <a:lnTo>
                  <a:pt x="1562023" y="9988"/>
                </a:lnTo>
                <a:lnTo>
                  <a:pt x="1512168" y="9988"/>
                </a:lnTo>
                <a:close/>
                <a:moveTo>
                  <a:pt x="1411213" y="0"/>
                </a:moveTo>
                <a:lnTo>
                  <a:pt x="1462314" y="0"/>
                </a:lnTo>
                <a:lnTo>
                  <a:pt x="1462314" y="9988"/>
                </a:lnTo>
                <a:lnTo>
                  <a:pt x="1411213" y="9988"/>
                </a:lnTo>
                <a:close/>
                <a:moveTo>
                  <a:pt x="1310257" y="0"/>
                </a:moveTo>
                <a:lnTo>
                  <a:pt x="1361358" y="0"/>
                </a:lnTo>
                <a:lnTo>
                  <a:pt x="1361358" y="9988"/>
                </a:lnTo>
                <a:lnTo>
                  <a:pt x="1310257" y="9988"/>
                </a:lnTo>
                <a:close/>
                <a:moveTo>
                  <a:pt x="1209302" y="0"/>
                </a:moveTo>
                <a:lnTo>
                  <a:pt x="1260403" y="0"/>
                </a:lnTo>
                <a:lnTo>
                  <a:pt x="1260403" y="9988"/>
                </a:lnTo>
                <a:lnTo>
                  <a:pt x="1209302" y="9988"/>
                </a:lnTo>
                <a:close/>
                <a:moveTo>
                  <a:pt x="1109593" y="0"/>
                </a:moveTo>
                <a:lnTo>
                  <a:pt x="1159448" y="0"/>
                </a:lnTo>
                <a:lnTo>
                  <a:pt x="1159448" y="9988"/>
                </a:lnTo>
                <a:lnTo>
                  <a:pt x="1109593" y="99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586308" y="6485619"/>
            <a:ext cx="1619393" cy="1613490"/>
          </a:xfrm>
          <a:custGeom>
            <a:rect b="b" l="l" r="r" t="t"/>
            <a:pathLst>
              <a:path extrusionOk="0" h="1613490" w="1619393">
                <a:moveTo>
                  <a:pt x="927235" y="1591724"/>
                </a:moveTo>
                <a:lnTo>
                  <a:pt x="929545" y="1604013"/>
                </a:lnTo>
                <a:cubicBezTo>
                  <a:pt x="913494" y="1606643"/>
                  <a:pt x="896201" y="1609381"/>
                  <a:pt x="880044" y="1610772"/>
                </a:cubicBezTo>
                <a:lnTo>
                  <a:pt x="878870" y="1597136"/>
                </a:lnTo>
                <a:cubicBezTo>
                  <a:pt x="895027" y="1595745"/>
                  <a:pt x="912427" y="1594247"/>
                  <a:pt x="927235" y="1591724"/>
                </a:cubicBezTo>
                <a:close/>
                <a:moveTo>
                  <a:pt x="777665" y="1599606"/>
                </a:moveTo>
                <a:cubicBezTo>
                  <a:pt x="794036" y="1600693"/>
                  <a:pt x="811542" y="1600436"/>
                  <a:pt x="827806" y="1600284"/>
                </a:cubicBezTo>
                <a:lnTo>
                  <a:pt x="828873" y="1612680"/>
                </a:lnTo>
                <a:cubicBezTo>
                  <a:pt x="811474" y="1614178"/>
                  <a:pt x="795103" y="1613090"/>
                  <a:pt x="777596" y="1613348"/>
                </a:cubicBezTo>
                <a:close/>
                <a:moveTo>
                  <a:pt x="1025598" y="1570767"/>
                </a:moveTo>
                <a:lnTo>
                  <a:pt x="1029150" y="1582949"/>
                </a:lnTo>
                <a:cubicBezTo>
                  <a:pt x="1013314" y="1588058"/>
                  <a:pt x="997370" y="1591929"/>
                  <a:pt x="980183" y="1595906"/>
                </a:cubicBezTo>
                <a:lnTo>
                  <a:pt x="977767" y="1582377"/>
                </a:lnTo>
                <a:cubicBezTo>
                  <a:pt x="992574" y="1579854"/>
                  <a:pt x="1009654" y="1574637"/>
                  <a:pt x="1025598" y="1570767"/>
                </a:cubicBezTo>
                <a:close/>
                <a:moveTo>
                  <a:pt x="679121" y="1589358"/>
                </a:moveTo>
                <a:cubicBezTo>
                  <a:pt x="695705" y="1592925"/>
                  <a:pt x="712182" y="1595254"/>
                  <a:pt x="728553" y="1596341"/>
                </a:cubicBezTo>
                <a:lnTo>
                  <a:pt x="727241" y="1610191"/>
                </a:lnTo>
                <a:cubicBezTo>
                  <a:pt x="710764" y="1607863"/>
                  <a:pt x="693043" y="1605643"/>
                  <a:pt x="676459" y="1602075"/>
                </a:cubicBezTo>
                <a:close/>
                <a:moveTo>
                  <a:pt x="1120406" y="1537628"/>
                </a:moveTo>
                <a:lnTo>
                  <a:pt x="1121973" y="1541573"/>
                </a:lnTo>
                <a:lnTo>
                  <a:pt x="1125202" y="1549703"/>
                </a:lnTo>
                <a:cubicBezTo>
                  <a:pt x="1109472" y="1556053"/>
                  <a:pt x="1093742" y="1562403"/>
                  <a:pt x="1076661" y="1567619"/>
                </a:cubicBezTo>
                <a:lnTo>
                  <a:pt x="1073109" y="1555437"/>
                </a:lnTo>
                <a:lnTo>
                  <a:pt x="1106358" y="1542918"/>
                </a:lnTo>
                <a:close/>
                <a:moveTo>
                  <a:pt x="580858" y="1567848"/>
                </a:moveTo>
                <a:cubicBezTo>
                  <a:pt x="597549" y="1572655"/>
                  <a:pt x="612891" y="1576328"/>
                  <a:pt x="629582" y="1581135"/>
                </a:cubicBezTo>
                <a:lnTo>
                  <a:pt x="628884" y="1584027"/>
                </a:lnTo>
                <a:lnTo>
                  <a:pt x="626814" y="1592613"/>
                </a:lnTo>
                <a:lnTo>
                  <a:pt x="603383" y="1586222"/>
                </a:lnTo>
                <a:lnTo>
                  <a:pt x="578091" y="1579324"/>
                </a:lnTo>
                <a:close/>
                <a:moveTo>
                  <a:pt x="1209175" y="1492522"/>
                </a:moveTo>
                <a:lnTo>
                  <a:pt x="1215214" y="1504489"/>
                </a:lnTo>
                <a:cubicBezTo>
                  <a:pt x="1200940" y="1513212"/>
                  <a:pt x="1186559" y="1520693"/>
                  <a:pt x="1170935" y="1528282"/>
                </a:cubicBezTo>
                <a:lnTo>
                  <a:pt x="1165003" y="1517555"/>
                </a:lnTo>
                <a:cubicBezTo>
                  <a:pt x="1180627" y="1509965"/>
                  <a:pt x="1194901" y="1501244"/>
                  <a:pt x="1209175" y="1492522"/>
                </a:cubicBezTo>
                <a:close/>
                <a:moveTo>
                  <a:pt x="486501" y="1533512"/>
                </a:moveTo>
                <a:cubicBezTo>
                  <a:pt x="503299" y="1539558"/>
                  <a:pt x="517611" y="1545820"/>
                  <a:pt x="534408" y="1551866"/>
                </a:cubicBezTo>
                <a:lnTo>
                  <a:pt x="529155" y="1563557"/>
                </a:lnTo>
                <a:cubicBezTo>
                  <a:pt x="513600" y="1557403"/>
                  <a:pt x="498045" y="1551250"/>
                  <a:pt x="482490" y="1545097"/>
                </a:cubicBezTo>
                <a:close/>
                <a:moveTo>
                  <a:pt x="1293363" y="1437819"/>
                </a:moveTo>
                <a:lnTo>
                  <a:pt x="1300537" y="1448441"/>
                </a:lnTo>
                <a:cubicBezTo>
                  <a:pt x="1286371" y="1458402"/>
                  <a:pt x="1273446" y="1468257"/>
                  <a:pt x="1259279" y="1478218"/>
                </a:cubicBezTo>
                <a:lnTo>
                  <a:pt x="1251997" y="1466357"/>
                </a:lnTo>
                <a:cubicBezTo>
                  <a:pt x="1266272" y="1457635"/>
                  <a:pt x="1280439" y="1447674"/>
                  <a:pt x="1293363" y="1437819"/>
                </a:cubicBezTo>
                <a:close/>
                <a:moveTo>
                  <a:pt x="398641" y="1487378"/>
                </a:moveTo>
                <a:cubicBezTo>
                  <a:pt x="413060" y="1494879"/>
                  <a:pt x="427585" y="1503619"/>
                  <a:pt x="442003" y="1511118"/>
                </a:cubicBezTo>
                <a:lnTo>
                  <a:pt x="436750" y="1522810"/>
                </a:lnTo>
                <a:cubicBezTo>
                  <a:pt x="421088" y="1515417"/>
                  <a:pt x="406563" y="1506677"/>
                  <a:pt x="392038" y="1497938"/>
                </a:cubicBezTo>
                <a:close/>
                <a:moveTo>
                  <a:pt x="1367892" y="1372710"/>
                </a:moveTo>
                <a:lnTo>
                  <a:pt x="1376202" y="1381984"/>
                </a:lnTo>
                <a:cubicBezTo>
                  <a:pt x="1364628" y="1392972"/>
                  <a:pt x="1353159" y="1405197"/>
                  <a:pt x="1340235" y="1415052"/>
                </a:cubicBezTo>
                <a:lnTo>
                  <a:pt x="1330788" y="1407124"/>
                </a:lnTo>
                <a:cubicBezTo>
                  <a:pt x="1343499" y="1394791"/>
                  <a:pt x="1356423" y="1384936"/>
                  <a:pt x="1367892" y="1372710"/>
                </a:cubicBezTo>
                <a:close/>
                <a:moveTo>
                  <a:pt x="316140" y="1430794"/>
                </a:moveTo>
                <a:cubicBezTo>
                  <a:pt x="329529" y="1440879"/>
                  <a:pt x="342918" y="1450966"/>
                  <a:pt x="356200" y="1459813"/>
                </a:cubicBezTo>
                <a:lnTo>
                  <a:pt x="349598" y="1470372"/>
                </a:lnTo>
                <a:cubicBezTo>
                  <a:pt x="334966" y="1460392"/>
                  <a:pt x="321576" y="1450306"/>
                  <a:pt x="308187" y="1440220"/>
                </a:cubicBezTo>
                <a:close/>
                <a:moveTo>
                  <a:pt x="1434107" y="1298325"/>
                </a:moveTo>
                <a:lnTo>
                  <a:pt x="1444797" y="1306147"/>
                </a:lnTo>
                <a:cubicBezTo>
                  <a:pt x="1434679" y="1319505"/>
                  <a:pt x="1423210" y="1331732"/>
                  <a:pt x="1411850" y="1345198"/>
                </a:cubicBezTo>
                <a:lnTo>
                  <a:pt x="1402295" y="1336031"/>
                </a:lnTo>
                <a:cubicBezTo>
                  <a:pt x="1413763" y="1323804"/>
                  <a:pt x="1423989" y="1311684"/>
                  <a:pt x="1434107" y="1298325"/>
                </a:cubicBezTo>
                <a:close/>
                <a:moveTo>
                  <a:pt x="241593" y="1364782"/>
                </a:moveTo>
                <a:cubicBezTo>
                  <a:pt x="253739" y="1374976"/>
                  <a:pt x="264856" y="1387755"/>
                  <a:pt x="278353" y="1399080"/>
                </a:cubicBezTo>
                <a:lnTo>
                  <a:pt x="269050" y="1407375"/>
                </a:lnTo>
                <a:cubicBezTo>
                  <a:pt x="256797" y="1395942"/>
                  <a:pt x="244544" y="1384509"/>
                  <a:pt x="232291" y="1373076"/>
                </a:cubicBezTo>
                <a:close/>
                <a:moveTo>
                  <a:pt x="1492118" y="1215906"/>
                </a:moveTo>
                <a:lnTo>
                  <a:pt x="1502701" y="1222487"/>
                </a:lnTo>
                <a:cubicBezTo>
                  <a:pt x="1493932" y="1236979"/>
                  <a:pt x="1485163" y="1251471"/>
                  <a:pt x="1475045" y="1264830"/>
                </a:cubicBezTo>
                <a:lnTo>
                  <a:pt x="1464462" y="1258248"/>
                </a:lnTo>
                <a:cubicBezTo>
                  <a:pt x="1474580" y="1244889"/>
                  <a:pt x="1483349" y="1230398"/>
                  <a:pt x="1492118" y="1215906"/>
                </a:cubicBezTo>
                <a:close/>
                <a:moveTo>
                  <a:pt x="176242" y="1289237"/>
                </a:moveTo>
                <a:cubicBezTo>
                  <a:pt x="186116" y="1302124"/>
                  <a:pt x="197233" y="1314903"/>
                  <a:pt x="207107" y="1327790"/>
                </a:cubicBezTo>
                <a:lnTo>
                  <a:pt x="197804" y="1336084"/>
                </a:lnTo>
                <a:cubicBezTo>
                  <a:pt x="186687" y="1323304"/>
                  <a:pt x="175464" y="1309285"/>
                  <a:pt x="165590" y="1296399"/>
                </a:cubicBezTo>
                <a:close/>
                <a:moveTo>
                  <a:pt x="1538304" y="1127012"/>
                </a:moveTo>
                <a:lnTo>
                  <a:pt x="1550023" y="1132247"/>
                </a:lnTo>
                <a:cubicBezTo>
                  <a:pt x="1542604" y="1147871"/>
                  <a:pt x="1535185" y="1163495"/>
                  <a:pt x="1527765" y="1179120"/>
                </a:cubicBezTo>
                <a:lnTo>
                  <a:pt x="1515939" y="1172645"/>
                </a:lnTo>
                <a:cubicBezTo>
                  <a:pt x="1524601" y="1156913"/>
                  <a:pt x="1530885" y="1142636"/>
                  <a:pt x="1538304" y="1127012"/>
                </a:cubicBezTo>
                <a:close/>
                <a:moveTo>
                  <a:pt x="120193" y="1205398"/>
                </a:moveTo>
                <a:cubicBezTo>
                  <a:pt x="129038" y="1220872"/>
                  <a:pt x="137668" y="1233865"/>
                  <a:pt x="146406" y="1248098"/>
                </a:cubicBezTo>
                <a:lnTo>
                  <a:pt x="135754" y="1255259"/>
                </a:lnTo>
                <a:cubicBezTo>
                  <a:pt x="127016" y="1241026"/>
                  <a:pt x="118278" y="1226793"/>
                  <a:pt x="109541" y="1212559"/>
                </a:cubicBezTo>
                <a:close/>
                <a:moveTo>
                  <a:pt x="1572877" y="1034121"/>
                </a:moveTo>
                <a:lnTo>
                  <a:pt x="1584491" y="1038117"/>
                </a:lnTo>
                <a:cubicBezTo>
                  <a:pt x="1580800" y="1053420"/>
                  <a:pt x="1574730" y="1070177"/>
                  <a:pt x="1568553" y="1085694"/>
                </a:cubicBezTo>
                <a:lnTo>
                  <a:pt x="1556941" y="1081699"/>
                </a:lnTo>
                <a:cubicBezTo>
                  <a:pt x="1563117" y="1066182"/>
                  <a:pt x="1567944" y="1049532"/>
                  <a:pt x="1572877" y="1034121"/>
                </a:cubicBezTo>
                <a:close/>
                <a:moveTo>
                  <a:pt x="76251" y="1116772"/>
                </a:moveTo>
                <a:cubicBezTo>
                  <a:pt x="82610" y="1132458"/>
                  <a:pt x="88970" y="1148145"/>
                  <a:pt x="96464" y="1162486"/>
                </a:cubicBezTo>
                <a:lnTo>
                  <a:pt x="85599" y="1167167"/>
                </a:lnTo>
                <a:cubicBezTo>
                  <a:pt x="76755" y="1151694"/>
                  <a:pt x="70503" y="1137247"/>
                  <a:pt x="64144" y="1121560"/>
                </a:cubicBezTo>
                <a:close/>
                <a:moveTo>
                  <a:pt x="1595945" y="938476"/>
                </a:moveTo>
                <a:lnTo>
                  <a:pt x="1608587" y="939886"/>
                </a:lnTo>
                <a:cubicBezTo>
                  <a:pt x="1605003" y="956428"/>
                  <a:pt x="1601419" y="972972"/>
                  <a:pt x="1597728" y="988275"/>
                </a:cubicBezTo>
                <a:lnTo>
                  <a:pt x="1584979" y="985626"/>
                </a:lnTo>
                <a:cubicBezTo>
                  <a:pt x="1589913" y="970216"/>
                  <a:pt x="1592361" y="955020"/>
                  <a:pt x="1595945" y="938476"/>
                </a:cubicBezTo>
                <a:close/>
                <a:moveTo>
                  <a:pt x="41851" y="1026104"/>
                </a:moveTo>
                <a:cubicBezTo>
                  <a:pt x="46841" y="1042278"/>
                  <a:pt x="51831" y="1058452"/>
                  <a:pt x="58068" y="1073383"/>
                </a:cubicBezTo>
                <a:lnTo>
                  <a:pt x="46841" y="1077115"/>
                </a:lnTo>
                <a:cubicBezTo>
                  <a:pt x="39357" y="1060941"/>
                  <a:pt x="34367" y="1046011"/>
                  <a:pt x="29377" y="1029836"/>
                </a:cubicBezTo>
                <a:close/>
                <a:moveTo>
                  <a:pt x="1606156" y="838943"/>
                </a:moveTo>
                <a:lnTo>
                  <a:pt x="1618690" y="839113"/>
                </a:lnTo>
                <a:cubicBezTo>
                  <a:pt x="1617593" y="855441"/>
                  <a:pt x="1616601" y="873010"/>
                  <a:pt x="1614259" y="889445"/>
                </a:cubicBezTo>
                <a:lnTo>
                  <a:pt x="1601725" y="889276"/>
                </a:lnTo>
                <a:cubicBezTo>
                  <a:pt x="1603959" y="871601"/>
                  <a:pt x="1605057" y="855272"/>
                  <a:pt x="1606156" y="838943"/>
                </a:cubicBezTo>
                <a:close/>
                <a:moveTo>
                  <a:pt x="8646" y="927780"/>
                </a:moveTo>
                <a:lnTo>
                  <a:pt x="22317" y="926603"/>
                </a:lnTo>
                <a:cubicBezTo>
                  <a:pt x="23705" y="942719"/>
                  <a:pt x="27684" y="959859"/>
                  <a:pt x="31557" y="975760"/>
                </a:cubicBezTo>
                <a:lnTo>
                  <a:pt x="45647" y="974104"/>
                </a:lnTo>
                <a:lnTo>
                  <a:pt x="17992" y="978176"/>
                </a:lnTo>
                <a:cubicBezTo>
                  <a:pt x="15362" y="962169"/>
                  <a:pt x="11382" y="945028"/>
                  <a:pt x="8646" y="927780"/>
                </a:cubicBezTo>
                <a:close/>
                <a:moveTo>
                  <a:pt x="1602376" y="736867"/>
                </a:moveTo>
                <a:lnTo>
                  <a:pt x="1616047" y="735690"/>
                </a:lnTo>
                <a:lnTo>
                  <a:pt x="1616260" y="738170"/>
                </a:lnTo>
                <a:cubicBezTo>
                  <a:pt x="1617648" y="754285"/>
                  <a:pt x="1617899" y="771746"/>
                  <a:pt x="1619393" y="789100"/>
                </a:cubicBezTo>
                <a:lnTo>
                  <a:pt x="1605615" y="789038"/>
                </a:lnTo>
                <a:cubicBezTo>
                  <a:pt x="1605364" y="771577"/>
                  <a:pt x="1603976" y="755462"/>
                  <a:pt x="1602589" y="739347"/>
                </a:cubicBezTo>
                <a:close/>
                <a:moveTo>
                  <a:pt x="0" y="827373"/>
                </a:moveTo>
                <a:lnTo>
                  <a:pt x="12535" y="827542"/>
                </a:lnTo>
                <a:cubicBezTo>
                  <a:pt x="13815" y="842418"/>
                  <a:pt x="15310" y="859772"/>
                  <a:pt x="16697" y="875888"/>
                </a:cubicBezTo>
                <a:lnTo>
                  <a:pt x="3132" y="878304"/>
                </a:lnTo>
                <a:lnTo>
                  <a:pt x="3026" y="877065"/>
                </a:lnTo>
                <a:cubicBezTo>
                  <a:pt x="1531" y="859710"/>
                  <a:pt x="1387" y="843488"/>
                  <a:pt x="0" y="827373"/>
                </a:cubicBezTo>
                <a:close/>
                <a:moveTo>
                  <a:pt x="1599838" y="634685"/>
                </a:moveTo>
                <a:cubicBezTo>
                  <a:pt x="1603818" y="651826"/>
                  <a:pt x="1607691" y="667727"/>
                  <a:pt x="1610428" y="684974"/>
                </a:cubicBezTo>
                <a:lnTo>
                  <a:pt x="1596756" y="686152"/>
                </a:lnTo>
                <a:cubicBezTo>
                  <a:pt x="1595476" y="671276"/>
                  <a:pt x="1592739" y="654029"/>
                  <a:pt x="1588866" y="638127"/>
                </a:cubicBezTo>
                <a:close/>
                <a:moveTo>
                  <a:pt x="3784" y="725895"/>
                </a:moveTo>
                <a:lnTo>
                  <a:pt x="17669" y="727197"/>
                </a:lnTo>
                <a:cubicBezTo>
                  <a:pt x="15328" y="743633"/>
                  <a:pt x="14230" y="759962"/>
                  <a:pt x="13238" y="777531"/>
                </a:cubicBezTo>
                <a:lnTo>
                  <a:pt x="703" y="777361"/>
                </a:lnTo>
                <a:cubicBezTo>
                  <a:pt x="1694" y="759793"/>
                  <a:pt x="2793" y="743464"/>
                  <a:pt x="3784" y="725895"/>
                </a:cubicBezTo>
                <a:close/>
                <a:moveTo>
                  <a:pt x="1572657" y="537122"/>
                </a:moveTo>
                <a:cubicBezTo>
                  <a:pt x="1579123" y="554049"/>
                  <a:pt x="1584238" y="569843"/>
                  <a:pt x="1588112" y="585744"/>
                </a:cubicBezTo>
                <a:lnTo>
                  <a:pt x="1575897" y="589293"/>
                </a:lnTo>
                <a:cubicBezTo>
                  <a:pt x="1570780" y="573499"/>
                  <a:pt x="1565665" y="557705"/>
                  <a:pt x="1560548" y="541912"/>
                </a:cubicBezTo>
                <a:close/>
                <a:moveTo>
                  <a:pt x="17104" y="642592"/>
                </a:moveTo>
                <a:lnTo>
                  <a:pt x="20120" y="677626"/>
                </a:lnTo>
                <a:lnTo>
                  <a:pt x="10807" y="676588"/>
                </a:lnTo>
                <a:close/>
                <a:moveTo>
                  <a:pt x="20210" y="625827"/>
                </a:moveTo>
                <a:lnTo>
                  <a:pt x="32959" y="628476"/>
                </a:lnTo>
                <a:cubicBezTo>
                  <a:pt x="29375" y="645018"/>
                  <a:pt x="25791" y="661562"/>
                  <a:pt x="23450" y="677997"/>
                </a:cubicBezTo>
                <a:lnTo>
                  <a:pt x="20121" y="677626"/>
                </a:lnTo>
                <a:lnTo>
                  <a:pt x="17105" y="642592"/>
                </a:lnTo>
                <a:close/>
                <a:moveTo>
                  <a:pt x="1533368" y="444349"/>
                </a:moveTo>
                <a:cubicBezTo>
                  <a:pt x="1540970" y="459928"/>
                  <a:pt x="1547222" y="474375"/>
                  <a:pt x="1553581" y="490062"/>
                </a:cubicBezTo>
                <a:lnTo>
                  <a:pt x="1542714" y="494744"/>
                </a:lnTo>
                <a:cubicBezTo>
                  <a:pt x="1536463" y="480297"/>
                  <a:pt x="1528861" y="464717"/>
                  <a:pt x="1521366" y="450376"/>
                </a:cubicBezTo>
                <a:close/>
                <a:moveTo>
                  <a:pt x="49491" y="529646"/>
                </a:moveTo>
                <a:lnTo>
                  <a:pt x="61103" y="533642"/>
                </a:lnTo>
                <a:cubicBezTo>
                  <a:pt x="56170" y="549052"/>
                  <a:pt x="49993" y="564569"/>
                  <a:pt x="46409" y="581112"/>
                </a:cubicBezTo>
                <a:lnTo>
                  <a:pt x="33554" y="577224"/>
                </a:lnTo>
                <a:cubicBezTo>
                  <a:pt x="38381" y="560574"/>
                  <a:pt x="43314" y="545163"/>
                  <a:pt x="49491" y="529646"/>
                </a:cubicBezTo>
                <a:close/>
                <a:moveTo>
                  <a:pt x="1481970" y="356363"/>
                </a:moveTo>
                <a:cubicBezTo>
                  <a:pt x="1490814" y="371836"/>
                  <a:pt x="1500795" y="385962"/>
                  <a:pt x="1508290" y="400302"/>
                </a:cubicBezTo>
                <a:lnTo>
                  <a:pt x="1497532" y="406223"/>
                </a:lnTo>
                <a:cubicBezTo>
                  <a:pt x="1490036" y="391883"/>
                  <a:pt x="1481406" y="378890"/>
                  <a:pt x="1471424" y="364764"/>
                </a:cubicBezTo>
                <a:close/>
                <a:moveTo>
                  <a:pt x="90278" y="436222"/>
                </a:moveTo>
                <a:lnTo>
                  <a:pt x="101997" y="441457"/>
                </a:lnTo>
                <a:cubicBezTo>
                  <a:pt x="94471" y="455842"/>
                  <a:pt x="87052" y="471466"/>
                  <a:pt x="80876" y="486983"/>
                </a:cubicBezTo>
                <a:lnTo>
                  <a:pt x="69156" y="481748"/>
                </a:lnTo>
                <a:cubicBezTo>
                  <a:pt x="75333" y="466231"/>
                  <a:pt x="82752" y="450607"/>
                  <a:pt x="90278" y="436222"/>
                </a:cubicBezTo>
                <a:close/>
                <a:moveTo>
                  <a:pt x="1420027" y="276778"/>
                </a:moveTo>
                <a:cubicBezTo>
                  <a:pt x="1431144" y="289558"/>
                  <a:pt x="1442262" y="302337"/>
                  <a:pt x="1452242" y="316463"/>
                </a:cubicBezTo>
                <a:lnTo>
                  <a:pt x="1441590" y="323624"/>
                </a:lnTo>
                <a:cubicBezTo>
                  <a:pt x="1432959" y="310631"/>
                  <a:pt x="1420599" y="297958"/>
                  <a:pt x="1410725" y="285072"/>
                </a:cubicBezTo>
                <a:close/>
                <a:moveTo>
                  <a:pt x="142891" y="349272"/>
                </a:moveTo>
                <a:lnTo>
                  <a:pt x="153582" y="357093"/>
                </a:lnTo>
                <a:cubicBezTo>
                  <a:pt x="144706" y="370346"/>
                  <a:pt x="134587" y="383704"/>
                  <a:pt x="127062" y="398089"/>
                </a:cubicBezTo>
                <a:lnTo>
                  <a:pt x="115236" y="391614"/>
                </a:lnTo>
                <a:cubicBezTo>
                  <a:pt x="124004" y="377122"/>
                  <a:pt x="132773" y="362631"/>
                  <a:pt x="142891" y="349272"/>
                </a:cubicBezTo>
                <a:close/>
                <a:moveTo>
                  <a:pt x="1348674" y="204248"/>
                </a:moveTo>
                <a:cubicBezTo>
                  <a:pt x="1360927" y="215681"/>
                  <a:pt x="1373287" y="228353"/>
                  <a:pt x="1385540" y="239786"/>
                </a:cubicBezTo>
                <a:lnTo>
                  <a:pt x="1376237" y="248080"/>
                </a:lnTo>
                <a:cubicBezTo>
                  <a:pt x="1363984" y="236647"/>
                  <a:pt x="1351731" y="225214"/>
                  <a:pt x="1340721" y="213675"/>
                </a:cubicBezTo>
                <a:close/>
                <a:moveTo>
                  <a:pt x="206195" y="270143"/>
                </a:moveTo>
                <a:lnTo>
                  <a:pt x="215642" y="278072"/>
                </a:lnTo>
                <a:cubicBezTo>
                  <a:pt x="204174" y="290297"/>
                  <a:pt x="192706" y="302524"/>
                  <a:pt x="182588" y="315883"/>
                </a:cubicBezTo>
                <a:lnTo>
                  <a:pt x="173141" y="307956"/>
                </a:lnTo>
                <a:cubicBezTo>
                  <a:pt x="183366" y="295836"/>
                  <a:pt x="194727" y="282370"/>
                  <a:pt x="206195" y="270143"/>
                </a:cubicBezTo>
                <a:close/>
                <a:moveTo>
                  <a:pt x="1268233" y="142490"/>
                </a:moveTo>
                <a:lnTo>
                  <a:pt x="1295982" y="162695"/>
                </a:lnTo>
                <a:lnTo>
                  <a:pt x="1310561" y="170806"/>
                </a:lnTo>
                <a:lnTo>
                  <a:pt x="1309485" y="172527"/>
                </a:lnTo>
                <a:lnTo>
                  <a:pt x="1309643" y="172642"/>
                </a:lnTo>
                <a:lnTo>
                  <a:pt x="1309403" y="172658"/>
                </a:lnTo>
                <a:lnTo>
                  <a:pt x="1303958" y="181365"/>
                </a:lnTo>
                <a:cubicBezTo>
                  <a:pt x="1289433" y="172625"/>
                  <a:pt x="1275014" y="165125"/>
                  <a:pt x="1260596" y="157625"/>
                </a:cubicBezTo>
                <a:lnTo>
                  <a:pt x="1262401" y="153608"/>
                </a:lnTo>
                <a:lnTo>
                  <a:pt x="1261629" y="153049"/>
                </a:lnTo>
                <a:lnTo>
                  <a:pt x="1265262" y="147239"/>
                </a:lnTo>
                <a:lnTo>
                  <a:pt x="1265849" y="145933"/>
                </a:lnTo>
                <a:lnTo>
                  <a:pt x="1266020" y="146028"/>
                </a:lnTo>
                <a:close/>
                <a:moveTo>
                  <a:pt x="278947" y="198943"/>
                </a:moveTo>
                <a:lnTo>
                  <a:pt x="287258" y="208217"/>
                </a:lnTo>
                <a:cubicBezTo>
                  <a:pt x="274333" y="218071"/>
                  <a:pt x="262865" y="230298"/>
                  <a:pt x="250047" y="241392"/>
                </a:cubicBezTo>
                <a:lnTo>
                  <a:pt x="240601" y="233463"/>
                </a:lnTo>
                <a:cubicBezTo>
                  <a:pt x="253311" y="221131"/>
                  <a:pt x="266129" y="210036"/>
                  <a:pt x="278947" y="198943"/>
                </a:cubicBezTo>
                <a:close/>
                <a:moveTo>
                  <a:pt x="1181081" y="90052"/>
                </a:moveTo>
                <a:cubicBezTo>
                  <a:pt x="1196743" y="97445"/>
                  <a:pt x="1211268" y="106185"/>
                  <a:pt x="1225794" y="114924"/>
                </a:cubicBezTo>
                <a:lnTo>
                  <a:pt x="1219190" y="125483"/>
                </a:lnTo>
                <a:cubicBezTo>
                  <a:pt x="1204665" y="116743"/>
                  <a:pt x="1190246" y="109243"/>
                  <a:pt x="1175828" y="101744"/>
                </a:cubicBezTo>
                <a:close/>
                <a:moveTo>
                  <a:pt x="358764" y="137123"/>
                </a:moveTo>
                <a:lnTo>
                  <a:pt x="365939" y="147745"/>
                </a:lnTo>
                <a:cubicBezTo>
                  <a:pt x="351665" y="156466"/>
                  <a:pt x="338741" y="166321"/>
                  <a:pt x="325816" y="176175"/>
                </a:cubicBezTo>
                <a:lnTo>
                  <a:pt x="317398" y="165661"/>
                </a:lnTo>
                <a:cubicBezTo>
                  <a:pt x="330323" y="155807"/>
                  <a:pt x="345733" y="145739"/>
                  <a:pt x="358764" y="137123"/>
                </a:cubicBezTo>
                <a:close/>
                <a:moveTo>
                  <a:pt x="1088676" y="49305"/>
                </a:moveTo>
                <a:cubicBezTo>
                  <a:pt x="1104124" y="54219"/>
                  <a:pt x="1121028" y="61505"/>
                  <a:pt x="1135340" y="67765"/>
                </a:cubicBezTo>
                <a:lnTo>
                  <a:pt x="1130086" y="79457"/>
                </a:lnTo>
                <a:cubicBezTo>
                  <a:pt x="1115775" y="73197"/>
                  <a:pt x="1098977" y="67149"/>
                  <a:pt x="1083423" y="60996"/>
                </a:cubicBezTo>
                <a:close/>
                <a:moveTo>
                  <a:pt x="447001" y="85819"/>
                </a:moveTo>
                <a:lnTo>
                  <a:pt x="451690" y="96655"/>
                </a:lnTo>
                <a:cubicBezTo>
                  <a:pt x="437310" y="104136"/>
                  <a:pt x="422929" y="111618"/>
                  <a:pt x="408655" y="120341"/>
                </a:cubicBezTo>
                <a:lnTo>
                  <a:pt x="401481" y="109719"/>
                </a:lnTo>
                <a:cubicBezTo>
                  <a:pt x="416998" y="100890"/>
                  <a:pt x="431378" y="93408"/>
                  <a:pt x="447001" y="85819"/>
                </a:cubicBezTo>
                <a:close/>
                <a:moveTo>
                  <a:pt x="991017" y="20249"/>
                </a:moveTo>
                <a:cubicBezTo>
                  <a:pt x="1007601" y="23817"/>
                  <a:pt x="1024292" y="28624"/>
                  <a:pt x="1039633" y="32297"/>
                </a:cubicBezTo>
                <a:lnTo>
                  <a:pt x="1036972" y="45014"/>
                </a:lnTo>
                <a:cubicBezTo>
                  <a:pt x="1020281" y="40207"/>
                  <a:pt x="1003590" y="35400"/>
                  <a:pt x="988356" y="32966"/>
                </a:cubicBezTo>
                <a:close/>
                <a:moveTo>
                  <a:pt x="540033" y="46589"/>
                </a:moveTo>
                <a:lnTo>
                  <a:pt x="541250" y="49401"/>
                </a:lnTo>
                <a:lnTo>
                  <a:pt x="541251" y="49401"/>
                </a:lnTo>
                <a:lnTo>
                  <a:pt x="544723" y="57425"/>
                </a:lnTo>
                <a:cubicBezTo>
                  <a:pt x="528993" y="63775"/>
                  <a:pt x="513262" y="70124"/>
                  <a:pt x="497425" y="75234"/>
                </a:cubicBezTo>
                <a:lnTo>
                  <a:pt x="492630" y="63159"/>
                </a:lnTo>
                <a:lnTo>
                  <a:pt x="528962" y="50459"/>
                </a:lnTo>
                <a:lnTo>
                  <a:pt x="528961" y="50459"/>
                </a:lnTo>
                <a:close/>
                <a:moveTo>
                  <a:pt x="890697" y="3910"/>
                </a:moveTo>
                <a:cubicBezTo>
                  <a:pt x="907067" y="4999"/>
                  <a:pt x="924787" y="7219"/>
                  <a:pt x="941371" y="10787"/>
                </a:cubicBezTo>
                <a:lnTo>
                  <a:pt x="940484" y="15029"/>
                </a:lnTo>
                <a:lnTo>
                  <a:pt x="938710" y="23504"/>
                </a:lnTo>
                <a:lnTo>
                  <a:pt x="902107" y="18333"/>
                </a:lnTo>
                <a:lnTo>
                  <a:pt x="889278" y="16520"/>
                </a:lnTo>
                <a:close/>
                <a:moveTo>
                  <a:pt x="638998" y="18088"/>
                </a:moveTo>
                <a:lnTo>
                  <a:pt x="641308" y="30377"/>
                </a:lnTo>
                <a:cubicBezTo>
                  <a:pt x="624122" y="34354"/>
                  <a:pt x="608178" y="38225"/>
                  <a:pt x="592234" y="42095"/>
                </a:cubicBezTo>
                <a:lnTo>
                  <a:pt x="588788" y="31152"/>
                </a:lnTo>
                <a:cubicBezTo>
                  <a:pt x="605867" y="25936"/>
                  <a:pt x="621811" y="22066"/>
                  <a:pt x="638998" y="18088"/>
                </a:cubicBezTo>
                <a:close/>
                <a:moveTo>
                  <a:pt x="788956" y="182"/>
                </a:moveTo>
                <a:cubicBezTo>
                  <a:pt x="805220" y="31"/>
                  <a:pt x="823970" y="-335"/>
                  <a:pt x="840340" y="753"/>
                </a:cubicBezTo>
                <a:lnTo>
                  <a:pt x="838922" y="13363"/>
                </a:lnTo>
                <a:cubicBezTo>
                  <a:pt x="822551" y="12276"/>
                  <a:pt x="806287" y="12426"/>
                  <a:pt x="790130" y="13817"/>
                </a:cubicBezTo>
                <a:close/>
                <a:moveTo>
                  <a:pt x="737893" y="3330"/>
                </a:moveTo>
                <a:lnTo>
                  <a:pt x="740202" y="15619"/>
                </a:lnTo>
                <a:cubicBezTo>
                  <a:pt x="722803" y="17117"/>
                  <a:pt x="706646" y="18508"/>
                  <a:pt x="689458" y="22485"/>
                </a:cubicBezTo>
                <a:lnTo>
                  <a:pt x="688284" y="8849"/>
                </a:lnTo>
                <a:cubicBezTo>
                  <a:pt x="704442" y="7458"/>
                  <a:pt x="721735" y="4721"/>
                  <a:pt x="737893" y="33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15254911" y="8870584"/>
            <a:ext cx="1619785" cy="1620569"/>
          </a:xfrm>
          <a:custGeom>
            <a:rect b="b" l="l" r="r" t="t"/>
            <a:pathLst>
              <a:path extrusionOk="0" h="1620569" w="1619785">
                <a:moveTo>
                  <a:pt x="976371" y="1588747"/>
                </a:moveTo>
                <a:lnTo>
                  <a:pt x="979550" y="1600875"/>
                </a:lnTo>
                <a:cubicBezTo>
                  <a:pt x="962493" y="1604831"/>
                  <a:pt x="946475" y="1607361"/>
                  <a:pt x="929225" y="1610085"/>
                </a:cubicBezTo>
                <a:lnTo>
                  <a:pt x="927279" y="1597763"/>
                </a:lnTo>
                <a:cubicBezTo>
                  <a:pt x="944529" y="1595039"/>
                  <a:pt x="960353" y="1591277"/>
                  <a:pt x="976371" y="1588747"/>
                </a:cubicBezTo>
                <a:close/>
                <a:moveTo>
                  <a:pt x="824509" y="1608095"/>
                </a:moveTo>
                <a:cubicBezTo>
                  <a:pt x="841973" y="1608095"/>
                  <a:pt x="858190" y="1606847"/>
                  <a:pt x="874407" y="1606847"/>
                </a:cubicBezTo>
                <a:lnTo>
                  <a:pt x="875655" y="1619322"/>
                </a:lnTo>
                <a:cubicBezTo>
                  <a:pt x="858190" y="1620569"/>
                  <a:pt x="841973" y="1620569"/>
                  <a:pt x="824509" y="1620569"/>
                </a:cubicBezTo>
                <a:close/>
                <a:moveTo>
                  <a:pt x="1074136" y="1564478"/>
                </a:moveTo>
                <a:lnTo>
                  <a:pt x="1077412" y="1572791"/>
                </a:lnTo>
                <a:cubicBezTo>
                  <a:pt x="1061978" y="1579018"/>
                  <a:pt x="1045117" y="1584207"/>
                  <a:pt x="1028255" y="1589395"/>
                </a:cubicBezTo>
                <a:lnTo>
                  <a:pt x="1025077" y="1577268"/>
                </a:lnTo>
                <a:lnTo>
                  <a:pt x="1053802" y="1568208"/>
                </a:lnTo>
                <a:close/>
                <a:moveTo>
                  <a:pt x="1073197" y="1562091"/>
                </a:moveTo>
                <a:lnTo>
                  <a:pt x="1073460" y="1562760"/>
                </a:lnTo>
                <a:lnTo>
                  <a:pt x="1068997" y="1563415"/>
                </a:lnTo>
                <a:close/>
                <a:moveTo>
                  <a:pt x="728506" y="1602631"/>
                </a:moveTo>
                <a:cubicBezTo>
                  <a:pt x="743877" y="1603993"/>
                  <a:pt x="761711" y="1604965"/>
                  <a:pt x="778313" y="1606132"/>
                </a:cubicBezTo>
                <a:lnTo>
                  <a:pt x="777794" y="1618844"/>
                </a:lnTo>
                <a:cubicBezTo>
                  <a:pt x="759960" y="1617871"/>
                  <a:pt x="743358" y="1616704"/>
                  <a:pt x="726756" y="1615537"/>
                </a:cubicBezTo>
                <a:close/>
                <a:moveTo>
                  <a:pt x="1165611" y="1523504"/>
                </a:moveTo>
                <a:lnTo>
                  <a:pt x="1171058" y="1534010"/>
                </a:lnTo>
                <a:cubicBezTo>
                  <a:pt x="1155818" y="1541468"/>
                  <a:pt x="1140578" y="1548926"/>
                  <a:pt x="1123911" y="1555347"/>
                </a:cubicBezTo>
                <a:lnTo>
                  <a:pt x="1119501" y="1543414"/>
                </a:lnTo>
                <a:cubicBezTo>
                  <a:pt x="1134936" y="1537188"/>
                  <a:pt x="1150176" y="1529729"/>
                  <a:pt x="1165611" y="1523504"/>
                </a:cubicBezTo>
                <a:close/>
                <a:moveTo>
                  <a:pt x="629802" y="1585383"/>
                </a:moveTo>
                <a:cubicBezTo>
                  <a:pt x="645561" y="1589210"/>
                  <a:pt x="662553" y="1592841"/>
                  <a:pt x="678117" y="1595435"/>
                </a:cubicBezTo>
                <a:lnTo>
                  <a:pt x="676366" y="1608340"/>
                </a:lnTo>
                <a:cubicBezTo>
                  <a:pt x="659569" y="1605941"/>
                  <a:pt x="642578" y="1602310"/>
                  <a:pt x="626819" y="1598484"/>
                </a:cubicBezTo>
                <a:close/>
                <a:moveTo>
                  <a:pt x="1252188" y="1471943"/>
                </a:moveTo>
                <a:lnTo>
                  <a:pt x="1259062" y="1483486"/>
                </a:lnTo>
                <a:cubicBezTo>
                  <a:pt x="1245443" y="1493214"/>
                  <a:pt x="1230398" y="1501905"/>
                  <a:pt x="1215352" y="1510596"/>
                </a:cubicBezTo>
                <a:lnTo>
                  <a:pt x="1208477" y="1499052"/>
                </a:lnTo>
                <a:cubicBezTo>
                  <a:pt x="1223523" y="1490362"/>
                  <a:pt x="1238569" y="1481671"/>
                  <a:pt x="1252188" y="1471943"/>
                </a:cubicBezTo>
                <a:close/>
                <a:moveTo>
                  <a:pt x="533042" y="1556461"/>
                </a:moveTo>
                <a:cubicBezTo>
                  <a:pt x="549190" y="1562751"/>
                  <a:pt x="565144" y="1567810"/>
                  <a:pt x="581097" y="1572868"/>
                </a:cubicBezTo>
                <a:lnTo>
                  <a:pt x="576688" y="1584931"/>
                </a:lnTo>
                <a:cubicBezTo>
                  <a:pt x="560734" y="1579872"/>
                  <a:pt x="544780" y="1574815"/>
                  <a:pt x="528632" y="1568524"/>
                </a:cubicBezTo>
                <a:close/>
                <a:moveTo>
                  <a:pt x="1331241" y="1412731"/>
                </a:moveTo>
                <a:lnTo>
                  <a:pt x="1338959" y="1421616"/>
                </a:lnTo>
                <a:cubicBezTo>
                  <a:pt x="1326767" y="1432382"/>
                  <a:pt x="1313342" y="1443342"/>
                  <a:pt x="1299918" y="1454302"/>
                </a:cubicBezTo>
                <a:lnTo>
                  <a:pt x="1292006" y="1444185"/>
                </a:lnTo>
                <a:cubicBezTo>
                  <a:pt x="1305625" y="1434457"/>
                  <a:pt x="1319049" y="1423497"/>
                  <a:pt x="1331241" y="1412731"/>
                </a:cubicBezTo>
                <a:close/>
                <a:moveTo>
                  <a:pt x="442117" y="1516515"/>
                </a:moveTo>
                <a:cubicBezTo>
                  <a:pt x="457227" y="1524232"/>
                  <a:pt x="472338" y="1531949"/>
                  <a:pt x="487254" y="1538434"/>
                </a:cubicBezTo>
                <a:lnTo>
                  <a:pt x="481418" y="1549459"/>
                </a:lnTo>
                <a:cubicBezTo>
                  <a:pt x="466501" y="1542973"/>
                  <a:pt x="451391" y="1535257"/>
                  <a:pt x="435048" y="1527734"/>
                </a:cubicBezTo>
                <a:close/>
                <a:moveTo>
                  <a:pt x="1403420" y="1341976"/>
                </a:moveTo>
                <a:lnTo>
                  <a:pt x="1412371" y="1350667"/>
                </a:lnTo>
                <a:cubicBezTo>
                  <a:pt x="1400568" y="1363897"/>
                  <a:pt x="1388570" y="1375895"/>
                  <a:pt x="1376377" y="1386661"/>
                </a:cubicBezTo>
                <a:lnTo>
                  <a:pt x="1367623" y="1379203"/>
                </a:lnTo>
                <a:cubicBezTo>
                  <a:pt x="1379620" y="1367205"/>
                  <a:pt x="1391618" y="1355206"/>
                  <a:pt x="1403420" y="1341976"/>
                </a:cubicBezTo>
                <a:close/>
                <a:moveTo>
                  <a:pt x="357029" y="1465541"/>
                </a:moveTo>
                <a:cubicBezTo>
                  <a:pt x="369870" y="1474880"/>
                  <a:pt x="383944" y="1484023"/>
                  <a:pt x="399054" y="1491741"/>
                </a:cubicBezTo>
                <a:lnTo>
                  <a:pt x="391986" y="1502961"/>
                </a:lnTo>
                <a:cubicBezTo>
                  <a:pt x="376681" y="1494012"/>
                  <a:pt x="363839" y="1484672"/>
                  <a:pt x="348534" y="1475723"/>
                </a:cubicBezTo>
                <a:close/>
                <a:moveTo>
                  <a:pt x="1464380" y="1264151"/>
                </a:moveTo>
                <a:lnTo>
                  <a:pt x="1474367" y="1271415"/>
                </a:lnTo>
                <a:cubicBezTo>
                  <a:pt x="1465224" y="1285488"/>
                  <a:pt x="1455884" y="1298329"/>
                  <a:pt x="1444082" y="1311560"/>
                </a:cubicBezTo>
                <a:lnTo>
                  <a:pt x="1435327" y="1304101"/>
                </a:lnTo>
                <a:cubicBezTo>
                  <a:pt x="1444665" y="1291260"/>
                  <a:pt x="1455042" y="1276993"/>
                  <a:pt x="1464380" y="1264151"/>
                </a:cubicBezTo>
                <a:close/>
                <a:moveTo>
                  <a:pt x="277585" y="1402312"/>
                </a:moveTo>
                <a:cubicBezTo>
                  <a:pt x="290621" y="1412883"/>
                  <a:pt x="302619" y="1424880"/>
                  <a:pt x="316886" y="1435256"/>
                </a:cubicBezTo>
                <a:lnTo>
                  <a:pt x="308197" y="1444206"/>
                </a:lnTo>
                <a:cubicBezTo>
                  <a:pt x="295160" y="1433635"/>
                  <a:pt x="282125" y="1423064"/>
                  <a:pt x="269089" y="1412494"/>
                </a:cubicBezTo>
                <a:close/>
                <a:moveTo>
                  <a:pt x="1516388" y="1177639"/>
                </a:moveTo>
                <a:lnTo>
                  <a:pt x="1527608" y="1184707"/>
                </a:lnTo>
                <a:cubicBezTo>
                  <a:pt x="1519696" y="1198586"/>
                  <a:pt x="1511980" y="1213697"/>
                  <a:pt x="1502836" y="1227769"/>
                </a:cubicBezTo>
                <a:lnTo>
                  <a:pt x="1491811" y="1221934"/>
                </a:lnTo>
                <a:cubicBezTo>
                  <a:pt x="1500954" y="1207860"/>
                  <a:pt x="1508672" y="1192749"/>
                  <a:pt x="1516388" y="1177639"/>
                </a:cubicBezTo>
                <a:close/>
                <a:moveTo>
                  <a:pt x="208257" y="1331172"/>
                </a:moveTo>
                <a:cubicBezTo>
                  <a:pt x="217790" y="1343558"/>
                  <a:pt x="229982" y="1356787"/>
                  <a:pt x="241786" y="1367553"/>
                </a:cubicBezTo>
                <a:lnTo>
                  <a:pt x="233096" y="1376503"/>
                </a:lnTo>
                <a:cubicBezTo>
                  <a:pt x="221098" y="1364506"/>
                  <a:pt x="209100" y="1352507"/>
                  <a:pt x="198335" y="1340315"/>
                </a:cubicBezTo>
                <a:close/>
                <a:moveTo>
                  <a:pt x="1557568" y="1086519"/>
                </a:moveTo>
                <a:lnTo>
                  <a:pt x="1568398" y="1091123"/>
                </a:lnTo>
                <a:cubicBezTo>
                  <a:pt x="1563341" y="1107077"/>
                  <a:pt x="1556855" y="1121993"/>
                  <a:pt x="1549333" y="1138336"/>
                </a:cubicBezTo>
                <a:lnTo>
                  <a:pt x="1538502" y="1133732"/>
                </a:lnTo>
                <a:cubicBezTo>
                  <a:pt x="1544987" y="1118816"/>
                  <a:pt x="1551277" y="1102668"/>
                  <a:pt x="1557568" y="1086519"/>
                </a:cubicBezTo>
                <a:close/>
                <a:moveTo>
                  <a:pt x="146580" y="1252506"/>
                </a:moveTo>
                <a:cubicBezTo>
                  <a:pt x="156308" y="1266126"/>
                  <a:pt x="166036" y="1279745"/>
                  <a:pt x="175570" y="1292131"/>
                </a:cubicBezTo>
                <a:lnTo>
                  <a:pt x="165453" y="1300043"/>
                </a:lnTo>
                <a:cubicBezTo>
                  <a:pt x="155920" y="1287657"/>
                  <a:pt x="146191" y="1274038"/>
                  <a:pt x="136269" y="1259186"/>
                </a:cubicBezTo>
                <a:close/>
                <a:moveTo>
                  <a:pt x="1585258" y="989955"/>
                </a:moveTo>
                <a:lnTo>
                  <a:pt x="1598553" y="994170"/>
                </a:lnTo>
                <a:cubicBezTo>
                  <a:pt x="1594727" y="1009928"/>
                  <a:pt x="1589863" y="1027114"/>
                  <a:pt x="1584805" y="1043069"/>
                </a:cubicBezTo>
                <a:lnTo>
                  <a:pt x="1572937" y="1039891"/>
                </a:lnTo>
                <a:cubicBezTo>
                  <a:pt x="1577801" y="1022705"/>
                  <a:pt x="1582858" y="1006751"/>
                  <a:pt x="1585258" y="989955"/>
                </a:cubicBezTo>
                <a:close/>
                <a:moveTo>
                  <a:pt x="96251" y="1165735"/>
                </a:moveTo>
                <a:cubicBezTo>
                  <a:pt x="104943" y="1180780"/>
                  <a:pt x="112207" y="1194789"/>
                  <a:pt x="120897" y="1209833"/>
                </a:cubicBezTo>
                <a:lnTo>
                  <a:pt x="109158" y="1215476"/>
                </a:lnTo>
                <a:cubicBezTo>
                  <a:pt x="100663" y="1201662"/>
                  <a:pt x="93204" y="1186422"/>
                  <a:pt x="85746" y="1171182"/>
                </a:cubicBezTo>
                <a:close/>
                <a:moveTo>
                  <a:pt x="1602702" y="892480"/>
                </a:moveTo>
                <a:lnTo>
                  <a:pt x="1615413" y="892998"/>
                </a:lnTo>
                <a:cubicBezTo>
                  <a:pt x="1613208" y="911027"/>
                  <a:pt x="1611847" y="926397"/>
                  <a:pt x="1608215" y="943389"/>
                </a:cubicBezTo>
                <a:lnTo>
                  <a:pt x="1596542" y="941444"/>
                </a:lnTo>
                <a:cubicBezTo>
                  <a:pt x="1598941" y="924647"/>
                  <a:pt x="1600108" y="908045"/>
                  <a:pt x="1602702" y="892480"/>
                </a:cubicBezTo>
                <a:close/>
                <a:moveTo>
                  <a:pt x="57663" y="1073322"/>
                </a:moveTo>
                <a:cubicBezTo>
                  <a:pt x="62852" y="1090184"/>
                  <a:pt x="68883" y="1104386"/>
                  <a:pt x="75109" y="1119821"/>
                </a:cubicBezTo>
                <a:lnTo>
                  <a:pt x="64603" y="1125268"/>
                </a:lnTo>
                <a:cubicBezTo>
                  <a:pt x="57144" y="1110028"/>
                  <a:pt x="50724" y="1093361"/>
                  <a:pt x="45730" y="1077732"/>
                </a:cubicBezTo>
                <a:close/>
                <a:moveTo>
                  <a:pt x="1607045" y="792024"/>
                </a:moveTo>
                <a:lnTo>
                  <a:pt x="1619756" y="792542"/>
                </a:lnTo>
                <a:cubicBezTo>
                  <a:pt x="1619821" y="808950"/>
                  <a:pt x="1619886" y="825358"/>
                  <a:pt x="1618719" y="841960"/>
                </a:cubicBezTo>
                <a:lnTo>
                  <a:pt x="1606008" y="841441"/>
                </a:lnTo>
                <a:cubicBezTo>
                  <a:pt x="1607370" y="826071"/>
                  <a:pt x="1605878" y="808626"/>
                  <a:pt x="1607045" y="792024"/>
                </a:cubicBezTo>
                <a:close/>
                <a:moveTo>
                  <a:pt x="18880" y="979675"/>
                </a:moveTo>
                <a:lnTo>
                  <a:pt x="29970" y="977924"/>
                </a:lnTo>
                <a:cubicBezTo>
                  <a:pt x="33732" y="993748"/>
                  <a:pt x="37493" y="1009571"/>
                  <a:pt x="42487" y="1025201"/>
                </a:cubicBezTo>
                <a:lnTo>
                  <a:pt x="30554" y="1029611"/>
                </a:lnTo>
                <a:cubicBezTo>
                  <a:pt x="26598" y="1012554"/>
                  <a:pt x="22836" y="996731"/>
                  <a:pt x="18880" y="979675"/>
                </a:cubicBezTo>
                <a:close/>
                <a:moveTo>
                  <a:pt x="1597249" y="690012"/>
                </a:moveTo>
                <a:lnTo>
                  <a:pt x="1609572" y="688066"/>
                </a:lnTo>
                <a:lnTo>
                  <a:pt x="1609961" y="690531"/>
                </a:lnTo>
                <a:cubicBezTo>
                  <a:pt x="1612685" y="707781"/>
                  <a:pt x="1615214" y="723799"/>
                  <a:pt x="1615280" y="740207"/>
                </a:cubicBezTo>
                <a:lnTo>
                  <a:pt x="1604190" y="741958"/>
                </a:lnTo>
                <a:cubicBezTo>
                  <a:pt x="1601660" y="725940"/>
                  <a:pt x="1600363" y="709727"/>
                  <a:pt x="1597639" y="692476"/>
                </a:cubicBezTo>
                <a:close/>
                <a:moveTo>
                  <a:pt x="4350" y="879673"/>
                </a:moveTo>
                <a:lnTo>
                  <a:pt x="15440" y="877922"/>
                </a:lnTo>
                <a:cubicBezTo>
                  <a:pt x="16737" y="894135"/>
                  <a:pt x="19461" y="911385"/>
                  <a:pt x="21796" y="926171"/>
                </a:cubicBezTo>
                <a:lnTo>
                  <a:pt x="8437" y="929544"/>
                </a:lnTo>
                <a:lnTo>
                  <a:pt x="8242" y="928312"/>
                </a:lnTo>
                <a:cubicBezTo>
                  <a:pt x="5713" y="912294"/>
                  <a:pt x="4415" y="896081"/>
                  <a:pt x="4350" y="879673"/>
                </a:cubicBezTo>
                <a:close/>
                <a:moveTo>
                  <a:pt x="1588882" y="589036"/>
                </a:moveTo>
                <a:cubicBezTo>
                  <a:pt x="1592644" y="604860"/>
                  <a:pt x="1596601" y="621916"/>
                  <a:pt x="1600362" y="637740"/>
                </a:cubicBezTo>
                <a:lnTo>
                  <a:pt x="1587842" y="639249"/>
                </a:lnTo>
                <a:lnTo>
                  <a:pt x="1576755" y="592214"/>
                </a:lnTo>
                <a:close/>
                <a:moveTo>
                  <a:pt x="912" y="777919"/>
                </a:moveTo>
                <a:lnTo>
                  <a:pt x="13623" y="778438"/>
                </a:lnTo>
                <a:cubicBezTo>
                  <a:pt x="12456" y="795040"/>
                  <a:pt x="12521" y="811448"/>
                  <a:pt x="12781" y="829088"/>
                </a:cubicBezTo>
                <a:lnTo>
                  <a:pt x="70" y="828569"/>
                </a:lnTo>
                <a:cubicBezTo>
                  <a:pt x="5" y="812162"/>
                  <a:pt x="-255" y="794521"/>
                  <a:pt x="912" y="777919"/>
                </a:cubicBezTo>
                <a:close/>
                <a:moveTo>
                  <a:pt x="1554832" y="493380"/>
                </a:moveTo>
                <a:cubicBezTo>
                  <a:pt x="1562290" y="508620"/>
                  <a:pt x="1567284" y="524249"/>
                  <a:pt x="1573705" y="540916"/>
                </a:cubicBezTo>
                <a:lnTo>
                  <a:pt x="1561577" y="544094"/>
                </a:lnTo>
                <a:cubicBezTo>
                  <a:pt x="1555351" y="528659"/>
                  <a:pt x="1550357" y="513030"/>
                  <a:pt x="1542899" y="497790"/>
                </a:cubicBezTo>
                <a:close/>
                <a:moveTo>
                  <a:pt x="11416" y="676491"/>
                </a:moveTo>
                <a:lnTo>
                  <a:pt x="23089" y="678436"/>
                </a:lnTo>
                <a:cubicBezTo>
                  <a:pt x="20690" y="695233"/>
                  <a:pt x="18291" y="712030"/>
                  <a:pt x="17124" y="728632"/>
                </a:cubicBezTo>
                <a:lnTo>
                  <a:pt x="4218" y="726882"/>
                </a:lnTo>
                <a:cubicBezTo>
                  <a:pt x="6618" y="710085"/>
                  <a:pt x="7784" y="693483"/>
                  <a:pt x="11416" y="676491"/>
                </a:cubicBezTo>
                <a:close/>
                <a:moveTo>
                  <a:pt x="1508849" y="402134"/>
                </a:moveTo>
                <a:cubicBezTo>
                  <a:pt x="1517540" y="417180"/>
                  <a:pt x="1526231" y="432225"/>
                  <a:pt x="1533689" y="447465"/>
                </a:cubicBezTo>
                <a:lnTo>
                  <a:pt x="1521002" y="449009"/>
                </a:lnTo>
                <a:lnTo>
                  <a:pt x="1498538" y="408814"/>
                </a:lnTo>
                <a:close/>
                <a:moveTo>
                  <a:pt x="33593" y="577007"/>
                </a:moveTo>
                <a:lnTo>
                  <a:pt x="45656" y="581416"/>
                </a:lnTo>
                <a:cubicBezTo>
                  <a:pt x="41830" y="597176"/>
                  <a:pt x="36771" y="613130"/>
                  <a:pt x="33140" y="630121"/>
                </a:cubicBezTo>
                <a:lnTo>
                  <a:pt x="21272" y="626944"/>
                </a:lnTo>
                <a:cubicBezTo>
                  <a:pt x="25098" y="611185"/>
                  <a:pt x="29962" y="593999"/>
                  <a:pt x="33593" y="577007"/>
                </a:cubicBezTo>
                <a:close/>
                <a:moveTo>
                  <a:pt x="1452556" y="317567"/>
                </a:moveTo>
                <a:cubicBezTo>
                  <a:pt x="1463711" y="332223"/>
                  <a:pt x="1473439" y="345843"/>
                  <a:pt x="1481935" y="359655"/>
                </a:cubicBezTo>
                <a:lnTo>
                  <a:pt x="1471624" y="366336"/>
                </a:lnTo>
                <a:cubicBezTo>
                  <a:pt x="1463128" y="352523"/>
                  <a:pt x="1453399" y="338903"/>
                  <a:pt x="1442438" y="325480"/>
                </a:cubicBezTo>
                <a:close/>
                <a:moveTo>
                  <a:pt x="69065" y="481738"/>
                </a:moveTo>
                <a:lnTo>
                  <a:pt x="81322" y="487379"/>
                </a:lnTo>
                <a:cubicBezTo>
                  <a:pt x="74837" y="502295"/>
                  <a:pt x="67314" y="518639"/>
                  <a:pt x="62061" y="533360"/>
                </a:cubicBezTo>
                <a:lnTo>
                  <a:pt x="49999" y="528951"/>
                </a:lnTo>
                <a:cubicBezTo>
                  <a:pt x="56483" y="514035"/>
                  <a:pt x="62774" y="497886"/>
                  <a:pt x="69065" y="481738"/>
                </a:cubicBezTo>
                <a:close/>
                <a:moveTo>
                  <a:pt x="1386146" y="240913"/>
                </a:moveTo>
                <a:cubicBezTo>
                  <a:pt x="1398145" y="252911"/>
                  <a:pt x="1410336" y="266140"/>
                  <a:pt x="1421102" y="278332"/>
                </a:cubicBezTo>
                <a:lnTo>
                  <a:pt x="1410985" y="286244"/>
                </a:lnTo>
                <a:cubicBezTo>
                  <a:pt x="1400220" y="274052"/>
                  <a:pt x="1389454" y="261860"/>
                  <a:pt x="1377456" y="249863"/>
                </a:cubicBezTo>
                <a:close/>
                <a:moveTo>
                  <a:pt x="116795" y="392112"/>
                </a:moveTo>
                <a:lnTo>
                  <a:pt x="126783" y="399375"/>
                </a:lnTo>
                <a:cubicBezTo>
                  <a:pt x="118871" y="413253"/>
                  <a:pt x="111153" y="428365"/>
                  <a:pt x="103242" y="442242"/>
                </a:cubicBezTo>
                <a:lnTo>
                  <a:pt x="90984" y="436600"/>
                </a:lnTo>
                <a:cubicBezTo>
                  <a:pt x="98702" y="421490"/>
                  <a:pt x="107651" y="406184"/>
                  <a:pt x="116795" y="392112"/>
                </a:cubicBezTo>
                <a:close/>
                <a:moveTo>
                  <a:pt x="1309814" y="173405"/>
                </a:moveTo>
                <a:lnTo>
                  <a:pt x="1312184" y="175391"/>
                </a:lnTo>
                <a:lnTo>
                  <a:pt x="1313631" y="173757"/>
                </a:lnTo>
                <a:cubicBezTo>
                  <a:pt x="1326042" y="185054"/>
                  <a:pt x="1338454" y="196351"/>
                  <a:pt x="1350865" y="207648"/>
                </a:cubicBezTo>
                <a:lnTo>
                  <a:pt x="1342076" y="217579"/>
                </a:lnTo>
                <a:lnTo>
                  <a:pt x="1332097" y="208496"/>
                </a:lnTo>
                <a:lnTo>
                  <a:pt x="1332074" y="208499"/>
                </a:lnTo>
                <a:lnTo>
                  <a:pt x="1302745" y="184624"/>
                </a:lnTo>
                <a:close/>
                <a:moveTo>
                  <a:pt x="174316" y="308515"/>
                </a:moveTo>
                <a:lnTo>
                  <a:pt x="184498" y="317010"/>
                </a:lnTo>
                <a:cubicBezTo>
                  <a:pt x="173928" y="330045"/>
                  <a:pt x="163357" y="343081"/>
                  <a:pt x="154213" y="357154"/>
                </a:cubicBezTo>
                <a:lnTo>
                  <a:pt x="144031" y="348659"/>
                </a:lnTo>
                <a:cubicBezTo>
                  <a:pt x="153369" y="335818"/>
                  <a:pt x="163745" y="321551"/>
                  <a:pt x="174316" y="308515"/>
                </a:cubicBezTo>
                <a:close/>
                <a:moveTo>
                  <a:pt x="1227449" y="115688"/>
                </a:moveTo>
                <a:cubicBezTo>
                  <a:pt x="1241522" y="124831"/>
                  <a:pt x="1255596" y="133975"/>
                  <a:pt x="1269668" y="143119"/>
                </a:cubicBezTo>
                <a:lnTo>
                  <a:pt x="1262600" y="154339"/>
                </a:lnTo>
                <a:cubicBezTo>
                  <a:pt x="1248332" y="143962"/>
                  <a:pt x="1234259" y="134819"/>
                  <a:pt x="1220380" y="126908"/>
                </a:cubicBezTo>
                <a:close/>
                <a:moveTo>
                  <a:pt x="1158545" y="93018"/>
                </a:moveTo>
                <a:lnTo>
                  <a:pt x="1180117" y="89612"/>
                </a:lnTo>
                <a:lnTo>
                  <a:pt x="1183155" y="91109"/>
                </a:lnTo>
                <a:lnTo>
                  <a:pt x="1177318" y="102134"/>
                </a:lnTo>
                <a:close/>
                <a:moveTo>
                  <a:pt x="241827" y="232183"/>
                </a:moveTo>
                <a:lnTo>
                  <a:pt x="246332" y="237072"/>
                </a:lnTo>
                <a:lnTo>
                  <a:pt x="246331" y="237072"/>
                </a:lnTo>
                <a:lnTo>
                  <a:pt x="250971" y="242106"/>
                </a:lnTo>
                <a:cubicBezTo>
                  <a:pt x="238973" y="254103"/>
                  <a:pt x="226976" y="266101"/>
                  <a:pt x="216210" y="277905"/>
                </a:cubicBezTo>
                <a:lnTo>
                  <a:pt x="207260" y="269215"/>
                </a:lnTo>
                <a:lnTo>
                  <a:pt x="235695" y="238751"/>
                </a:lnTo>
                <a:lnTo>
                  <a:pt x="235696" y="238751"/>
                </a:lnTo>
                <a:close/>
                <a:moveTo>
                  <a:pt x="1136590" y="68151"/>
                </a:moveTo>
                <a:lnTo>
                  <a:pt x="1180117" y="89611"/>
                </a:lnTo>
                <a:lnTo>
                  <a:pt x="1158545" y="93017"/>
                </a:lnTo>
                <a:lnTo>
                  <a:pt x="1132180" y="80214"/>
                </a:lnTo>
                <a:close/>
                <a:moveTo>
                  <a:pt x="318480" y="165772"/>
                </a:moveTo>
                <a:lnTo>
                  <a:pt x="326392" y="175889"/>
                </a:lnTo>
                <a:cubicBezTo>
                  <a:pt x="312967" y="186849"/>
                  <a:pt x="299543" y="197809"/>
                  <a:pt x="287157" y="207343"/>
                </a:cubicBezTo>
                <a:lnTo>
                  <a:pt x="279440" y="198458"/>
                </a:lnTo>
                <a:cubicBezTo>
                  <a:pt x="291437" y="186460"/>
                  <a:pt x="305055" y="176732"/>
                  <a:pt x="318480" y="165772"/>
                </a:cubicBezTo>
                <a:close/>
                <a:moveTo>
                  <a:pt x="1040283" y="34106"/>
                </a:moveTo>
                <a:cubicBezTo>
                  <a:pt x="1057469" y="38970"/>
                  <a:pt x="1073424" y="44028"/>
                  <a:pt x="1089572" y="50318"/>
                </a:cubicBezTo>
                <a:lnTo>
                  <a:pt x="1084968" y="61149"/>
                </a:lnTo>
                <a:cubicBezTo>
                  <a:pt x="1069013" y="56091"/>
                  <a:pt x="1054292" y="50838"/>
                  <a:pt x="1037106" y="45975"/>
                </a:cubicBezTo>
                <a:close/>
                <a:moveTo>
                  <a:pt x="403046" y="109479"/>
                </a:moveTo>
                <a:lnTo>
                  <a:pt x="408688" y="121217"/>
                </a:lnTo>
                <a:cubicBezTo>
                  <a:pt x="394681" y="128481"/>
                  <a:pt x="381062" y="138209"/>
                  <a:pt x="367249" y="146705"/>
                </a:cubicBezTo>
                <a:lnTo>
                  <a:pt x="359336" y="136589"/>
                </a:lnTo>
                <a:cubicBezTo>
                  <a:pt x="373150" y="128092"/>
                  <a:pt x="388001" y="118170"/>
                  <a:pt x="403046" y="109479"/>
                </a:cubicBezTo>
                <a:close/>
                <a:moveTo>
                  <a:pt x="941838" y="10503"/>
                </a:moveTo>
                <a:cubicBezTo>
                  <a:pt x="958828" y="14134"/>
                  <a:pt x="975820" y="17766"/>
                  <a:pt x="991385" y="20360"/>
                </a:cubicBezTo>
                <a:lnTo>
                  <a:pt x="989634" y="33265"/>
                </a:lnTo>
                <a:cubicBezTo>
                  <a:pt x="972448" y="28401"/>
                  <a:pt x="956883" y="25808"/>
                  <a:pt x="940086" y="23409"/>
                </a:cubicBezTo>
                <a:close/>
                <a:moveTo>
                  <a:pt x="493255" y="64924"/>
                </a:moveTo>
                <a:lnTo>
                  <a:pt x="498898" y="76662"/>
                </a:lnTo>
                <a:cubicBezTo>
                  <a:pt x="483462" y="82888"/>
                  <a:pt x="468028" y="89115"/>
                  <a:pt x="452983" y="97805"/>
                </a:cubicBezTo>
                <a:lnTo>
                  <a:pt x="447340" y="86066"/>
                </a:lnTo>
                <a:cubicBezTo>
                  <a:pt x="462580" y="78608"/>
                  <a:pt x="479053" y="70956"/>
                  <a:pt x="493255" y="64924"/>
                </a:cubicBezTo>
                <a:close/>
                <a:moveTo>
                  <a:pt x="840408" y="0"/>
                </a:moveTo>
                <a:cubicBezTo>
                  <a:pt x="858243" y="972"/>
                  <a:pt x="875040" y="3371"/>
                  <a:pt x="891642" y="4538"/>
                </a:cubicBezTo>
                <a:lnTo>
                  <a:pt x="891123" y="17249"/>
                </a:lnTo>
                <a:cubicBezTo>
                  <a:pt x="874326" y="14850"/>
                  <a:pt x="856491" y="13877"/>
                  <a:pt x="841317" y="13748"/>
                </a:cubicBezTo>
                <a:close/>
                <a:moveTo>
                  <a:pt x="588912" y="30873"/>
                </a:moveTo>
                <a:lnTo>
                  <a:pt x="593323" y="42806"/>
                </a:lnTo>
                <a:cubicBezTo>
                  <a:pt x="577693" y="47800"/>
                  <a:pt x="560831" y="52989"/>
                  <a:pt x="545202" y="57983"/>
                </a:cubicBezTo>
                <a:lnTo>
                  <a:pt x="540793" y="46049"/>
                </a:lnTo>
                <a:cubicBezTo>
                  <a:pt x="556421" y="41055"/>
                  <a:pt x="573088" y="34635"/>
                  <a:pt x="588912" y="30873"/>
                </a:cubicBezTo>
                <a:close/>
                <a:moveTo>
                  <a:pt x="739886" y="3243"/>
                </a:moveTo>
                <a:cubicBezTo>
                  <a:pt x="756099" y="1945"/>
                  <a:pt x="773545" y="454"/>
                  <a:pt x="789953" y="389"/>
                </a:cubicBezTo>
                <a:lnTo>
                  <a:pt x="790666" y="12905"/>
                </a:lnTo>
                <a:cubicBezTo>
                  <a:pt x="774258" y="12970"/>
                  <a:pt x="756814" y="14462"/>
                  <a:pt x="740601" y="15760"/>
                </a:cubicBezTo>
                <a:close/>
                <a:moveTo>
                  <a:pt x="688978" y="8756"/>
                </a:moveTo>
                <a:lnTo>
                  <a:pt x="691119" y="22310"/>
                </a:lnTo>
                <a:cubicBezTo>
                  <a:pt x="673867" y="25035"/>
                  <a:pt x="657849" y="27564"/>
                  <a:pt x="642025" y="31327"/>
                </a:cubicBezTo>
                <a:lnTo>
                  <a:pt x="638653" y="17966"/>
                </a:lnTo>
                <a:cubicBezTo>
                  <a:pt x="655903" y="15242"/>
                  <a:pt x="671727" y="11481"/>
                  <a:pt x="688978" y="8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540166" y="4593513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1540166" y="3932448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5330825" y="1106549"/>
            <a:ext cx="13716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Personal Growth</a:t>
            </a:r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2016331" y="9998633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2016331" y="9337568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/>
        </p:nvSpPr>
        <p:spPr>
          <a:xfrm>
            <a:off x="26763161" y="8987663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18270611" y="2930510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 rot="10800000">
            <a:off x="16435186" y="5196109"/>
            <a:ext cx="2999220" cy="1150004"/>
          </a:xfrm>
          <a:custGeom>
            <a:rect b="b" l="l" r="r" t="t"/>
            <a:pathLst>
              <a:path extrusionOk="0" h="552" w="1436">
                <a:moveTo>
                  <a:pt x="11" y="551"/>
                </a:moveTo>
                <a:lnTo>
                  <a:pt x="0" y="551"/>
                </a:lnTo>
                <a:lnTo>
                  <a:pt x="0" y="0"/>
                </a:lnTo>
                <a:lnTo>
                  <a:pt x="1435" y="0"/>
                </a:lnTo>
                <a:lnTo>
                  <a:pt x="1435" y="11"/>
                </a:lnTo>
                <a:lnTo>
                  <a:pt x="11" y="11"/>
                </a:lnTo>
                <a:lnTo>
                  <a:pt x="11" y="55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4"/>
          <p:cNvSpPr/>
          <p:nvPr/>
        </p:nvSpPr>
        <p:spPr>
          <a:xfrm rot="5400000">
            <a:off x="19439007" y="6171314"/>
            <a:ext cx="340398" cy="349601"/>
          </a:xfrm>
          <a:custGeom>
            <a:rect b="b" l="l" r="r" t="t"/>
            <a:pathLst>
              <a:path extrusionOk="0" h="166" w="165">
                <a:moveTo>
                  <a:pt x="82" y="11"/>
                </a:moveTo>
                <a:lnTo>
                  <a:pt x="82" y="11"/>
                </a:lnTo>
                <a:cubicBezTo>
                  <a:pt x="42" y="11"/>
                  <a:pt x="10" y="43"/>
                  <a:pt x="10" y="83"/>
                </a:cubicBezTo>
                <a:lnTo>
                  <a:pt x="10" y="83"/>
                </a:lnTo>
                <a:cubicBezTo>
                  <a:pt x="10" y="123"/>
                  <a:pt x="42" y="155"/>
                  <a:pt x="82" y="155"/>
                </a:cubicBezTo>
                <a:lnTo>
                  <a:pt x="82" y="155"/>
                </a:lnTo>
                <a:cubicBezTo>
                  <a:pt x="122" y="155"/>
                  <a:pt x="155" y="123"/>
                  <a:pt x="155" y="83"/>
                </a:cubicBezTo>
                <a:lnTo>
                  <a:pt x="155" y="83"/>
                </a:lnTo>
                <a:cubicBezTo>
                  <a:pt x="155" y="43"/>
                  <a:pt x="122" y="11"/>
                  <a:pt x="82" y="11"/>
                </a:cubicBezTo>
                <a:close/>
                <a:moveTo>
                  <a:pt x="82" y="165"/>
                </a:move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3"/>
                </a:cubicBezTo>
                <a:lnTo>
                  <a:pt x="164" y="83"/>
                </a:lnTo>
                <a:cubicBezTo>
                  <a:pt x="164" y="128"/>
                  <a:pt x="128" y="165"/>
                  <a:pt x="82" y="1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15463303" y="3844822"/>
            <a:ext cx="1944538" cy="1944538"/>
          </a:xfrm>
          <a:custGeom>
            <a:rect b="b" l="l" r="r" t="t"/>
            <a:pathLst>
              <a:path extrusionOk="0" h="1563" w="1563">
                <a:moveTo>
                  <a:pt x="1558" y="788"/>
                </a:moveTo>
                <a:lnTo>
                  <a:pt x="1558" y="788"/>
                </a:lnTo>
                <a:cubicBezTo>
                  <a:pt x="1554" y="1217"/>
                  <a:pt x="1204" y="1562"/>
                  <a:pt x="774" y="1558"/>
                </a:cubicBezTo>
                <a:lnTo>
                  <a:pt x="774" y="1558"/>
                </a:lnTo>
                <a:cubicBezTo>
                  <a:pt x="345" y="1554"/>
                  <a:pt x="0" y="1203"/>
                  <a:pt x="4" y="775"/>
                </a:cubicBezTo>
                <a:lnTo>
                  <a:pt x="4" y="775"/>
                </a:lnTo>
                <a:cubicBezTo>
                  <a:pt x="9" y="345"/>
                  <a:pt x="360" y="0"/>
                  <a:pt x="788" y="5"/>
                </a:cubicBezTo>
                <a:lnTo>
                  <a:pt x="788" y="5"/>
                </a:lnTo>
                <a:cubicBezTo>
                  <a:pt x="1217" y="8"/>
                  <a:pt x="1562" y="359"/>
                  <a:pt x="1558" y="788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5628094" y="4009612"/>
            <a:ext cx="1614956" cy="1620446"/>
          </a:xfrm>
          <a:custGeom>
            <a:rect b="b" l="l" r="r" t="t"/>
            <a:pathLst>
              <a:path extrusionOk="0" h="1299" w="1298">
                <a:moveTo>
                  <a:pt x="612" y="11"/>
                </a:moveTo>
                <a:lnTo>
                  <a:pt x="612" y="1"/>
                </a:lnTo>
                <a:lnTo>
                  <a:pt x="612" y="1"/>
                </a:lnTo>
                <a:cubicBezTo>
                  <a:pt x="625" y="0"/>
                  <a:pt x="639" y="0"/>
                  <a:pt x="653" y="0"/>
                </a:cubicBezTo>
                <a:lnTo>
                  <a:pt x="653" y="11"/>
                </a:lnTo>
                <a:lnTo>
                  <a:pt x="653" y="11"/>
                </a:lnTo>
                <a:cubicBezTo>
                  <a:pt x="639" y="11"/>
                  <a:pt x="626" y="11"/>
                  <a:pt x="612" y="11"/>
                </a:cubicBezTo>
                <a:close/>
                <a:moveTo>
                  <a:pt x="733" y="16"/>
                </a:moveTo>
                <a:lnTo>
                  <a:pt x="733" y="16"/>
                </a:lnTo>
                <a:cubicBezTo>
                  <a:pt x="720" y="14"/>
                  <a:pt x="706" y="13"/>
                  <a:pt x="692" y="12"/>
                </a:cubicBezTo>
                <a:lnTo>
                  <a:pt x="693" y="2"/>
                </a:lnTo>
                <a:lnTo>
                  <a:pt x="693" y="2"/>
                </a:lnTo>
                <a:cubicBezTo>
                  <a:pt x="707" y="3"/>
                  <a:pt x="721" y="4"/>
                  <a:pt x="734" y="6"/>
                </a:cubicBezTo>
                <a:lnTo>
                  <a:pt x="733" y="16"/>
                </a:lnTo>
                <a:close/>
                <a:moveTo>
                  <a:pt x="533" y="21"/>
                </a:moveTo>
                <a:lnTo>
                  <a:pt x="531" y="11"/>
                </a:lnTo>
                <a:lnTo>
                  <a:pt x="531" y="11"/>
                </a:lnTo>
                <a:cubicBezTo>
                  <a:pt x="544" y="8"/>
                  <a:pt x="558" y="6"/>
                  <a:pt x="571" y="5"/>
                </a:cubicBezTo>
                <a:lnTo>
                  <a:pt x="573" y="15"/>
                </a:lnTo>
                <a:lnTo>
                  <a:pt x="573" y="15"/>
                </a:lnTo>
                <a:cubicBezTo>
                  <a:pt x="559" y="16"/>
                  <a:pt x="546" y="19"/>
                  <a:pt x="533" y="21"/>
                </a:cubicBezTo>
                <a:close/>
                <a:moveTo>
                  <a:pt x="811" y="31"/>
                </a:moveTo>
                <a:lnTo>
                  <a:pt x="811" y="31"/>
                </a:lnTo>
                <a:cubicBezTo>
                  <a:pt x="798" y="28"/>
                  <a:pt x="785" y="25"/>
                  <a:pt x="772" y="22"/>
                </a:cubicBezTo>
                <a:lnTo>
                  <a:pt x="774" y="12"/>
                </a:lnTo>
                <a:lnTo>
                  <a:pt x="774" y="12"/>
                </a:lnTo>
                <a:cubicBezTo>
                  <a:pt x="787" y="15"/>
                  <a:pt x="801" y="18"/>
                  <a:pt x="814" y="22"/>
                </a:cubicBezTo>
                <a:lnTo>
                  <a:pt x="811" y="31"/>
                </a:lnTo>
                <a:close/>
                <a:moveTo>
                  <a:pt x="455" y="40"/>
                </a:moveTo>
                <a:lnTo>
                  <a:pt x="452" y="30"/>
                </a:lnTo>
                <a:lnTo>
                  <a:pt x="452" y="30"/>
                </a:lnTo>
                <a:cubicBezTo>
                  <a:pt x="465" y="27"/>
                  <a:pt x="478" y="23"/>
                  <a:pt x="491" y="19"/>
                </a:cubicBezTo>
                <a:lnTo>
                  <a:pt x="494" y="29"/>
                </a:lnTo>
                <a:lnTo>
                  <a:pt x="494" y="29"/>
                </a:lnTo>
                <a:cubicBezTo>
                  <a:pt x="481" y="33"/>
                  <a:pt x="468" y="36"/>
                  <a:pt x="455" y="40"/>
                </a:cubicBezTo>
                <a:close/>
                <a:moveTo>
                  <a:pt x="888" y="57"/>
                </a:moveTo>
                <a:lnTo>
                  <a:pt x="888" y="57"/>
                </a:lnTo>
                <a:cubicBezTo>
                  <a:pt x="875" y="52"/>
                  <a:pt x="863" y="47"/>
                  <a:pt x="850" y="43"/>
                </a:cubicBezTo>
                <a:lnTo>
                  <a:pt x="853" y="33"/>
                </a:lnTo>
                <a:lnTo>
                  <a:pt x="853" y="33"/>
                </a:lnTo>
                <a:cubicBezTo>
                  <a:pt x="865" y="38"/>
                  <a:pt x="878" y="42"/>
                  <a:pt x="891" y="47"/>
                </a:cubicBezTo>
                <a:lnTo>
                  <a:pt x="888" y="57"/>
                </a:lnTo>
                <a:close/>
                <a:moveTo>
                  <a:pt x="381" y="69"/>
                </a:moveTo>
                <a:lnTo>
                  <a:pt x="376" y="60"/>
                </a:lnTo>
                <a:lnTo>
                  <a:pt x="376" y="60"/>
                </a:lnTo>
                <a:cubicBezTo>
                  <a:pt x="389" y="54"/>
                  <a:pt x="401" y="49"/>
                  <a:pt x="414" y="44"/>
                </a:cubicBezTo>
                <a:lnTo>
                  <a:pt x="417" y="53"/>
                </a:lnTo>
                <a:lnTo>
                  <a:pt x="417" y="53"/>
                </a:lnTo>
                <a:cubicBezTo>
                  <a:pt x="405" y="58"/>
                  <a:pt x="392" y="64"/>
                  <a:pt x="381" y="69"/>
                </a:cubicBezTo>
                <a:close/>
                <a:moveTo>
                  <a:pt x="960" y="91"/>
                </a:moveTo>
                <a:lnTo>
                  <a:pt x="960" y="91"/>
                </a:lnTo>
                <a:cubicBezTo>
                  <a:pt x="948" y="85"/>
                  <a:pt x="936" y="79"/>
                  <a:pt x="924" y="73"/>
                </a:cubicBezTo>
                <a:lnTo>
                  <a:pt x="929" y="64"/>
                </a:lnTo>
                <a:lnTo>
                  <a:pt x="929" y="64"/>
                </a:lnTo>
                <a:cubicBezTo>
                  <a:pt x="941" y="69"/>
                  <a:pt x="953" y="76"/>
                  <a:pt x="965" y="83"/>
                </a:cubicBezTo>
                <a:lnTo>
                  <a:pt x="960" y="91"/>
                </a:lnTo>
                <a:close/>
                <a:moveTo>
                  <a:pt x="310" y="107"/>
                </a:moveTo>
                <a:lnTo>
                  <a:pt x="305" y="99"/>
                </a:lnTo>
                <a:lnTo>
                  <a:pt x="305" y="99"/>
                </a:lnTo>
                <a:cubicBezTo>
                  <a:pt x="316" y="91"/>
                  <a:pt x="328" y="85"/>
                  <a:pt x="340" y="78"/>
                </a:cubicBezTo>
                <a:lnTo>
                  <a:pt x="345" y="87"/>
                </a:lnTo>
                <a:lnTo>
                  <a:pt x="345" y="87"/>
                </a:lnTo>
                <a:cubicBezTo>
                  <a:pt x="333" y="93"/>
                  <a:pt x="321" y="101"/>
                  <a:pt x="310" y="107"/>
                </a:cubicBezTo>
                <a:close/>
                <a:moveTo>
                  <a:pt x="1027" y="135"/>
                </a:moveTo>
                <a:lnTo>
                  <a:pt x="1027" y="135"/>
                </a:lnTo>
                <a:cubicBezTo>
                  <a:pt x="1017" y="127"/>
                  <a:pt x="1006" y="120"/>
                  <a:pt x="994" y="112"/>
                </a:cubicBezTo>
                <a:lnTo>
                  <a:pt x="1000" y="104"/>
                </a:lnTo>
                <a:lnTo>
                  <a:pt x="1000" y="104"/>
                </a:lnTo>
                <a:cubicBezTo>
                  <a:pt x="1011" y="111"/>
                  <a:pt x="1022" y="119"/>
                  <a:pt x="1033" y="127"/>
                </a:cubicBezTo>
                <a:lnTo>
                  <a:pt x="1027" y="135"/>
                </a:lnTo>
                <a:close/>
                <a:moveTo>
                  <a:pt x="245" y="154"/>
                </a:moveTo>
                <a:lnTo>
                  <a:pt x="238" y="146"/>
                </a:lnTo>
                <a:lnTo>
                  <a:pt x="238" y="146"/>
                </a:lnTo>
                <a:cubicBezTo>
                  <a:pt x="249" y="138"/>
                  <a:pt x="260" y="129"/>
                  <a:pt x="271" y="121"/>
                </a:cubicBezTo>
                <a:lnTo>
                  <a:pt x="277" y="130"/>
                </a:lnTo>
                <a:lnTo>
                  <a:pt x="277" y="130"/>
                </a:lnTo>
                <a:cubicBezTo>
                  <a:pt x="266" y="137"/>
                  <a:pt x="255" y="146"/>
                  <a:pt x="245" y="154"/>
                </a:cubicBezTo>
                <a:close/>
                <a:moveTo>
                  <a:pt x="1089" y="187"/>
                </a:moveTo>
                <a:lnTo>
                  <a:pt x="1089" y="187"/>
                </a:lnTo>
                <a:cubicBezTo>
                  <a:pt x="1079" y="178"/>
                  <a:pt x="1069" y="168"/>
                  <a:pt x="1059" y="160"/>
                </a:cubicBezTo>
                <a:lnTo>
                  <a:pt x="1066" y="152"/>
                </a:lnTo>
                <a:lnTo>
                  <a:pt x="1066" y="152"/>
                </a:lnTo>
                <a:cubicBezTo>
                  <a:pt x="1076" y="161"/>
                  <a:pt x="1086" y="170"/>
                  <a:pt x="1095" y="179"/>
                </a:cubicBezTo>
                <a:lnTo>
                  <a:pt x="1089" y="187"/>
                </a:lnTo>
                <a:close/>
                <a:moveTo>
                  <a:pt x="186" y="208"/>
                </a:moveTo>
                <a:lnTo>
                  <a:pt x="179" y="201"/>
                </a:lnTo>
                <a:lnTo>
                  <a:pt x="179" y="201"/>
                </a:lnTo>
                <a:cubicBezTo>
                  <a:pt x="188" y="192"/>
                  <a:pt x="198" y="182"/>
                  <a:pt x="208" y="173"/>
                </a:cubicBezTo>
                <a:lnTo>
                  <a:pt x="215" y="180"/>
                </a:lnTo>
                <a:lnTo>
                  <a:pt x="215" y="180"/>
                </a:lnTo>
                <a:cubicBezTo>
                  <a:pt x="204" y="189"/>
                  <a:pt x="195" y="199"/>
                  <a:pt x="186" y="208"/>
                </a:cubicBezTo>
                <a:close/>
                <a:moveTo>
                  <a:pt x="1143" y="246"/>
                </a:moveTo>
                <a:lnTo>
                  <a:pt x="1143" y="246"/>
                </a:lnTo>
                <a:cubicBezTo>
                  <a:pt x="1135" y="235"/>
                  <a:pt x="1126" y="225"/>
                  <a:pt x="1117" y="215"/>
                </a:cubicBezTo>
                <a:lnTo>
                  <a:pt x="1124" y="208"/>
                </a:lnTo>
                <a:lnTo>
                  <a:pt x="1124" y="208"/>
                </a:lnTo>
                <a:cubicBezTo>
                  <a:pt x="1134" y="218"/>
                  <a:pt x="1143" y="229"/>
                  <a:pt x="1151" y="239"/>
                </a:cubicBezTo>
                <a:lnTo>
                  <a:pt x="1143" y="246"/>
                </a:lnTo>
                <a:close/>
                <a:moveTo>
                  <a:pt x="134" y="270"/>
                </a:moveTo>
                <a:lnTo>
                  <a:pt x="126" y="264"/>
                </a:lnTo>
                <a:lnTo>
                  <a:pt x="126" y="264"/>
                </a:lnTo>
                <a:cubicBezTo>
                  <a:pt x="134" y="253"/>
                  <a:pt x="143" y="242"/>
                  <a:pt x="151" y="232"/>
                </a:cubicBezTo>
                <a:lnTo>
                  <a:pt x="159" y="238"/>
                </a:lnTo>
                <a:lnTo>
                  <a:pt x="159" y="238"/>
                </a:lnTo>
                <a:cubicBezTo>
                  <a:pt x="151" y="248"/>
                  <a:pt x="142" y="259"/>
                  <a:pt x="134" y="270"/>
                </a:cubicBezTo>
                <a:close/>
                <a:moveTo>
                  <a:pt x="1190" y="310"/>
                </a:moveTo>
                <a:lnTo>
                  <a:pt x="1190" y="310"/>
                </a:lnTo>
                <a:cubicBezTo>
                  <a:pt x="1183" y="299"/>
                  <a:pt x="1175" y="288"/>
                  <a:pt x="1168" y="277"/>
                </a:cubicBezTo>
                <a:lnTo>
                  <a:pt x="1176" y="271"/>
                </a:lnTo>
                <a:lnTo>
                  <a:pt x="1176" y="271"/>
                </a:lnTo>
                <a:cubicBezTo>
                  <a:pt x="1184" y="282"/>
                  <a:pt x="1192" y="294"/>
                  <a:pt x="1198" y="305"/>
                </a:cubicBezTo>
                <a:lnTo>
                  <a:pt x="1190" y="310"/>
                </a:lnTo>
                <a:close/>
                <a:moveTo>
                  <a:pt x="91" y="337"/>
                </a:moveTo>
                <a:lnTo>
                  <a:pt x="82" y="332"/>
                </a:lnTo>
                <a:lnTo>
                  <a:pt x="82" y="332"/>
                </a:lnTo>
                <a:cubicBezTo>
                  <a:pt x="88" y="321"/>
                  <a:pt x="96" y="309"/>
                  <a:pt x="103" y="298"/>
                </a:cubicBezTo>
                <a:lnTo>
                  <a:pt x="112" y="303"/>
                </a:lnTo>
                <a:lnTo>
                  <a:pt x="112" y="303"/>
                </a:lnTo>
                <a:cubicBezTo>
                  <a:pt x="104" y="314"/>
                  <a:pt x="97" y="326"/>
                  <a:pt x="91" y="337"/>
                </a:cubicBezTo>
                <a:close/>
                <a:moveTo>
                  <a:pt x="1228" y="381"/>
                </a:moveTo>
                <a:lnTo>
                  <a:pt x="1228" y="381"/>
                </a:lnTo>
                <a:cubicBezTo>
                  <a:pt x="1223" y="369"/>
                  <a:pt x="1217" y="357"/>
                  <a:pt x="1210" y="345"/>
                </a:cubicBezTo>
                <a:lnTo>
                  <a:pt x="1219" y="340"/>
                </a:lnTo>
                <a:lnTo>
                  <a:pt x="1219" y="340"/>
                </a:lnTo>
                <a:cubicBezTo>
                  <a:pt x="1226" y="352"/>
                  <a:pt x="1232" y="364"/>
                  <a:pt x="1237" y="376"/>
                </a:cubicBezTo>
                <a:lnTo>
                  <a:pt x="1228" y="381"/>
                </a:lnTo>
                <a:close/>
                <a:moveTo>
                  <a:pt x="56" y="409"/>
                </a:moveTo>
                <a:lnTo>
                  <a:pt x="47" y="406"/>
                </a:lnTo>
                <a:lnTo>
                  <a:pt x="47" y="406"/>
                </a:lnTo>
                <a:cubicBezTo>
                  <a:pt x="52" y="393"/>
                  <a:pt x="57" y="381"/>
                  <a:pt x="63" y="368"/>
                </a:cubicBezTo>
                <a:lnTo>
                  <a:pt x="72" y="373"/>
                </a:lnTo>
                <a:lnTo>
                  <a:pt x="72" y="373"/>
                </a:lnTo>
                <a:cubicBezTo>
                  <a:pt x="66" y="385"/>
                  <a:pt x="61" y="397"/>
                  <a:pt x="56" y="409"/>
                </a:cubicBezTo>
                <a:close/>
                <a:moveTo>
                  <a:pt x="1257" y="455"/>
                </a:moveTo>
                <a:lnTo>
                  <a:pt x="1257" y="455"/>
                </a:lnTo>
                <a:cubicBezTo>
                  <a:pt x="1253" y="443"/>
                  <a:pt x="1248" y="430"/>
                  <a:pt x="1244" y="418"/>
                </a:cubicBezTo>
                <a:lnTo>
                  <a:pt x="1253" y="414"/>
                </a:lnTo>
                <a:lnTo>
                  <a:pt x="1253" y="414"/>
                </a:lnTo>
                <a:cubicBezTo>
                  <a:pt x="1258" y="426"/>
                  <a:pt x="1262" y="439"/>
                  <a:pt x="1267" y="452"/>
                </a:cubicBezTo>
                <a:lnTo>
                  <a:pt x="1257" y="455"/>
                </a:lnTo>
                <a:close/>
                <a:moveTo>
                  <a:pt x="31" y="486"/>
                </a:moveTo>
                <a:lnTo>
                  <a:pt x="21" y="483"/>
                </a:lnTo>
                <a:lnTo>
                  <a:pt x="21" y="483"/>
                </a:lnTo>
                <a:cubicBezTo>
                  <a:pt x="24" y="470"/>
                  <a:pt x="28" y="457"/>
                  <a:pt x="33" y="444"/>
                </a:cubicBezTo>
                <a:lnTo>
                  <a:pt x="43" y="447"/>
                </a:lnTo>
                <a:lnTo>
                  <a:pt x="43" y="447"/>
                </a:lnTo>
                <a:cubicBezTo>
                  <a:pt x="38" y="460"/>
                  <a:pt x="34" y="473"/>
                  <a:pt x="31" y="486"/>
                </a:cubicBezTo>
                <a:close/>
                <a:moveTo>
                  <a:pt x="1277" y="534"/>
                </a:moveTo>
                <a:lnTo>
                  <a:pt x="1277" y="534"/>
                </a:lnTo>
                <a:cubicBezTo>
                  <a:pt x="1274" y="520"/>
                  <a:pt x="1271" y="507"/>
                  <a:pt x="1268" y="494"/>
                </a:cubicBezTo>
                <a:lnTo>
                  <a:pt x="1278" y="491"/>
                </a:lnTo>
                <a:lnTo>
                  <a:pt x="1278" y="491"/>
                </a:lnTo>
                <a:cubicBezTo>
                  <a:pt x="1282" y="505"/>
                  <a:pt x="1284" y="518"/>
                  <a:pt x="1286" y="532"/>
                </a:cubicBezTo>
                <a:lnTo>
                  <a:pt x="1277" y="534"/>
                </a:lnTo>
                <a:close/>
                <a:moveTo>
                  <a:pt x="15" y="564"/>
                </a:moveTo>
                <a:lnTo>
                  <a:pt x="5" y="563"/>
                </a:lnTo>
                <a:lnTo>
                  <a:pt x="5" y="563"/>
                </a:lnTo>
                <a:cubicBezTo>
                  <a:pt x="7" y="550"/>
                  <a:pt x="9" y="536"/>
                  <a:pt x="12" y="523"/>
                </a:cubicBezTo>
                <a:lnTo>
                  <a:pt x="22" y="525"/>
                </a:lnTo>
                <a:lnTo>
                  <a:pt x="22" y="525"/>
                </a:lnTo>
                <a:cubicBezTo>
                  <a:pt x="19" y="538"/>
                  <a:pt x="17" y="551"/>
                  <a:pt x="15" y="564"/>
                </a:cubicBezTo>
                <a:close/>
                <a:moveTo>
                  <a:pt x="1286" y="613"/>
                </a:moveTo>
                <a:lnTo>
                  <a:pt x="1286" y="613"/>
                </a:lnTo>
                <a:cubicBezTo>
                  <a:pt x="1285" y="599"/>
                  <a:pt x="1284" y="586"/>
                  <a:pt x="1283" y="573"/>
                </a:cubicBezTo>
                <a:lnTo>
                  <a:pt x="1293" y="571"/>
                </a:lnTo>
                <a:lnTo>
                  <a:pt x="1293" y="571"/>
                </a:lnTo>
                <a:cubicBezTo>
                  <a:pt x="1294" y="585"/>
                  <a:pt x="1295" y="599"/>
                  <a:pt x="1296" y="612"/>
                </a:cubicBezTo>
                <a:lnTo>
                  <a:pt x="1286" y="613"/>
                </a:lnTo>
                <a:close/>
                <a:moveTo>
                  <a:pt x="0" y="644"/>
                </a:moveTo>
                <a:lnTo>
                  <a:pt x="0" y="643"/>
                </a:lnTo>
                <a:lnTo>
                  <a:pt x="0" y="643"/>
                </a:lnTo>
                <a:cubicBezTo>
                  <a:pt x="0" y="630"/>
                  <a:pt x="0" y="617"/>
                  <a:pt x="1" y="604"/>
                </a:cubicBezTo>
                <a:lnTo>
                  <a:pt x="11" y="604"/>
                </a:lnTo>
                <a:lnTo>
                  <a:pt x="11" y="604"/>
                </a:lnTo>
                <a:cubicBezTo>
                  <a:pt x="10" y="617"/>
                  <a:pt x="10" y="630"/>
                  <a:pt x="9" y="644"/>
                </a:cubicBezTo>
                <a:lnTo>
                  <a:pt x="0" y="644"/>
                </a:lnTo>
                <a:close/>
                <a:moveTo>
                  <a:pt x="1295" y="696"/>
                </a:moveTo>
                <a:lnTo>
                  <a:pt x="1285" y="695"/>
                </a:lnTo>
                <a:lnTo>
                  <a:pt x="1285" y="695"/>
                </a:lnTo>
                <a:cubicBezTo>
                  <a:pt x="1286" y="682"/>
                  <a:pt x="1287" y="668"/>
                  <a:pt x="1287" y="655"/>
                </a:cubicBezTo>
                <a:lnTo>
                  <a:pt x="1287" y="653"/>
                </a:lnTo>
                <a:lnTo>
                  <a:pt x="1297" y="653"/>
                </a:lnTo>
                <a:lnTo>
                  <a:pt x="1297" y="655"/>
                </a:lnTo>
                <a:lnTo>
                  <a:pt x="1297" y="655"/>
                </a:lnTo>
                <a:cubicBezTo>
                  <a:pt x="1297" y="669"/>
                  <a:pt x="1297" y="682"/>
                  <a:pt x="1295" y="696"/>
                </a:cubicBezTo>
                <a:close/>
                <a:moveTo>
                  <a:pt x="4" y="725"/>
                </a:moveTo>
                <a:lnTo>
                  <a:pt x="4" y="725"/>
                </a:lnTo>
                <a:cubicBezTo>
                  <a:pt x="2" y="712"/>
                  <a:pt x="1" y="699"/>
                  <a:pt x="0" y="685"/>
                </a:cubicBezTo>
                <a:lnTo>
                  <a:pt x="10" y="685"/>
                </a:lnTo>
                <a:lnTo>
                  <a:pt x="10" y="685"/>
                </a:lnTo>
                <a:cubicBezTo>
                  <a:pt x="11" y="698"/>
                  <a:pt x="13" y="711"/>
                  <a:pt x="14" y="724"/>
                </a:cubicBezTo>
                <a:lnTo>
                  <a:pt x="4" y="725"/>
                </a:lnTo>
                <a:close/>
                <a:moveTo>
                  <a:pt x="1284" y="776"/>
                </a:moveTo>
                <a:lnTo>
                  <a:pt x="1275" y="775"/>
                </a:lnTo>
                <a:lnTo>
                  <a:pt x="1275" y="775"/>
                </a:lnTo>
                <a:cubicBezTo>
                  <a:pt x="1277" y="762"/>
                  <a:pt x="1280" y="748"/>
                  <a:pt x="1282" y="735"/>
                </a:cubicBezTo>
                <a:lnTo>
                  <a:pt x="1291" y="736"/>
                </a:lnTo>
                <a:lnTo>
                  <a:pt x="1291" y="736"/>
                </a:lnTo>
                <a:cubicBezTo>
                  <a:pt x="1289" y="749"/>
                  <a:pt x="1288" y="764"/>
                  <a:pt x="1284" y="776"/>
                </a:cubicBezTo>
                <a:close/>
                <a:moveTo>
                  <a:pt x="19" y="806"/>
                </a:moveTo>
                <a:lnTo>
                  <a:pt x="19" y="806"/>
                </a:lnTo>
                <a:cubicBezTo>
                  <a:pt x="15" y="793"/>
                  <a:pt x="13" y="779"/>
                  <a:pt x="10" y="766"/>
                </a:cubicBezTo>
                <a:lnTo>
                  <a:pt x="20" y="764"/>
                </a:lnTo>
                <a:lnTo>
                  <a:pt x="20" y="764"/>
                </a:lnTo>
                <a:cubicBezTo>
                  <a:pt x="22" y="777"/>
                  <a:pt x="25" y="790"/>
                  <a:pt x="28" y="803"/>
                </a:cubicBezTo>
                <a:lnTo>
                  <a:pt x="19" y="806"/>
                </a:lnTo>
                <a:close/>
                <a:moveTo>
                  <a:pt x="1264" y="855"/>
                </a:moveTo>
                <a:lnTo>
                  <a:pt x="1254" y="852"/>
                </a:lnTo>
                <a:lnTo>
                  <a:pt x="1254" y="852"/>
                </a:lnTo>
                <a:cubicBezTo>
                  <a:pt x="1258" y="839"/>
                  <a:pt x="1262" y="827"/>
                  <a:pt x="1266" y="814"/>
                </a:cubicBezTo>
                <a:lnTo>
                  <a:pt x="1275" y="816"/>
                </a:lnTo>
                <a:lnTo>
                  <a:pt x="1275" y="816"/>
                </a:lnTo>
                <a:cubicBezTo>
                  <a:pt x="1272" y="829"/>
                  <a:pt x="1268" y="842"/>
                  <a:pt x="1264" y="855"/>
                </a:cubicBezTo>
                <a:close/>
                <a:moveTo>
                  <a:pt x="43" y="883"/>
                </a:moveTo>
                <a:lnTo>
                  <a:pt x="43" y="883"/>
                </a:lnTo>
                <a:cubicBezTo>
                  <a:pt x="38" y="870"/>
                  <a:pt x="34" y="858"/>
                  <a:pt x="30" y="845"/>
                </a:cubicBezTo>
                <a:lnTo>
                  <a:pt x="39" y="842"/>
                </a:lnTo>
                <a:lnTo>
                  <a:pt x="39" y="842"/>
                </a:lnTo>
                <a:cubicBezTo>
                  <a:pt x="43" y="855"/>
                  <a:pt x="48" y="867"/>
                  <a:pt x="52" y="880"/>
                </a:cubicBezTo>
                <a:lnTo>
                  <a:pt x="43" y="883"/>
                </a:lnTo>
                <a:close/>
                <a:moveTo>
                  <a:pt x="1233" y="930"/>
                </a:moveTo>
                <a:lnTo>
                  <a:pt x="1224" y="926"/>
                </a:lnTo>
                <a:lnTo>
                  <a:pt x="1224" y="926"/>
                </a:lnTo>
                <a:cubicBezTo>
                  <a:pt x="1230" y="914"/>
                  <a:pt x="1235" y="902"/>
                  <a:pt x="1241" y="890"/>
                </a:cubicBezTo>
                <a:lnTo>
                  <a:pt x="1250" y="894"/>
                </a:lnTo>
                <a:lnTo>
                  <a:pt x="1250" y="894"/>
                </a:lnTo>
                <a:cubicBezTo>
                  <a:pt x="1245" y="906"/>
                  <a:pt x="1239" y="918"/>
                  <a:pt x="1233" y="930"/>
                </a:cubicBezTo>
                <a:close/>
                <a:moveTo>
                  <a:pt x="77" y="957"/>
                </a:moveTo>
                <a:lnTo>
                  <a:pt x="77" y="957"/>
                </a:lnTo>
                <a:cubicBezTo>
                  <a:pt x="71" y="945"/>
                  <a:pt x="65" y="933"/>
                  <a:pt x="59" y="921"/>
                </a:cubicBezTo>
                <a:lnTo>
                  <a:pt x="68" y="916"/>
                </a:lnTo>
                <a:lnTo>
                  <a:pt x="68" y="916"/>
                </a:lnTo>
                <a:cubicBezTo>
                  <a:pt x="73" y="929"/>
                  <a:pt x="80" y="941"/>
                  <a:pt x="86" y="953"/>
                </a:cubicBezTo>
                <a:lnTo>
                  <a:pt x="77" y="957"/>
                </a:lnTo>
                <a:close/>
                <a:moveTo>
                  <a:pt x="1193" y="1002"/>
                </a:moveTo>
                <a:lnTo>
                  <a:pt x="1185" y="996"/>
                </a:lnTo>
                <a:lnTo>
                  <a:pt x="1185" y="996"/>
                </a:lnTo>
                <a:cubicBezTo>
                  <a:pt x="1192" y="985"/>
                  <a:pt x="1199" y="973"/>
                  <a:pt x="1206" y="962"/>
                </a:cubicBezTo>
                <a:lnTo>
                  <a:pt x="1214" y="967"/>
                </a:lnTo>
                <a:lnTo>
                  <a:pt x="1214" y="967"/>
                </a:lnTo>
                <a:cubicBezTo>
                  <a:pt x="1208" y="979"/>
                  <a:pt x="1201" y="990"/>
                  <a:pt x="1193" y="1002"/>
                </a:cubicBezTo>
                <a:close/>
                <a:moveTo>
                  <a:pt x="120" y="1027"/>
                </a:moveTo>
                <a:lnTo>
                  <a:pt x="120" y="1027"/>
                </a:lnTo>
                <a:cubicBezTo>
                  <a:pt x="112" y="1016"/>
                  <a:pt x="105" y="1004"/>
                  <a:pt x="97" y="992"/>
                </a:cubicBezTo>
                <a:lnTo>
                  <a:pt x="106" y="987"/>
                </a:lnTo>
                <a:lnTo>
                  <a:pt x="106" y="987"/>
                </a:lnTo>
                <a:cubicBezTo>
                  <a:pt x="113" y="998"/>
                  <a:pt x="121" y="1009"/>
                  <a:pt x="129" y="1020"/>
                </a:cubicBezTo>
                <a:lnTo>
                  <a:pt x="120" y="1027"/>
                </a:lnTo>
                <a:close/>
                <a:moveTo>
                  <a:pt x="1145" y="1068"/>
                </a:moveTo>
                <a:lnTo>
                  <a:pt x="1136" y="1061"/>
                </a:lnTo>
                <a:lnTo>
                  <a:pt x="1136" y="1061"/>
                </a:lnTo>
                <a:cubicBezTo>
                  <a:pt x="1145" y="1050"/>
                  <a:pt x="1154" y="1040"/>
                  <a:pt x="1162" y="1029"/>
                </a:cubicBezTo>
                <a:lnTo>
                  <a:pt x="1170" y="1035"/>
                </a:lnTo>
                <a:lnTo>
                  <a:pt x="1170" y="1035"/>
                </a:lnTo>
                <a:cubicBezTo>
                  <a:pt x="1162" y="1046"/>
                  <a:pt x="1153" y="1057"/>
                  <a:pt x="1145" y="1068"/>
                </a:cubicBezTo>
                <a:close/>
                <a:moveTo>
                  <a:pt x="171" y="1090"/>
                </a:moveTo>
                <a:lnTo>
                  <a:pt x="171" y="1090"/>
                </a:lnTo>
                <a:cubicBezTo>
                  <a:pt x="162" y="1080"/>
                  <a:pt x="154" y="1069"/>
                  <a:pt x="145" y="1059"/>
                </a:cubicBezTo>
                <a:lnTo>
                  <a:pt x="153" y="1052"/>
                </a:lnTo>
                <a:lnTo>
                  <a:pt x="153" y="1052"/>
                </a:lnTo>
                <a:cubicBezTo>
                  <a:pt x="161" y="1063"/>
                  <a:pt x="170" y="1073"/>
                  <a:pt x="180" y="1083"/>
                </a:cubicBezTo>
                <a:lnTo>
                  <a:pt x="171" y="1090"/>
                </a:lnTo>
                <a:close/>
                <a:moveTo>
                  <a:pt x="1088" y="1126"/>
                </a:moveTo>
                <a:lnTo>
                  <a:pt x="1082" y="1119"/>
                </a:lnTo>
                <a:lnTo>
                  <a:pt x="1082" y="1119"/>
                </a:lnTo>
                <a:cubicBezTo>
                  <a:pt x="1091" y="1110"/>
                  <a:pt x="1101" y="1100"/>
                  <a:pt x="1110" y="1091"/>
                </a:cubicBezTo>
                <a:lnTo>
                  <a:pt x="1118" y="1097"/>
                </a:lnTo>
                <a:lnTo>
                  <a:pt x="1118" y="1097"/>
                </a:lnTo>
                <a:cubicBezTo>
                  <a:pt x="1108" y="1107"/>
                  <a:pt x="1098" y="1117"/>
                  <a:pt x="1088" y="1126"/>
                </a:cubicBezTo>
                <a:close/>
                <a:moveTo>
                  <a:pt x="231" y="1146"/>
                </a:moveTo>
                <a:lnTo>
                  <a:pt x="231" y="1146"/>
                </a:lnTo>
                <a:cubicBezTo>
                  <a:pt x="220" y="1137"/>
                  <a:pt x="210" y="1128"/>
                  <a:pt x="200" y="1119"/>
                </a:cubicBezTo>
                <a:lnTo>
                  <a:pt x="208" y="1111"/>
                </a:lnTo>
                <a:lnTo>
                  <a:pt x="208" y="1111"/>
                </a:lnTo>
                <a:cubicBezTo>
                  <a:pt x="217" y="1121"/>
                  <a:pt x="227" y="1129"/>
                  <a:pt x="237" y="1138"/>
                </a:cubicBezTo>
                <a:lnTo>
                  <a:pt x="231" y="1146"/>
                </a:lnTo>
                <a:close/>
                <a:moveTo>
                  <a:pt x="1025" y="1178"/>
                </a:moveTo>
                <a:lnTo>
                  <a:pt x="1019" y="1169"/>
                </a:lnTo>
                <a:lnTo>
                  <a:pt x="1019" y="1169"/>
                </a:lnTo>
                <a:cubicBezTo>
                  <a:pt x="1030" y="1162"/>
                  <a:pt x="1041" y="1153"/>
                  <a:pt x="1051" y="1145"/>
                </a:cubicBezTo>
                <a:lnTo>
                  <a:pt x="1058" y="1153"/>
                </a:lnTo>
                <a:lnTo>
                  <a:pt x="1058" y="1153"/>
                </a:lnTo>
                <a:cubicBezTo>
                  <a:pt x="1047" y="1162"/>
                  <a:pt x="1036" y="1170"/>
                  <a:pt x="1025" y="1178"/>
                </a:cubicBezTo>
                <a:close/>
                <a:moveTo>
                  <a:pt x="296" y="1194"/>
                </a:moveTo>
                <a:lnTo>
                  <a:pt x="296" y="1194"/>
                </a:lnTo>
                <a:cubicBezTo>
                  <a:pt x="285" y="1187"/>
                  <a:pt x="274" y="1179"/>
                  <a:pt x="263" y="1171"/>
                </a:cubicBezTo>
                <a:lnTo>
                  <a:pt x="269" y="1163"/>
                </a:lnTo>
                <a:lnTo>
                  <a:pt x="269" y="1163"/>
                </a:lnTo>
                <a:cubicBezTo>
                  <a:pt x="279" y="1171"/>
                  <a:pt x="291" y="1178"/>
                  <a:pt x="302" y="1185"/>
                </a:cubicBezTo>
                <a:lnTo>
                  <a:pt x="296" y="1194"/>
                </a:lnTo>
                <a:close/>
                <a:moveTo>
                  <a:pt x="956" y="1220"/>
                </a:moveTo>
                <a:lnTo>
                  <a:pt x="951" y="1212"/>
                </a:lnTo>
                <a:lnTo>
                  <a:pt x="951" y="1212"/>
                </a:lnTo>
                <a:cubicBezTo>
                  <a:pt x="963" y="1205"/>
                  <a:pt x="974" y="1198"/>
                  <a:pt x="986" y="1191"/>
                </a:cubicBezTo>
                <a:lnTo>
                  <a:pt x="991" y="1200"/>
                </a:lnTo>
                <a:lnTo>
                  <a:pt x="991" y="1200"/>
                </a:lnTo>
                <a:cubicBezTo>
                  <a:pt x="980" y="1207"/>
                  <a:pt x="968" y="1214"/>
                  <a:pt x="956" y="1220"/>
                </a:cubicBezTo>
                <a:close/>
                <a:moveTo>
                  <a:pt x="367" y="1234"/>
                </a:moveTo>
                <a:lnTo>
                  <a:pt x="367" y="1234"/>
                </a:lnTo>
                <a:cubicBezTo>
                  <a:pt x="355" y="1228"/>
                  <a:pt x="343" y="1222"/>
                  <a:pt x="331" y="1215"/>
                </a:cubicBezTo>
                <a:lnTo>
                  <a:pt x="336" y="1206"/>
                </a:lnTo>
                <a:lnTo>
                  <a:pt x="336" y="1206"/>
                </a:lnTo>
                <a:cubicBezTo>
                  <a:pt x="348" y="1213"/>
                  <a:pt x="360" y="1219"/>
                  <a:pt x="371" y="1225"/>
                </a:cubicBezTo>
                <a:lnTo>
                  <a:pt x="367" y="1234"/>
                </a:lnTo>
                <a:close/>
                <a:moveTo>
                  <a:pt x="882" y="1254"/>
                </a:moveTo>
                <a:lnTo>
                  <a:pt x="878" y="1246"/>
                </a:lnTo>
                <a:lnTo>
                  <a:pt x="878" y="1246"/>
                </a:lnTo>
                <a:cubicBezTo>
                  <a:pt x="891" y="1241"/>
                  <a:pt x="904" y="1235"/>
                  <a:pt x="915" y="1230"/>
                </a:cubicBezTo>
                <a:lnTo>
                  <a:pt x="919" y="1239"/>
                </a:lnTo>
                <a:lnTo>
                  <a:pt x="919" y="1239"/>
                </a:lnTo>
                <a:cubicBezTo>
                  <a:pt x="907" y="1244"/>
                  <a:pt x="895" y="1250"/>
                  <a:pt x="882" y="1254"/>
                </a:cubicBezTo>
                <a:close/>
                <a:moveTo>
                  <a:pt x="443" y="1265"/>
                </a:moveTo>
                <a:lnTo>
                  <a:pt x="443" y="1265"/>
                </a:lnTo>
                <a:cubicBezTo>
                  <a:pt x="430" y="1261"/>
                  <a:pt x="417" y="1256"/>
                  <a:pt x="405" y="1251"/>
                </a:cubicBezTo>
                <a:lnTo>
                  <a:pt x="408" y="1241"/>
                </a:lnTo>
                <a:lnTo>
                  <a:pt x="408" y="1241"/>
                </a:lnTo>
                <a:cubicBezTo>
                  <a:pt x="421" y="1246"/>
                  <a:pt x="433" y="1251"/>
                  <a:pt x="446" y="1255"/>
                </a:cubicBezTo>
                <a:lnTo>
                  <a:pt x="443" y="1265"/>
                </a:lnTo>
                <a:close/>
                <a:moveTo>
                  <a:pt x="804" y="1279"/>
                </a:moveTo>
                <a:lnTo>
                  <a:pt x="802" y="1269"/>
                </a:lnTo>
                <a:lnTo>
                  <a:pt x="802" y="1269"/>
                </a:lnTo>
                <a:cubicBezTo>
                  <a:pt x="815" y="1266"/>
                  <a:pt x="828" y="1263"/>
                  <a:pt x="841" y="1258"/>
                </a:cubicBezTo>
                <a:lnTo>
                  <a:pt x="843" y="1268"/>
                </a:lnTo>
                <a:lnTo>
                  <a:pt x="843" y="1268"/>
                </a:lnTo>
                <a:cubicBezTo>
                  <a:pt x="831" y="1272"/>
                  <a:pt x="818" y="1276"/>
                  <a:pt x="804" y="1279"/>
                </a:cubicBezTo>
                <a:close/>
                <a:moveTo>
                  <a:pt x="521" y="1286"/>
                </a:moveTo>
                <a:lnTo>
                  <a:pt x="521" y="1286"/>
                </a:lnTo>
                <a:cubicBezTo>
                  <a:pt x="508" y="1283"/>
                  <a:pt x="495" y="1280"/>
                  <a:pt x="481" y="1277"/>
                </a:cubicBezTo>
                <a:lnTo>
                  <a:pt x="485" y="1267"/>
                </a:lnTo>
                <a:lnTo>
                  <a:pt x="485" y="1267"/>
                </a:lnTo>
                <a:cubicBezTo>
                  <a:pt x="497" y="1270"/>
                  <a:pt x="510" y="1273"/>
                  <a:pt x="524" y="1275"/>
                </a:cubicBezTo>
                <a:lnTo>
                  <a:pt x="521" y="1286"/>
                </a:lnTo>
                <a:close/>
                <a:moveTo>
                  <a:pt x="724" y="1294"/>
                </a:moveTo>
                <a:lnTo>
                  <a:pt x="723" y="1283"/>
                </a:lnTo>
                <a:lnTo>
                  <a:pt x="723" y="1283"/>
                </a:lnTo>
                <a:cubicBezTo>
                  <a:pt x="737" y="1282"/>
                  <a:pt x="750" y="1280"/>
                  <a:pt x="763" y="1278"/>
                </a:cubicBezTo>
                <a:lnTo>
                  <a:pt x="765" y="1288"/>
                </a:lnTo>
                <a:lnTo>
                  <a:pt x="765" y="1288"/>
                </a:lnTo>
                <a:cubicBezTo>
                  <a:pt x="751" y="1290"/>
                  <a:pt x="738" y="1292"/>
                  <a:pt x="724" y="1294"/>
                </a:cubicBezTo>
                <a:close/>
                <a:moveTo>
                  <a:pt x="602" y="1296"/>
                </a:moveTo>
                <a:lnTo>
                  <a:pt x="602" y="1296"/>
                </a:lnTo>
                <a:cubicBezTo>
                  <a:pt x="589" y="1296"/>
                  <a:pt x="575" y="1294"/>
                  <a:pt x="562" y="1293"/>
                </a:cubicBezTo>
                <a:lnTo>
                  <a:pt x="563" y="1282"/>
                </a:lnTo>
                <a:lnTo>
                  <a:pt x="563" y="1282"/>
                </a:lnTo>
                <a:cubicBezTo>
                  <a:pt x="576" y="1284"/>
                  <a:pt x="590" y="1285"/>
                  <a:pt x="603" y="1286"/>
                </a:cubicBezTo>
                <a:lnTo>
                  <a:pt x="602" y="1296"/>
                </a:lnTo>
                <a:close/>
                <a:moveTo>
                  <a:pt x="643" y="1298"/>
                </a:moveTo>
                <a:lnTo>
                  <a:pt x="643" y="1288"/>
                </a:lnTo>
                <a:lnTo>
                  <a:pt x="643" y="1288"/>
                </a:lnTo>
                <a:cubicBezTo>
                  <a:pt x="657" y="1288"/>
                  <a:pt x="670" y="1288"/>
                  <a:pt x="683" y="1287"/>
                </a:cubicBezTo>
                <a:lnTo>
                  <a:pt x="684" y="1297"/>
                </a:lnTo>
                <a:lnTo>
                  <a:pt x="684" y="1297"/>
                </a:lnTo>
                <a:cubicBezTo>
                  <a:pt x="670" y="1298"/>
                  <a:pt x="657" y="1298"/>
                  <a:pt x="643" y="12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6199370" y="4449055"/>
            <a:ext cx="565785" cy="747054"/>
          </a:xfrm>
          <a:custGeom>
            <a:rect b="b" l="l" r="r" t="t"/>
            <a:pathLst>
              <a:path extrusionOk="0" h="601" w="452">
                <a:moveTo>
                  <a:pt x="75" y="500"/>
                </a:moveTo>
                <a:lnTo>
                  <a:pt x="75" y="500"/>
                </a:lnTo>
                <a:cubicBezTo>
                  <a:pt x="90" y="500"/>
                  <a:pt x="101" y="511"/>
                  <a:pt x="101" y="525"/>
                </a:cubicBezTo>
                <a:lnTo>
                  <a:pt x="101" y="525"/>
                </a:lnTo>
                <a:cubicBezTo>
                  <a:pt x="101" y="539"/>
                  <a:pt x="90" y="550"/>
                  <a:pt x="75" y="550"/>
                </a:cubicBezTo>
                <a:lnTo>
                  <a:pt x="75" y="550"/>
                </a:lnTo>
                <a:cubicBezTo>
                  <a:pt x="61" y="550"/>
                  <a:pt x="50" y="539"/>
                  <a:pt x="50" y="525"/>
                </a:cubicBezTo>
                <a:lnTo>
                  <a:pt x="50" y="525"/>
                </a:lnTo>
                <a:cubicBezTo>
                  <a:pt x="50" y="511"/>
                  <a:pt x="61" y="500"/>
                  <a:pt x="75" y="500"/>
                </a:cubicBezTo>
                <a:close/>
                <a:moveTo>
                  <a:pt x="376" y="125"/>
                </a:moveTo>
                <a:lnTo>
                  <a:pt x="376" y="125"/>
                </a:lnTo>
                <a:cubicBezTo>
                  <a:pt x="390" y="125"/>
                  <a:pt x="401" y="136"/>
                  <a:pt x="401" y="150"/>
                </a:cubicBezTo>
                <a:lnTo>
                  <a:pt x="401" y="150"/>
                </a:lnTo>
                <a:cubicBezTo>
                  <a:pt x="401" y="164"/>
                  <a:pt x="390" y="175"/>
                  <a:pt x="376" y="175"/>
                </a:cubicBezTo>
                <a:lnTo>
                  <a:pt x="376" y="175"/>
                </a:lnTo>
                <a:cubicBezTo>
                  <a:pt x="362" y="175"/>
                  <a:pt x="351" y="164"/>
                  <a:pt x="351" y="150"/>
                </a:cubicBezTo>
                <a:lnTo>
                  <a:pt x="351" y="150"/>
                </a:lnTo>
                <a:cubicBezTo>
                  <a:pt x="351" y="136"/>
                  <a:pt x="362" y="125"/>
                  <a:pt x="376" y="125"/>
                </a:cubicBezTo>
                <a:close/>
                <a:moveTo>
                  <a:pt x="75" y="50"/>
                </a:moveTo>
                <a:lnTo>
                  <a:pt x="75" y="50"/>
                </a:lnTo>
                <a:cubicBezTo>
                  <a:pt x="90" y="50"/>
                  <a:pt x="101" y="61"/>
                  <a:pt x="101" y="75"/>
                </a:cubicBezTo>
                <a:lnTo>
                  <a:pt x="101" y="75"/>
                </a:lnTo>
                <a:cubicBezTo>
                  <a:pt x="101" y="89"/>
                  <a:pt x="90" y="100"/>
                  <a:pt x="75" y="100"/>
                </a:cubicBezTo>
                <a:lnTo>
                  <a:pt x="75" y="100"/>
                </a:lnTo>
                <a:cubicBezTo>
                  <a:pt x="61" y="100"/>
                  <a:pt x="50" y="89"/>
                  <a:pt x="50" y="75"/>
                </a:cubicBezTo>
                <a:lnTo>
                  <a:pt x="50" y="75"/>
                </a:lnTo>
                <a:cubicBezTo>
                  <a:pt x="50" y="61"/>
                  <a:pt x="61" y="50"/>
                  <a:pt x="75" y="50"/>
                </a:cubicBezTo>
                <a:close/>
                <a:moveTo>
                  <a:pt x="75" y="0"/>
                </a:moveTo>
                <a:lnTo>
                  <a:pt x="75" y="0"/>
                </a:lnTo>
                <a:cubicBezTo>
                  <a:pt x="34" y="0"/>
                  <a:pt x="0" y="34"/>
                  <a:pt x="0" y="75"/>
                </a:cubicBezTo>
                <a:lnTo>
                  <a:pt x="0" y="75"/>
                </a:lnTo>
                <a:cubicBezTo>
                  <a:pt x="0" y="107"/>
                  <a:pt x="22" y="135"/>
                  <a:pt x="50" y="145"/>
                </a:cubicBezTo>
                <a:lnTo>
                  <a:pt x="50" y="455"/>
                </a:lnTo>
                <a:lnTo>
                  <a:pt x="50" y="455"/>
                </a:lnTo>
                <a:cubicBezTo>
                  <a:pt x="22" y="465"/>
                  <a:pt x="0" y="492"/>
                  <a:pt x="0" y="525"/>
                </a:cubicBezTo>
                <a:lnTo>
                  <a:pt x="0" y="525"/>
                </a:lnTo>
                <a:cubicBezTo>
                  <a:pt x="0" y="566"/>
                  <a:pt x="34" y="600"/>
                  <a:pt x="75" y="600"/>
                </a:cubicBezTo>
                <a:lnTo>
                  <a:pt x="75" y="600"/>
                </a:lnTo>
                <a:cubicBezTo>
                  <a:pt x="116" y="600"/>
                  <a:pt x="151" y="566"/>
                  <a:pt x="151" y="525"/>
                </a:cubicBezTo>
                <a:lnTo>
                  <a:pt x="151" y="525"/>
                </a:lnTo>
                <a:cubicBezTo>
                  <a:pt x="151" y="493"/>
                  <a:pt x="130" y="467"/>
                  <a:pt x="102" y="456"/>
                </a:cubicBezTo>
                <a:lnTo>
                  <a:pt x="102" y="456"/>
                </a:lnTo>
                <a:cubicBezTo>
                  <a:pt x="106" y="424"/>
                  <a:pt x="118" y="410"/>
                  <a:pt x="137" y="397"/>
                </a:cubicBezTo>
                <a:lnTo>
                  <a:pt x="137" y="397"/>
                </a:lnTo>
                <a:cubicBezTo>
                  <a:pt x="159" y="382"/>
                  <a:pt x="194" y="372"/>
                  <a:pt x="231" y="364"/>
                </a:cubicBezTo>
                <a:lnTo>
                  <a:pt x="231" y="364"/>
                </a:lnTo>
                <a:cubicBezTo>
                  <a:pt x="269" y="355"/>
                  <a:pt x="309" y="346"/>
                  <a:pt x="343" y="322"/>
                </a:cubicBezTo>
                <a:lnTo>
                  <a:pt x="343" y="322"/>
                </a:lnTo>
                <a:cubicBezTo>
                  <a:pt x="373" y="302"/>
                  <a:pt x="395" y="268"/>
                  <a:pt x="400" y="220"/>
                </a:cubicBezTo>
                <a:lnTo>
                  <a:pt x="400" y="220"/>
                </a:lnTo>
                <a:cubicBezTo>
                  <a:pt x="430" y="210"/>
                  <a:pt x="451" y="182"/>
                  <a:pt x="451" y="150"/>
                </a:cubicBezTo>
                <a:lnTo>
                  <a:pt x="451" y="150"/>
                </a:lnTo>
                <a:cubicBezTo>
                  <a:pt x="451" y="109"/>
                  <a:pt x="417" y="75"/>
                  <a:pt x="376" y="75"/>
                </a:cubicBezTo>
                <a:lnTo>
                  <a:pt x="376" y="75"/>
                </a:lnTo>
                <a:cubicBezTo>
                  <a:pt x="335" y="75"/>
                  <a:pt x="301" y="109"/>
                  <a:pt x="301" y="150"/>
                </a:cubicBezTo>
                <a:lnTo>
                  <a:pt x="301" y="150"/>
                </a:lnTo>
                <a:cubicBezTo>
                  <a:pt x="301" y="182"/>
                  <a:pt x="321" y="209"/>
                  <a:pt x="350" y="220"/>
                </a:cubicBezTo>
                <a:lnTo>
                  <a:pt x="350" y="220"/>
                </a:lnTo>
                <a:cubicBezTo>
                  <a:pt x="346" y="252"/>
                  <a:pt x="333" y="269"/>
                  <a:pt x="315" y="282"/>
                </a:cubicBezTo>
                <a:lnTo>
                  <a:pt x="315" y="282"/>
                </a:lnTo>
                <a:cubicBezTo>
                  <a:pt x="293" y="298"/>
                  <a:pt x="258" y="307"/>
                  <a:pt x="221" y="316"/>
                </a:cubicBezTo>
                <a:lnTo>
                  <a:pt x="221" y="316"/>
                </a:lnTo>
                <a:cubicBezTo>
                  <a:pt x="183" y="324"/>
                  <a:pt x="142" y="332"/>
                  <a:pt x="108" y="355"/>
                </a:cubicBezTo>
                <a:lnTo>
                  <a:pt x="108" y="355"/>
                </a:lnTo>
                <a:cubicBezTo>
                  <a:pt x="106" y="357"/>
                  <a:pt x="103" y="359"/>
                  <a:pt x="101" y="361"/>
                </a:cubicBezTo>
                <a:lnTo>
                  <a:pt x="101" y="145"/>
                </a:lnTo>
                <a:lnTo>
                  <a:pt x="101" y="145"/>
                </a:lnTo>
                <a:cubicBezTo>
                  <a:pt x="129" y="135"/>
                  <a:pt x="151" y="107"/>
                  <a:pt x="151" y="75"/>
                </a:cubicBezTo>
                <a:lnTo>
                  <a:pt x="151" y="75"/>
                </a:lnTo>
                <a:cubicBezTo>
                  <a:pt x="151" y="34"/>
                  <a:pt x="116" y="0"/>
                  <a:pt x="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8548100" y="5464788"/>
            <a:ext cx="7561800" cy="5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have learned to work closely with each other to solve </a:t>
            </a: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problems</a:t>
            </a: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work</a:t>
            </a: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through hardships. To </a:t>
            </a: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communicate</a:t>
            </a: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with another teammate when they had questions Taking note of each others opinions was crucial in this process as well.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17904992" y="8629682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flipH="1" rot="10800000">
            <a:off x="16096189" y="10650034"/>
            <a:ext cx="2999220" cy="1150004"/>
          </a:xfrm>
          <a:custGeom>
            <a:rect b="b" l="l" r="r" t="t"/>
            <a:pathLst>
              <a:path extrusionOk="0" h="552" w="1436">
                <a:moveTo>
                  <a:pt x="11" y="551"/>
                </a:moveTo>
                <a:lnTo>
                  <a:pt x="0" y="551"/>
                </a:lnTo>
                <a:lnTo>
                  <a:pt x="0" y="0"/>
                </a:lnTo>
                <a:lnTo>
                  <a:pt x="1435" y="0"/>
                </a:lnTo>
                <a:lnTo>
                  <a:pt x="1435" y="11"/>
                </a:lnTo>
                <a:lnTo>
                  <a:pt x="11" y="11"/>
                </a:lnTo>
                <a:lnTo>
                  <a:pt x="11" y="55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14"/>
          <p:cNvSpPr/>
          <p:nvPr/>
        </p:nvSpPr>
        <p:spPr>
          <a:xfrm rot="5400000">
            <a:off x="19100010" y="11625239"/>
            <a:ext cx="340398" cy="349601"/>
          </a:xfrm>
          <a:custGeom>
            <a:rect b="b" l="l" r="r" t="t"/>
            <a:pathLst>
              <a:path extrusionOk="0" h="166" w="165">
                <a:moveTo>
                  <a:pt x="82" y="11"/>
                </a:moveTo>
                <a:lnTo>
                  <a:pt x="82" y="11"/>
                </a:lnTo>
                <a:cubicBezTo>
                  <a:pt x="42" y="11"/>
                  <a:pt x="10" y="43"/>
                  <a:pt x="10" y="83"/>
                </a:cubicBezTo>
                <a:lnTo>
                  <a:pt x="10" y="83"/>
                </a:lnTo>
                <a:cubicBezTo>
                  <a:pt x="10" y="123"/>
                  <a:pt x="42" y="155"/>
                  <a:pt x="82" y="155"/>
                </a:cubicBezTo>
                <a:lnTo>
                  <a:pt x="82" y="155"/>
                </a:lnTo>
                <a:cubicBezTo>
                  <a:pt x="122" y="155"/>
                  <a:pt x="155" y="123"/>
                  <a:pt x="155" y="83"/>
                </a:cubicBezTo>
                <a:lnTo>
                  <a:pt x="155" y="83"/>
                </a:lnTo>
                <a:cubicBezTo>
                  <a:pt x="155" y="43"/>
                  <a:pt x="122" y="11"/>
                  <a:pt x="82" y="11"/>
                </a:cubicBezTo>
                <a:close/>
                <a:moveTo>
                  <a:pt x="82" y="165"/>
                </a:moveTo>
                <a:lnTo>
                  <a:pt x="82" y="165"/>
                </a:lnTo>
                <a:cubicBezTo>
                  <a:pt x="37" y="165"/>
                  <a:pt x="0" y="128"/>
                  <a:pt x="0" y="83"/>
                </a:cubicBezTo>
                <a:lnTo>
                  <a:pt x="0" y="83"/>
                </a:ln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8" y="0"/>
                  <a:pt x="164" y="37"/>
                  <a:pt x="164" y="83"/>
                </a:cubicBezTo>
                <a:lnTo>
                  <a:pt x="164" y="83"/>
                </a:lnTo>
                <a:cubicBezTo>
                  <a:pt x="164" y="128"/>
                  <a:pt x="128" y="165"/>
                  <a:pt x="82" y="1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5" name="Google Shape;2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8179" y="5336604"/>
            <a:ext cx="8676850" cy="867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7792">
                <a:alpha val="49803"/>
              </a:srgbClr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/>
        </p:nvSpPr>
        <p:spPr>
          <a:xfrm>
            <a:off x="9666100" y="2426075"/>
            <a:ext cx="17906100" cy="7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</a:t>
            </a:r>
            <a:br>
              <a:rPr lang="en-US" sz="25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</a:br>
            <a:r>
              <a:rPr lang="en-US" sz="2500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           YOU</a:t>
            </a:r>
            <a:endParaRPr sz="250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31" name="Google Shape;2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5" y="736603"/>
            <a:ext cx="8897775" cy="1246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flipH="1">
            <a:off x="2564080" y="-2601737"/>
            <a:ext cx="10228146" cy="9462994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Google Shape;32;p4"/>
          <p:cNvSpPr/>
          <p:nvPr/>
        </p:nvSpPr>
        <p:spPr>
          <a:xfrm rot="5400000">
            <a:off x="-1474896" y="9084735"/>
            <a:ext cx="8084953" cy="7480130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18040056" y="6694256"/>
            <a:ext cx="10514248" cy="9727693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045409" y="2558772"/>
            <a:ext cx="880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Our concept and purpose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4045409" y="5321954"/>
            <a:ext cx="88032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our  concept is minimalistic and simplistic. Our purpose is to help people find out more about pokemons </a:t>
            </a:r>
            <a:r>
              <a:rPr lang="en-US" sz="36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with ease.</a:t>
            </a:r>
            <a:endParaRPr sz="2100"/>
          </a:p>
        </p:txBody>
      </p:sp>
      <p:sp>
        <p:nvSpPr>
          <p:cNvPr id="36" name="Google Shape;36;p4"/>
          <p:cNvSpPr txBox="1"/>
          <p:nvPr/>
        </p:nvSpPr>
        <p:spPr>
          <a:xfrm>
            <a:off x="-7071200" y="-1046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89" y="2365411"/>
            <a:ext cx="13777823" cy="9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-6300000">
            <a:off x="-320999" y="-575963"/>
            <a:ext cx="12964280" cy="14867926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43;p5"/>
          <p:cNvSpPr/>
          <p:nvPr/>
        </p:nvSpPr>
        <p:spPr>
          <a:xfrm rot="-8100000">
            <a:off x="20573589" y="-1428333"/>
            <a:ext cx="4240022" cy="4862617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5"/>
          <p:cNvSpPr/>
          <p:nvPr/>
        </p:nvSpPr>
        <p:spPr>
          <a:xfrm rot="4500000">
            <a:off x="18538118" y="8702901"/>
            <a:ext cx="6575223" cy="7540714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11864726" y="1191894"/>
            <a:ext cx="2374278" cy="2722911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284250" y="3168575"/>
            <a:ext cx="9452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Project’s Key Features and Interactive Elements</a:t>
            </a:r>
            <a:endParaRPr sz="600"/>
          </a:p>
        </p:txBody>
      </p:sp>
      <p:sp>
        <p:nvSpPr>
          <p:cNvPr id="47" name="Google Shape;47;p5"/>
          <p:cNvSpPr txBox="1"/>
          <p:nvPr/>
        </p:nvSpPr>
        <p:spPr>
          <a:xfrm>
            <a:off x="575400" y="6467150"/>
            <a:ext cx="101202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Pokédex website will allow users to access basic or common information about the Pokemon when clicked. It will include the following features: - Type, Id, name, height, weight, and abilities. You can also use the search bar to search pokemons by their names or id.</a:t>
            </a:r>
            <a:endParaRPr sz="3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 b="6162" l="0" r="0" t="6171"/>
          <a:stretch/>
        </p:blipFill>
        <p:spPr>
          <a:xfrm>
            <a:off x="13010941" y="387938"/>
            <a:ext cx="10575271" cy="12940112"/>
          </a:xfrm>
          <a:custGeom>
            <a:rect b="b" l="l" r="r" t="t"/>
            <a:pathLst>
              <a:path extrusionOk="0" h="10650298" w="8703927">
                <a:moveTo>
                  <a:pt x="3824520" y="12"/>
                </a:moveTo>
                <a:cubicBezTo>
                  <a:pt x="4627755" y="2266"/>
                  <a:pt x="5467677" y="324755"/>
                  <a:pt x="6080887" y="858520"/>
                </a:cubicBezTo>
                <a:cubicBezTo>
                  <a:pt x="7171037" y="1807433"/>
                  <a:pt x="7710882" y="3226651"/>
                  <a:pt x="8169342" y="4597386"/>
                </a:cubicBezTo>
                <a:cubicBezTo>
                  <a:pt x="8457735" y="5459646"/>
                  <a:pt x="8733334" y="6348381"/>
                  <a:pt x="8701397" y="7256843"/>
                </a:cubicBezTo>
                <a:cubicBezTo>
                  <a:pt x="8669462" y="8165305"/>
                  <a:pt x="8274145" y="9110483"/>
                  <a:pt x="7492461" y="9573396"/>
                </a:cubicBezTo>
                <a:cubicBezTo>
                  <a:pt x="6742507" y="10107654"/>
                  <a:pt x="4867316" y="10798294"/>
                  <a:pt x="3353402" y="10622317"/>
                </a:cubicBezTo>
                <a:cubicBezTo>
                  <a:pt x="1839490" y="10446340"/>
                  <a:pt x="349938" y="9395924"/>
                  <a:pt x="57454" y="7899437"/>
                </a:cubicBezTo>
                <a:cubicBezTo>
                  <a:pt x="-117336" y="7005118"/>
                  <a:pt x="139043" y="6089395"/>
                  <a:pt x="393124" y="5214629"/>
                </a:cubicBezTo>
                <a:cubicBezTo>
                  <a:pt x="637584" y="4372984"/>
                  <a:pt x="882042" y="3531341"/>
                  <a:pt x="1126502" y="2689697"/>
                </a:cubicBezTo>
                <a:cubicBezTo>
                  <a:pt x="1342861" y="1944795"/>
                  <a:pt x="1580709" y="1163417"/>
                  <a:pt x="2140816" y="627190"/>
                </a:cubicBezTo>
                <a:cubicBezTo>
                  <a:pt x="2597237" y="190229"/>
                  <a:pt x="3199782" y="-1741"/>
                  <a:pt x="3824520" y="12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100000">
              <a:schemeClr val="accent4"/>
            </a:gs>
          </a:gsLst>
          <a:lin ang="54000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>
            <a:off x="-3817588" y="2038543"/>
            <a:ext cx="14589207" cy="13497809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picture containing creativity, colorfulness, art&#10;&#10;Description automatically generated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971" y="1502516"/>
            <a:ext cx="10311742" cy="1071096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 flipH="1">
            <a:off x="19163336" y="-1352159"/>
            <a:ext cx="7364754" cy="5709349"/>
          </a:xfrm>
          <a:custGeom>
            <a:rect b="b" l="l" r="r" t="t"/>
            <a:pathLst>
              <a:path extrusionOk="0" h="3846625" w="4961940">
                <a:moveTo>
                  <a:pt x="4956660" y="966372"/>
                </a:moveTo>
                <a:cubicBezTo>
                  <a:pt x="4917214" y="585559"/>
                  <a:pt x="4662409" y="232826"/>
                  <a:pt x="4310539" y="81959"/>
                </a:cubicBezTo>
                <a:cubicBezTo>
                  <a:pt x="3958625" y="-68910"/>
                  <a:pt x="3523630" y="-8398"/>
                  <a:pt x="3230558" y="237968"/>
                </a:cubicBezTo>
                <a:cubicBezTo>
                  <a:pt x="3024248" y="411400"/>
                  <a:pt x="2893176" y="660306"/>
                  <a:pt x="2690183" y="837610"/>
                </a:cubicBezTo>
                <a:cubicBezTo>
                  <a:pt x="2126093" y="1330308"/>
                  <a:pt x="1213884" y="1128974"/>
                  <a:pt x="577646" y="1524145"/>
                </a:cubicBezTo>
                <a:cubicBezTo>
                  <a:pt x="-21244" y="1896116"/>
                  <a:pt x="-189142" y="2811377"/>
                  <a:pt x="238730" y="3371668"/>
                </a:cubicBezTo>
                <a:cubicBezTo>
                  <a:pt x="666604" y="3931963"/>
                  <a:pt x="1593844" y="4011050"/>
                  <a:pt x="2110440" y="3531314"/>
                </a:cubicBezTo>
                <a:cubicBezTo>
                  <a:pt x="2635123" y="3139854"/>
                  <a:pt x="3037198" y="2543601"/>
                  <a:pt x="3251651" y="2397769"/>
                </a:cubicBezTo>
                <a:cubicBezTo>
                  <a:pt x="3538227" y="2202892"/>
                  <a:pt x="3920004" y="2233900"/>
                  <a:pt x="4244784" y="2112953"/>
                </a:cubicBezTo>
                <a:cubicBezTo>
                  <a:pt x="4698503" y="1943997"/>
                  <a:pt x="5006504" y="1447913"/>
                  <a:pt x="4956660" y="9663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1531938" y="2371632"/>
            <a:ext cx="106569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“If you don’t struggle, you don’t improve.”</a:t>
            </a:r>
            <a:endParaRPr b="1" sz="1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1531951" y="10363111"/>
            <a:ext cx="10656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–Unknown</a:t>
            </a:r>
            <a:endParaRPr/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b="0" l="9136" r="9136" t="0"/>
          <a:stretch/>
        </p:blipFill>
        <p:spPr>
          <a:xfrm>
            <a:off x="2508417" y="1532851"/>
            <a:ext cx="8703927" cy="10650298"/>
          </a:xfrm>
          <a:custGeom>
            <a:rect b="b" l="l" r="r" t="t"/>
            <a:pathLst>
              <a:path extrusionOk="0" h="10650298" w="8703927">
                <a:moveTo>
                  <a:pt x="3824520" y="12"/>
                </a:moveTo>
                <a:cubicBezTo>
                  <a:pt x="4627755" y="2266"/>
                  <a:pt x="5467677" y="324755"/>
                  <a:pt x="6080887" y="858520"/>
                </a:cubicBezTo>
                <a:cubicBezTo>
                  <a:pt x="7171037" y="1807433"/>
                  <a:pt x="7710882" y="3226651"/>
                  <a:pt x="8169342" y="4597386"/>
                </a:cubicBezTo>
                <a:cubicBezTo>
                  <a:pt x="8457735" y="5459646"/>
                  <a:pt x="8733334" y="6348381"/>
                  <a:pt x="8701397" y="7256843"/>
                </a:cubicBezTo>
                <a:cubicBezTo>
                  <a:pt x="8669462" y="8165305"/>
                  <a:pt x="8274145" y="9110483"/>
                  <a:pt x="7492461" y="9573396"/>
                </a:cubicBezTo>
                <a:cubicBezTo>
                  <a:pt x="6742507" y="10107654"/>
                  <a:pt x="4867316" y="10798294"/>
                  <a:pt x="3353402" y="10622317"/>
                </a:cubicBezTo>
                <a:cubicBezTo>
                  <a:pt x="1839490" y="10446340"/>
                  <a:pt x="349938" y="9395924"/>
                  <a:pt x="57454" y="7899437"/>
                </a:cubicBezTo>
                <a:cubicBezTo>
                  <a:pt x="-117336" y="7005118"/>
                  <a:pt x="139043" y="6089395"/>
                  <a:pt x="393124" y="5214629"/>
                </a:cubicBezTo>
                <a:cubicBezTo>
                  <a:pt x="637584" y="4372984"/>
                  <a:pt x="882042" y="3531341"/>
                  <a:pt x="1126502" y="2689697"/>
                </a:cubicBezTo>
                <a:cubicBezTo>
                  <a:pt x="1342861" y="1944795"/>
                  <a:pt x="1580709" y="1163417"/>
                  <a:pt x="2140816" y="627190"/>
                </a:cubicBezTo>
                <a:cubicBezTo>
                  <a:pt x="2597237" y="190229"/>
                  <a:pt x="3199782" y="-1741"/>
                  <a:pt x="3824520" y="1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3" name="Google Shape;63;p7"/>
          <p:cNvSpPr/>
          <p:nvPr/>
        </p:nvSpPr>
        <p:spPr>
          <a:xfrm flipH="1">
            <a:off x="-1799505" y="9946401"/>
            <a:ext cx="5334125" cy="4935087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447171" y="10548021"/>
            <a:ext cx="2169534" cy="216953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7"/>
          <p:cNvSpPr/>
          <p:nvPr/>
        </p:nvSpPr>
        <p:spPr>
          <a:xfrm flipH="1">
            <a:off x="19711606" y="-2219761"/>
            <a:ext cx="7364754" cy="5709349"/>
          </a:xfrm>
          <a:custGeom>
            <a:rect b="b" l="l" r="r" t="t"/>
            <a:pathLst>
              <a:path extrusionOk="0" h="3846625" w="4961940">
                <a:moveTo>
                  <a:pt x="4956660" y="966372"/>
                </a:moveTo>
                <a:cubicBezTo>
                  <a:pt x="4917214" y="585559"/>
                  <a:pt x="4662409" y="232826"/>
                  <a:pt x="4310539" y="81959"/>
                </a:cubicBezTo>
                <a:cubicBezTo>
                  <a:pt x="3958625" y="-68910"/>
                  <a:pt x="3523630" y="-8398"/>
                  <a:pt x="3230558" y="237968"/>
                </a:cubicBezTo>
                <a:cubicBezTo>
                  <a:pt x="3024248" y="411400"/>
                  <a:pt x="2893176" y="660306"/>
                  <a:pt x="2690183" y="837610"/>
                </a:cubicBezTo>
                <a:cubicBezTo>
                  <a:pt x="2126093" y="1330308"/>
                  <a:pt x="1213884" y="1128974"/>
                  <a:pt x="577646" y="1524145"/>
                </a:cubicBezTo>
                <a:cubicBezTo>
                  <a:pt x="-21244" y="1896116"/>
                  <a:pt x="-189142" y="2811377"/>
                  <a:pt x="238730" y="3371668"/>
                </a:cubicBezTo>
                <a:cubicBezTo>
                  <a:pt x="666604" y="3931963"/>
                  <a:pt x="1593844" y="4011050"/>
                  <a:pt x="2110440" y="3531314"/>
                </a:cubicBezTo>
                <a:cubicBezTo>
                  <a:pt x="2635123" y="3139854"/>
                  <a:pt x="3037198" y="2543601"/>
                  <a:pt x="3251651" y="2397769"/>
                </a:cubicBezTo>
                <a:cubicBezTo>
                  <a:pt x="3538227" y="2202892"/>
                  <a:pt x="3920004" y="2233900"/>
                  <a:pt x="4244784" y="2112953"/>
                </a:cubicBezTo>
                <a:cubicBezTo>
                  <a:pt x="4698503" y="1943997"/>
                  <a:pt x="5006504" y="1447913"/>
                  <a:pt x="4956660" y="9663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7"/>
          <p:cNvSpPr/>
          <p:nvPr/>
        </p:nvSpPr>
        <p:spPr>
          <a:xfrm flipH="1">
            <a:off x="20667350" y="373224"/>
            <a:ext cx="1352470" cy="1352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7"/>
          <p:cNvSpPr/>
          <p:nvPr/>
        </p:nvSpPr>
        <p:spPr>
          <a:xfrm flipH="1">
            <a:off x="232895" y="8830267"/>
            <a:ext cx="1116134" cy="111613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21343585" y="2218445"/>
            <a:ext cx="1821336" cy="182133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13664425" y="10230675"/>
            <a:ext cx="785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https://pokedex.shervinewong.repl.co/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13664425" y="4973574"/>
            <a:ext cx="7855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went for an </a:t>
            </a:r>
            <a:r>
              <a:rPr b="1" lang="en-US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overall simple design as  it would be easier for the user to understand and they would be able to use our website without any confusion.</a:t>
            </a:r>
            <a:endParaRPr b="1" sz="3800"/>
          </a:p>
        </p:txBody>
      </p:sp>
      <p:sp>
        <p:nvSpPr>
          <p:cNvPr id="71" name="Google Shape;71;p7"/>
          <p:cNvSpPr txBox="1"/>
          <p:nvPr/>
        </p:nvSpPr>
        <p:spPr>
          <a:xfrm>
            <a:off x="13664425" y="3977391"/>
            <a:ext cx="7855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Our thought process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13664425" y="2087350"/>
            <a:ext cx="785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Design Choices</a:t>
            </a:r>
            <a:endParaRPr sz="900"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0" y="0"/>
            <a:ext cx="24377651" cy="13716000"/>
          </a:xfrm>
          <a:custGeom>
            <a:rect b="b" l="l" r="r" t="t"/>
            <a:pathLst>
              <a:path extrusionOk="0" h="13716000" w="24377651">
                <a:moveTo>
                  <a:pt x="0" y="0"/>
                </a:moveTo>
                <a:lnTo>
                  <a:pt x="24377651" y="0"/>
                </a:lnTo>
                <a:lnTo>
                  <a:pt x="24377651" y="13716000"/>
                </a:lnTo>
                <a:lnTo>
                  <a:pt x="0" y="13716000"/>
                </a:lnTo>
                <a:lnTo>
                  <a:pt x="0" y="0"/>
                </a:lnTo>
                <a:close/>
                <a:moveTo>
                  <a:pt x="784094" y="218306"/>
                </a:moveTo>
                <a:cubicBezTo>
                  <a:pt x="491614" y="218306"/>
                  <a:pt x="254512" y="455408"/>
                  <a:pt x="254512" y="747888"/>
                </a:cubicBezTo>
                <a:lnTo>
                  <a:pt x="254512" y="12968111"/>
                </a:lnTo>
                <a:cubicBezTo>
                  <a:pt x="254512" y="13260591"/>
                  <a:pt x="491614" y="13497693"/>
                  <a:pt x="784094" y="13497693"/>
                </a:cubicBezTo>
                <a:lnTo>
                  <a:pt x="23593551" y="13497693"/>
                </a:lnTo>
                <a:cubicBezTo>
                  <a:pt x="23886031" y="13497693"/>
                  <a:pt x="24123135" y="13260591"/>
                  <a:pt x="24123135" y="12968111"/>
                </a:cubicBezTo>
                <a:lnTo>
                  <a:pt x="24123135" y="747888"/>
                </a:lnTo>
                <a:cubicBezTo>
                  <a:pt x="24123135" y="455408"/>
                  <a:pt x="23886031" y="218306"/>
                  <a:pt x="23593551" y="218306"/>
                </a:cubicBezTo>
                <a:lnTo>
                  <a:pt x="784094" y="21830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117782" y="4301007"/>
            <a:ext cx="932566" cy="1069501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3659332" y="6947422"/>
            <a:ext cx="931057" cy="1067772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4420977" y="4173950"/>
            <a:ext cx="1042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Search bar</a:t>
            </a:r>
            <a:endParaRPr sz="8000"/>
          </a:p>
        </p:txBody>
      </p:sp>
      <p:sp>
        <p:nvSpPr>
          <p:cNvPr id="81" name="Google Shape;81;p8"/>
          <p:cNvSpPr txBox="1"/>
          <p:nvPr/>
        </p:nvSpPr>
        <p:spPr>
          <a:xfrm>
            <a:off x="4600597" y="5551517"/>
            <a:ext cx="6400800" cy="4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When using the search bar, you can use the pokemons name or ID to find the pokemon </a:t>
            </a:r>
            <a:r>
              <a:rPr lang="en-US" sz="33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you</a:t>
            </a:r>
            <a:r>
              <a:rPr lang="en-US" sz="33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want to search. The pokemon searched will then pop up on the right hand side of the screen.</a:t>
            </a:r>
            <a:endParaRPr sz="1800"/>
          </a:p>
        </p:txBody>
      </p:sp>
      <p:sp>
        <p:nvSpPr>
          <p:cNvPr id="82" name="Google Shape;82;p8"/>
          <p:cNvSpPr txBox="1"/>
          <p:nvPr/>
        </p:nvSpPr>
        <p:spPr>
          <a:xfrm>
            <a:off x="14992426" y="4479938"/>
            <a:ext cx="8003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Pokemon icons</a:t>
            </a:r>
            <a:endParaRPr sz="8000"/>
          </a:p>
        </p:txBody>
      </p:sp>
      <p:sp>
        <p:nvSpPr>
          <p:cNvPr id="83" name="Google Shape;83;p8"/>
          <p:cNvSpPr txBox="1"/>
          <p:nvPr/>
        </p:nvSpPr>
        <p:spPr>
          <a:xfrm>
            <a:off x="14992426" y="8426050"/>
            <a:ext cx="7653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All the Gen-1 pokemons will be shown on screen. There is roughly 151 pokemons listed. The pokemon icons are clickable and interactable. When clicked, there will be a card that shows all the pokemon details.</a:t>
            </a:r>
            <a:endParaRPr sz="1800"/>
          </a:p>
        </p:txBody>
      </p:sp>
      <p:sp>
        <p:nvSpPr>
          <p:cNvPr id="84" name="Google Shape;84;p8"/>
          <p:cNvSpPr txBox="1"/>
          <p:nvPr/>
        </p:nvSpPr>
        <p:spPr>
          <a:xfrm>
            <a:off x="3117770" y="1444900"/>
            <a:ext cx="18557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User Interface</a:t>
            </a:r>
            <a:endParaRPr sz="12000"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 flipH="1" rot="-5400000">
            <a:off x="16527988" y="1950769"/>
            <a:ext cx="8709258" cy="9988106"/>
          </a:xfrm>
          <a:custGeom>
            <a:rect b="b" l="l" r="r" t="t"/>
            <a:pathLst>
              <a:path extrusionOk="0" h="2620299" w="2284803">
                <a:moveTo>
                  <a:pt x="888840" y="2604968"/>
                </a:moveTo>
                <a:cubicBezTo>
                  <a:pt x="1076829" y="2558959"/>
                  <a:pt x="1225756" y="2419744"/>
                  <a:pt x="1365484" y="2285729"/>
                </a:cubicBezTo>
                <a:cubicBezTo>
                  <a:pt x="1523359" y="2134312"/>
                  <a:pt x="1681235" y="1982894"/>
                  <a:pt x="1839110" y="1831477"/>
                </a:cubicBezTo>
                <a:cubicBezTo>
                  <a:pt x="2003198" y="1674101"/>
                  <a:pt x="2172897" y="1508158"/>
                  <a:pt x="2246722" y="1293033"/>
                </a:cubicBezTo>
                <a:cubicBezTo>
                  <a:pt x="2370257" y="933058"/>
                  <a:pt x="2179374" y="520116"/>
                  <a:pt x="1874095" y="293147"/>
                </a:cubicBezTo>
                <a:cubicBezTo>
                  <a:pt x="1568816" y="66176"/>
                  <a:pt x="1077295" y="-18557"/>
                  <a:pt x="848517" y="3333"/>
                </a:cubicBezTo>
                <a:cubicBezTo>
                  <a:pt x="621781" y="5842"/>
                  <a:pt x="418375" y="160812"/>
                  <a:pt x="298100" y="353195"/>
                </a:cubicBezTo>
                <a:cubicBezTo>
                  <a:pt x="177823" y="545579"/>
                  <a:pt x="126484" y="772075"/>
                  <a:pt x="81214" y="994448"/>
                </a:cubicBezTo>
                <a:cubicBezTo>
                  <a:pt x="9249" y="1347954"/>
                  <a:pt x="-51175" y="1722094"/>
                  <a:pt x="66044" y="2063256"/>
                </a:cubicBezTo>
                <a:cubicBezTo>
                  <a:pt x="183264" y="2404415"/>
                  <a:pt x="538694" y="2690661"/>
                  <a:pt x="888840" y="260496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8682872" y="5852357"/>
            <a:ext cx="8584015" cy="7991404"/>
          </a:xfrm>
          <a:custGeom>
            <a:rect b="b" l="l" r="r" t="t"/>
            <a:pathLst>
              <a:path extrusionOk="0" h="7232040" w="7768339">
                <a:moveTo>
                  <a:pt x="5812705" y="398699"/>
                </a:moveTo>
                <a:cubicBezTo>
                  <a:pt x="3296684" y="-895778"/>
                  <a:pt x="874242" y="1175112"/>
                  <a:pt x="145910" y="3550547"/>
                </a:cubicBezTo>
                <a:cubicBezTo>
                  <a:pt x="-161268" y="4552403"/>
                  <a:pt x="-2574" y="5772598"/>
                  <a:pt x="805122" y="6440261"/>
                </a:cubicBezTo>
                <a:cubicBezTo>
                  <a:pt x="1277219" y="6830506"/>
                  <a:pt x="1898413" y="6983029"/>
                  <a:pt x="2501744" y="7088747"/>
                </a:cubicBezTo>
                <a:cubicBezTo>
                  <a:pt x="3392653" y="7244856"/>
                  <a:pt x="4323366" y="7321498"/>
                  <a:pt x="5190351" y="7063747"/>
                </a:cubicBezTo>
                <a:cubicBezTo>
                  <a:pt x="6560431" y="6656417"/>
                  <a:pt x="7621146" y="5364607"/>
                  <a:pt x="7754020" y="3941526"/>
                </a:cubicBezTo>
                <a:cubicBezTo>
                  <a:pt x="7886903" y="2518445"/>
                  <a:pt x="7083691" y="1052609"/>
                  <a:pt x="5812705" y="398699"/>
                </a:cubicBezTo>
                <a:close/>
              </a:path>
            </a:pathLst>
          </a:custGeom>
          <a:gradFill>
            <a:gsLst>
              <a:gs pos="0">
                <a:srgbClr val="DB7792">
                  <a:alpha val="49803"/>
                </a:srgbClr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9"/>
          <p:cNvSpPr/>
          <p:nvPr/>
        </p:nvSpPr>
        <p:spPr>
          <a:xfrm flipH="1">
            <a:off x="10069732" y="-284428"/>
            <a:ext cx="7541813" cy="7541813"/>
          </a:xfrm>
          <a:prstGeom prst="ellipse">
            <a:avLst/>
          </a:prstGeom>
          <a:gradFill>
            <a:gsLst>
              <a:gs pos="0">
                <a:srgbClr val="DB7792">
                  <a:alpha val="89803"/>
                </a:srgbClr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9"/>
          <p:cNvSpPr/>
          <p:nvPr/>
        </p:nvSpPr>
        <p:spPr>
          <a:xfrm flipH="1" rot="10800000">
            <a:off x="-1402713" y="11211463"/>
            <a:ext cx="5254423" cy="4073365"/>
          </a:xfrm>
          <a:custGeom>
            <a:rect b="b" l="l" r="r" t="t"/>
            <a:pathLst>
              <a:path extrusionOk="0" h="3846625" w="4961940">
                <a:moveTo>
                  <a:pt x="4956660" y="966372"/>
                </a:moveTo>
                <a:cubicBezTo>
                  <a:pt x="4917214" y="585559"/>
                  <a:pt x="4662409" y="232826"/>
                  <a:pt x="4310539" y="81959"/>
                </a:cubicBezTo>
                <a:cubicBezTo>
                  <a:pt x="3958625" y="-68910"/>
                  <a:pt x="3523630" y="-8398"/>
                  <a:pt x="3230558" y="237968"/>
                </a:cubicBezTo>
                <a:cubicBezTo>
                  <a:pt x="3024248" y="411400"/>
                  <a:pt x="2893176" y="660306"/>
                  <a:pt x="2690183" y="837610"/>
                </a:cubicBezTo>
                <a:cubicBezTo>
                  <a:pt x="2126093" y="1330308"/>
                  <a:pt x="1213884" y="1128974"/>
                  <a:pt x="577646" y="1524145"/>
                </a:cubicBezTo>
                <a:cubicBezTo>
                  <a:pt x="-21244" y="1896116"/>
                  <a:pt x="-189142" y="2811377"/>
                  <a:pt x="238730" y="3371668"/>
                </a:cubicBezTo>
                <a:cubicBezTo>
                  <a:pt x="666604" y="3931963"/>
                  <a:pt x="1593844" y="4011050"/>
                  <a:pt x="2110440" y="3531314"/>
                </a:cubicBezTo>
                <a:cubicBezTo>
                  <a:pt x="2635123" y="3139854"/>
                  <a:pt x="3037198" y="2543601"/>
                  <a:pt x="3251651" y="2397769"/>
                </a:cubicBezTo>
                <a:cubicBezTo>
                  <a:pt x="3538227" y="2202892"/>
                  <a:pt x="3920004" y="2233900"/>
                  <a:pt x="4244784" y="2112953"/>
                </a:cubicBezTo>
                <a:cubicBezTo>
                  <a:pt x="4698503" y="1943997"/>
                  <a:pt x="5006504" y="1447913"/>
                  <a:pt x="4956660" y="96637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9"/>
          <p:cNvSpPr/>
          <p:nvPr/>
        </p:nvSpPr>
        <p:spPr>
          <a:xfrm flipH="1" rot="6300000">
            <a:off x="-1442563" y="-1515047"/>
            <a:ext cx="5334125" cy="4935087"/>
          </a:xfrm>
          <a:custGeom>
            <a:rect b="b" l="l" r="r" t="t"/>
            <a:pathLst>
              <a:path extrusionOk="0" h="13234957" w="14305099">
                <a:moveTo>
                  <a:pt x="10127189" y="11743226"/>
                </a:moveTo>
                <a:cubicBezTo>
                  <a:pt x="15500108" y="8543946"/>
                  <a:pt x="15623301" y="343418"/>
                  <a:pt x="10885681" y="4071"/>
                </a:cubicBezTo>
                <a:cubicBezTo>
                  <a:pt x="6219426" y="-191801"/>
                  <a:pt x="9501242" y="6748238"/>
                  <a:pt x="4406035" y="6018099"/>
                </a:cubicBezTo>
                <a:cubicBezTo>
                  <a:pt x="-3524214" y="5346282"/>
                  <a:pt x="-228656" y="17337576"/>
                  <a:pt x="10127189" y="117432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9"/>
          <p:cNvSpPr/>
          <p:nvPr/>
        </p:nvSpPr>
        <p:spPr>
          <a:xfrm flipH="1" rot="6300000">
            <a:off x="1775735" y="189663"/>
            <a:ext cx="2169534" cy="216953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9"/>
          <p:cNvSpPr/>
          <p:nvPr/>
        </p:nvSpPr>
        <p:spPr>
          <a:xfrm flipH="1">
            <a:off x="1989138" y="11211463"/>
            <a:ext cx="1116134" cy="111613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1531948" y="4976700"/>
            <a:ext cx="8575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HTML, CSS, JavaScript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11064725" y="2067675"/>
            <a:ext cx="6091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It is used so that the buttons can work. It is also used for the pokemon list </a:t>
            </a:r>
            <a:endParaRPr sz="3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show all the pokemons image in Gen-1.</a:t>
            </a:r>
            <a:endParaRPr sz="3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1032347" y="898657"/>
            <a:ext cx="561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HTML</a:t>
            </a:r>
            <a:endParaRPr b="1" sz="5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17155847" y="5174187"/>
            <a:ext cx="56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17266872" y="7880326"/>
            <a:ext cx="56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0304956" y="10991639"/>
            <a:ext cx="570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11448056" y="2961953"/>
            <a:ext cx="570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10350547" y="7880332"/>
            <a:ext cx="561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b="1" sz="5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18584472" y="4022407"/>
            <a:ext cx="561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JS</a:t>
            </a:r>
            <a:endParaRPr b="1" sz="5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17837025" y="5120825"/>
            <a:ext cx="6091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It is the body of our code, JS helps show the details of the pokemon clicked. It also helps  </a:t>
            </a:r>
            <a:r>
              <a:rPr lang="en-US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search bar and pokemon list(icons) to function.</a:t>
            </a:r>
            <a:endParaRPr sz="3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10113250" y="9212525"/>
            <a:ext cx="6091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It is used for the designs to make our website look more professional and aesthetically pleasing.</a:t>
            </a:r>
            <a:endParaRPr sz="3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1531967" y="3695026"/>
            <a:ext cx="10234787" cy="8425327"/>
          </a:xfrm>
          <a:custGeom>
            <a:rect b="b" l="l" r="r" t="t"/>
            <a:pathLst>
              <a:path extrusionOk="0" h="7232040" w="7768339">
                <a:moveTo>
                  <a:pt x="5812705" y="398699"/>
                </a:moveTo>
                <a:cubicBezTo>
                  <a:pt x="3296684" y="-895778"/>
                  <a:pt x="874242" y="1175112"/>
                  <a:pt x="145910" y="3550547"/>
                </a:cubicBezTo>
                <a:cubicBezTo>
                  <a:pt x="-161268" y="4552403"/>
                  <a:pt x="-2574" y="5772598"/>
                  <a:pt x="805122" y="6440261"/>
                </a:cubicBezTo>
                <a:cubicBezTo>
                  <a:pt x="1277219" y="6830506"/>
                  <a:pt x="1898413" y="6983029"/>
                  <a:pt x="2501744" y="7088747"/>
                </a:cubicBezTo>
                <a:cubicBezTo>
                  <a:pt x="3392653" y="7244856"/>
                  <a:pt x="4323366" y="7321498"/>
                  <a:pt x="5190351" y="7063747"/>
                </a:cubicBezTo>
                <a:cubicBezTo>
                  <a:pt x="6560431" y="6656417"/>
                  <a:pt x="7621146" y="5364607"/>
                  <a:pt x="7754020" y="3941526"/>
                </a:cubicBezTo>
                <a:cubicBezTo>
                  <a:pt x="7886903" y="2518445"/>
                  <a:pt x="7083691" y="1052609"/>
                  <a:pt x="5812705" y="398699"/>
                </a:cubicBezTo>
                <a:close/>
              </a:path>
            </a:pathLst>
          </a:custGeom>
          <a:gradFill>
            <a:gsLst>
              <a:gs pos="0">
                <a:srgbClr val="DB7792">
                  <a:alpha val="49803"/>
                </a:srgbClr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 flipH="1">
            <a:off x="19883083" y="-2262335"/>
            <a:ext cx="6147501" cy="6429664"/>
            <a:chOff x="-1849251" y="-2262335"/>
            <a:chExt cx="6147501" cy="6429664"/>
          </a:xfrm>
        </p:grpSpPr>
        <p:sp>
          <p:nvSpPr>
            <p:cNvPr id="114" name="Google Shape;114;p10"/>
            <p:cNvSpPr/>
            <p:nvPr/>
          </p:nvSpPr>
          <p:spPr>
            <a:xfrm flipH="1" rot="6300000">
              <a:off x="-1442563" y="-1515047"/>
              <a:ext cx="5334125" cy="4935087"/>
            </a:xfrm>
            <a:custGeom>
              <a:rect b="b" l="l" r="r" t="t"/>
              <a:pathLst>
                <a:path extrusionOk="0" h="13234957" w="14305099">
                  <a:moveTo>
                    <a:pt x="10127189" y="11743226"/>
                  </a:moveTo>
                  <a:cubicBezTo>
                    <a:pt x="15500108" y="8543946"/>
                    <a:pt x="15623301" y="343418"/>
                    <a:pt x="10885681" y="4071"/>
                  </a:cubicBezTo>
                  <a:cubicBezTo>
                    <a:pt x="6219426" y="-191801"/>
                    <a:pt x="9501242" y="6748238"/>
                    <a:pt x="4406035" y="6018099"/>
                  </a:cubicBezTo>
                  <a:cubicBezTo>
                    <a:pt x="-3524214" y="5346282"/>
                    <a:pt x="-228656" y="17337576"/>
                    <a:pt x="10127189" y="117432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 rot="6300000">
              <a:off x="1775735" y="189663"/>
              <a:ext cx="2169534" cy="2169534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380000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6" name="Google Shape;116;p10"/>
          <p:cNvSpPr/>
          <p:nvPr/>
        </p:nvSpPr>
        <p:spPr>
          <a:xfrm flipH="1" rot="10800000">
            <a:off x="-1402713" y="11211463"/>
            <a:ext cx="5254423" cy="4073365"/>
          </a:xfrm>
          <a:custGeom>
            <a:rect b="b" l="l" r="r" t="t"/>
            <a:pathLst>
              <a:path extrusionOk="0" h="3846625" w="4961940">
                <a:moveTo>
                  <a:pt x="4956660" y="966372"/>
                </a:moveTo>
                <a:cubicBezTo>
                  <a:pt x="4917214" y="585559"/>
                  <a:pt x="4662409" y="232826"/>
                  <a:pt x="4310539" y="81959"/>
                </a:cubicBezTo>
                <a:cubicBezTo>
                  <a:pt x="3958625" y="-68910"/>
                  <a:pt x="3523630" y="-8398"/>
                  <a:pt x="3230558" y="237968"/>
                </a:cubicBezTo>
                <a:cubicBezTo>
                  <a:pt x="3024248" y="411400"/>
                  <a:pt x="2893176" y="660306"/>
                  <a:pt x="2690183" y="837610"/>
                </a:cubicBezTo>
                <a:cubicBezTo>
                  <a:pt x="2126093" y="1330308"/>
                  <a:pt x="1213884" y="1128974"/>
                  <a:pt x="577646" y="1524145"/>
                </a:cubicBezTo>
                <a:cubicBezTo>
                  <a:pt x="-21244" y="1896116"/>
                  <a:pt x="-189142" y="2811377"/>
                  <a:pt x="238730" y="3371668"/>
                </a:cubicBezTo>
                <a:cubicBezTo>
                  <a:pt x="666604" y="3931963"/>
                  <a:pt x="1593844" y="4011050"/>
                  <a:pt x="2110440" y="3531314"/>
                </a:cubicBezTo>
                <a:cubicBezTo>
                  <a:pt x="2635123" y="3139854"/>
                  <a:pt x="3037198" y="2543601"/>
                  <a:pt x="3251651" y="2397769"/>
                </a:cubicBezTo>
                <a:cubicBezTo>
                  <a:pt x="3538227" y="2202892"/>
                  <a:pt x="3920004" y="2233900"/>
                  <a:pt x="4244784" y="2112953"/>
                </a:cubicBezTo>
                <a:cubicBezTo>
                  <a:pt x="4698503" y="1943997"/>
                  <a:pt x="5006504" y="1447913"/>
                  <a:pt x="4956660" y="96637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0"/>
          <p:cNvSpPr/>
          <p:nvPr/>
        </p:nvSpPr>
        <p:spPr>
          <a:xfrm flipH="1">
            <a:off x="1989138" y="11211463"/>
            <a:ext cx="1116134" cy="1116134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7919100" y="6858000"/>
            <a:ext cx="119640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</a:t>
            </a:r>
            <a:r>
              <a:rPr b="1" lang="en-US"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searched</a:t>
            </a:r>
            <a:r>
              <a:rPr b="1" lang="en-US"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internet to understand our problem better and seeked help from our mentors who helped </a:t>
            </a:r>
            <a:r>
              <a:rPr b="1" lang="en-US"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explain the problem to us in detail. We also got help from another team that is in the Grand Stem Challenge as well.</a:t>
            </a:r>
            <a:endParaRPr b="1" sz="2500"/>
          </a:p>
        </p:txBody>
      </p:sp>
      <p:sp>
        <p:nvSpPr>
          <p:cNvPr id="119" name="Google Shape;119;p10"/>
          <p:cNvSpPr txBox="1"/>
          <p:nvPr/>
        </p:nvSpPr>
        <p:spPr>
          <a:xfrm>
            <a:off x="7765925" y="4748750"/>
            <a:ext cx="1263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How we </a:t>
            </a:r>
            <a:r>
              <a:rPr b="1" lang="en-US" sz="5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resolved</a:t>
            </a:r>
            <a:r>
              <a:rPr b="1" lang="en-US" sz="5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the problems we faced ?</a:t>
            </a:r>
            <a:endParaRPr sz="3300"/>
          </a:p>
        </p:txBody>
      </p:sp>
      <p:sp>
        <p:nvSpPr>
          <p:cNvPr id="120" name="Google Shape;120;p10"/>
          <p:cNvSpPr txBox="1"/>
          <p:nvPr/>
        </p:nvSpPr>
        <p:spPr>
          <a:xfrm>
            <a:off x="1531936" y="1629575"/>
            <a:ext cx="10972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Problem Solving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CECE">
            <a:alpha val="69800"/>
          </a:srgbClr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 flipH="1">
            <a:off x="19711606" y="-2219761"/>
            <a:ext cx="7364754" cy="5709349"/>
          </a:xfrm>
          <a:custGeom>
            <a:rect b="b" l="l" r="r" t="t"/>
            <a:pathLst>
              <a:path extrusionOk="0" h="3846625" w="4961940">
                <a:moveTo>
                  <a:pt x="4956660" y="966372"/>
                </a:moveTo>
                <a:cubicBezTo>
                  <a:pt x="4917214" y="585559"/>
                  <a:pt x="4662409" y="232826"/>
                  <a:pt x="4310539" y="81959"/>
                </a:cubicBezTo>
                <a:cubicBezTo>
                  <a:pt x="3958625" y="-68910"/>
                  <a:pt x="3523630" y="-8398"/>
                  <a:pt x="3230558" y="237968"/>
                </a:cubicBezTo>
                <a:cubicBezTo>
                  <a:pt x="3024248" y="411400"/>
                  <a:pt x="2893176" y="660306"/>
                  <a:pt x="2690183" y="837610"/>
                </a:cubicBezTo>
                <a:cubicBezTo>
                  <a:pt x="2126093" y="1330308"/>
                  <a:pt x="1213884" y="1128974"/>
                  <a:pt x="577646" y="1524145"/>
                </a:cubicBezTo>
                <a:cubicBezTo>
                  <a:pt x="-21244" y="1896116"/>
                  <a:pt x="-189142" y="2811377"/>
                  <a:pt x="238730" y="3371668"/>
                </a:cubicBezTo>
                <a:cubicBezTo>
                  <a:pt x="666604" y="3931963"/>
                  <a:pt x="1593844" y="4011050"/>
                  <a:pt x="2110440" y="3531314"/>
                </a:cubicBezTo>
                <a:cubicBezTo>
                  <a:pt x="2635123" y="3139854"/>
                  <a:pt x="3037198" y="2543601"/>
                  <a:pt x="3251651" y="2397769"/>
                </a:cubicBezTo>
                <a:cubicBezTo>
                  <a:pt x="3538227" y="2202892"/>
                  <a:pt x="3920004" y="2233900"/>
                  <a:pt x="4244784" y="2112953"/>
                </a:cubicBezTo>
                <a:cubicBezTo>
                  <a:pt x="4698503" y="1943997"/>
                  <a:pt x="5006504" y="1447913"/>
                  <a:pt x="4956660" y="9663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11"/>
          <p:cNvSpPr/>
          <p:nvPr/>
        </p:nvSpPr>
        <p:spPr>
          <a:xfrm flipH="1">
            <a:off x="18359136" y="66213"/>
            <a:ext cx="1352470" cy="1352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1"/>
          <p:cNvSpPr/>
          <p:nvPr/>
        </p:nvSpPr>
        <p:spPr>
          <a:xfrm flipH="1">
            <a:off x="21269390" y="1031505"/>
            <a:ext cx="1821336" cy="182133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1994471" y="10180071"/>
            <a:ext cx="142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3106430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4754962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6403494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8052026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9700558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11349090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12997623" y="11964808"/>
            <a:ext cx="11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15987713" y="4354324"/>
            <a:ext cx="68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2842538" y="3265684"/>
            <a:ext cx="685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139" name="Google Shape;139;p11"/>
          <p:cNvSpPr txBox="1"/>
          <p:nvPr/>
        </p:nvSpPr>
        <p:spPr>
          <a:xfrm>
            <a:off x="15606351" y="4354323"/>
            <a:ext cx="68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686675" y="4002451"/>
            <a:ext cx="14482800" cy="7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Medium"/>
              <a:buChar char="-"/>
            </a:pPr>
            <a:r>
              <a:rPr lang="en-US" sz="3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had sessions online with our mentors every week using Google Meet.</a:t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Medium"/>
              <a:buChar char="-"/>
            </a:pPr>
            <a:r>
              <a:rPr lang="en-US" sz="3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also used our school time to discuss and do our project together.</a:t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Medium"/>
              <a:buChar char="-"/>
            </a:pPr>
            <a:r>
              <a:rPr lang="en-US" sz="3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tools we used include our personal laptops and phones for the codes and information through ChatGPT.</a:t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Medium"/>
              <a:buChar char="-"/>
            </a:pPr>
            <a:r>
              <a:rPr lang="en-US" sz="3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 of us have a different role such as Shervine doing the Javascript and HTML code, Phey En searching ideas and codes in CHATGPT and also coding in CSS. Dana decorated our slides and Readme.</a:t>
            </a:r>
            <a:endParaRPr sz="3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15987713" y="10785571"/>
            <a:ext cx="685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531950" y="1280650"/>
            <a:ext cx="1722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Team Collaboration/ Task Division</a:t>
            </a: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065" y="5526850"/>
            <a:ext cx="7585585" cy="82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14 Artificial Intelligence in GD">
      <a:dk1>
        <a:srgbClr val="000000"/>
      </a:dk1>
      <a:lt1>
        <a:srgbClr val="FFFFFF"/>
      </a:lt1>
      <a:dk2>
        <a:srgbClr val="662E8D"/>
      </a:dk2>
      <a:lt2>
        <a:srgbClr val="E5E5E5"/>
      </a:lt2>
      <a:accent1>
        <a:srgbClr val="DB7792"/>
      </a:accent1>
      <a:accent2>
        <a:srgbClr val="883EB9"/>
      </a:accent2>
      <a:accent3>
        <a:srgbClr val="2B48B9"/>
      </a:accent3>
      <a:accent4>
        <a:srgbClr val="8BC7B3"/>
      </a:accent4>
      <a:accent5>
        <a:srgbClr val="ECC335"/>
      </a:accent5>
      <a:accent6>
        <a:srgbClr val="6CC1E6"/>
      </a:accent6>
      <a:hlink>
        <a:srgbClr val="FEFFFF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