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18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5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1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8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262F-6D4F-4DC7-8418-D7BA862DDA13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00A3E18-C8CE-4BA9-99EE-9CF81363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fr-FR" sz="6600">
                <a:solidFill>
                  <a:schemeClr val="tx2">
                    <a:lumMod val="75000"/>
                  </a:schemeClr>
                </a:solidFill>
              </a:rPr>
              <a:t>Projet Data Visualisation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1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443D8-09EB-4B1B-AFDB-5E93A39D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Théorie UMAP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CEA7C5-34DD-4A8B-95A4-DFBB53A6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Cf théorie git Phi</a:t>
            </a:r>
          </a:p>
        </p:txBody>
      </p:sp>
    </p:spTree>
    <p:extLst>
      <p:ext uri="{BB962C8B-B14F-4D97-AF65-F5344CB8AC3E}">
        <p14:creationId xmlns:p14="http://schemas.microsoft.com/office/powerpoint/2010/main" val="38936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C99F6-41F7-4FF4-AB96-FD8027E3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simple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961655-0417-4EA4-AB83-96019B42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1" y="2229649"/>
            <a:ext cx="8868697" cy="46283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AE3025-647C-45F8-BF54-2AB8E6D4D480}"/>
              </a:ext>
            </a:extLst>
          </p:cNvPr>
          <p:cNvSpPr txBox="1"/>
          <p:nvPr/>
        </p:nvSpPr>
        <p:spPr>
          <a:xfrm>
            <a:off x="2762863" y="1535668"/>
            <a:ext cx="709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vitesses de germination en fonction du banc</a:t>
            </a:r>
          </a:p>
        </p:txBody>
      </p:sp>
    </p:spTree>
    <p:extLst>
      <p:ext uri="{BB962C8B-B14F-4D97-AF65-F5344CB8AC3E}">
        <p14:creationId xmlns:p14="http://schemas.microsoft.com/office/powerpoint/2010/main" val="280349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6191B-EDEF-4368-8024-C8516E0C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simple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88337C-FEB5-4F24-9BCA-3A25A0C0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18" y="2378454"/>
            <a:ext cx="8583561" cy="44795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63D24D8-54A0-4AD2-A4F0-4F8A3F7136CA}"/>
              </a:ext>
            </a:extLst>
          </p:cNvPr>
          <p:cNvSpPr txBox="1"/>
          <p:nvPr/>
        </p:nvSpPr>
        <p:spPr>
          <a:xfrm>
            <a:off x="2407504" y="1587729"/>
            <a:ext cx="73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vitesses de germination en fonction de la zone</a:t>
            </a:r>
          </a:p>
        </p:txBody>
      </p:sp>
    </p:spTree>
    <p:extLst>
      <p:ext uri="{BB962C8B-B14F-4D97-AF65-F5344CB8AC3E}">
        <p14:creationId xmlns:p14="http://schemas.microsoft.com/office/powerpoint/2010/main" val="212398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339307A-51C6-4E30-BC52-92B1819F4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2" t="14911" r="30484" b="16129"/>
          <a:stretch/>
        </p:blipFill>
        <p:spPr>
          <a:xfrm>
            <a:off x="6715432" y="1179871"/>
            <a:ext cx="5392160" cy="532572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62E94B-CF6C-4A71-8F0D-8EDF97F6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3"/>
            <a:ext cx="10515600" cy="1325563"/>
          </a:xfrm>
        </p:spPr>
        <p:txBody>
          <a:bodyPr/>
          <a:lstStyle/>
          <a:p>
            <a:r>
              <a:rPr lang="fr-FR" dirty="0"/>
              <a:t>ACP : recherche d’effet du banc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EB3212-90CF-476E-AD31-FEF956E4A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00" r="17580"/>
          <a:stretch/>
        </p:blipFill>
        <p:spPr>
          <a:xfrm>
            <a:off x="324464" y="1355292"/>
            <a:ext cx="6390968" cy="51375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5CE34A-A3EF-48B1-8F7C-18D026188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84" t="4157" r="1774" b="86667"/>
          <a:stretch/>
        </p:blipFill>
        <p:spPr>
          <a:xfrm>
            <a:off x="11396400" y="1422560"/>
            <a:ext cx="334296" cy="62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4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2E94B-CF6C-4A71-8F0D-8EDF97F6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13"/>
            <a:ext cx="10515600" cy="1325563"/>
          </a:xfrm>
        </p:spPr>
        <p:txBody>
          <a:bodyPr/>
          <a:lstStyle/>
          <a:p>
            <a:r>
              <a:rPr lang="fr-FR" dirty="0"/>
              <a:t>ACP : recherche d’effet de la zone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FDAD0F-43C4-4BF3-9123-71516B1F7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9" r="17742"/>
          <a:stretch/>
        </p:blipFill>
        <p:spPr>
          <a:xfrm>
            <a:off x="303165" y="1520160"/>
            <a:ext cx="6390967" cy="51375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0C769E-70B7-407B-88C2-BDFEDA744C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0" t="15197" r="30806" b="15699"/>
          <a:stretch/>
        </p:blipFill>
        <p:spPr>
          <a:xfrm>
            <a:off x="6843251" y="1481505"/>
            <a:ext cx="5159061" cy="52907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D3C4B6-C32B-474C-80DC-EA6A2C2D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2" t="3812" r="1633" b="86295"/>
          <a:stretch/>
        </p:blipFill>
        <p:spPr>
          <a:xfrm>
            <a:off x="11353800" y="1995949"/>
            <a:ext cx="383459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DAA4E-F8A9-402D-B2C1-64A4F366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UMAP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93C04-495C-469D-8DBF-9EBC3673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Représentation 2D avec paramètres par défaut</a:t>
            </a:r>
          </a:p>
          <a:p>
            <a:endParaRPr lang="fr-FR" dirty="0"/>
          </a:p>
          <a:p>
            <a:r>
              <a:rPr lang="fr-FR" dirty="0"/>
              <a:t>Représentation 2D avec différents tests des paramètres (lesquels? Cf photos git) </a:t>
            </a:r>
          </a:p>
          <a:p>
            <a:endParaRPr lang="fr-FR" dirty="0"/>
          </a:p>
          <a:p>
            <a:r>
              <a:rPr lang="fr-FR" dirty="0"/>
              <a:t>Représentation 3D ? (il faut packages ‘</a:t>
            </a:r>
            <a:r>
              <a:rPr lang="fr-FR" dirty="0" err="1"/>
              <a:t>rgl</a:t>
            </a:r>
            <a:r>
              <a:rPr lang="fr-FR" dirty="0"/>
              <a:t>’ et ‘</a:t>
            </a:r>
            <a:r>
              <a:rPr lang="fr-FR" dirty="0" err="1"/>
              <a:t>umap</a:t>
            </a:r>
            <a:r>
              <a:rPr lang="fr-FR" dirty="0"/>
              <a:t>’)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164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78CAE8-5B1C-4489-9425-65E6601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9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A4223-DE9D-4A4B-8F5E-53F46116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endParaRPr lang="fr-FR">
              <a:solidFill>
                <a:schemeClr val="tx2">
                  <a:lumMod val="75000"/>
                </a:schemeClr>
              </a:solidFill>
            </a:endParaRPr>
          </a:p>
          <a:p>
            <a:endParaRPr lang="fr-FR">
              <a:solidFill>
                <a:schemeClr val="tx2">
                  <a:lumMod val="75000"/>
                </a:schemeClr>
              </a:solidFill>
            </a:endParaRPr>
          </a:p>
          <a:p>
            <a:endParaRPr lang="fr-FR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Aucun effet dû au banc ou à la zone n’est observé avec l’ACP et UMAP</a:t>
            </a:r>
          </a:p>
        </p:txBody>
      </p:sp>
    </p:spTree>
    <p:extLst>
      <p:ext uri="{BB962C8B-B14F-4D97-AF65-F5344CB8AC3E}">
        <p14:creationId xmlns:p14="http://schemas.microsoft.com/office/powerpoint/2010/main" val="105837566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Grand écran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Projet Data Visualisation</vt:lpstr>
      <vt:lpstr>Théorie UMAP</vt:lpstr>
      <vt:lpstr>Représentation simple des données</vt:lpstr>
      <vt:lpstr>Représentation simple des données</vt:lpstr>
      <vt:lpstr>ACP : recherche d’effet du banc</vt:lpstr>
      <vt:lpstr>ACP : recherche d’effet de la zone</vt:lpstr>
      <vt:lpstr>UMAP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Visualisation</dc:title>
  <dc:creator>cordierchiara@gmail.com</dc:creator>
  <cp:lastModifiedBy>cordierchiara@gmail.com</cp:lastModifiedBy>
  <cp:revision>2</cp:revision>
  <dcterms:created xsi:type="dcterms:W3CDTF">2020-10-16T13:30:41Z</dcterms:created>
  <dcterms:modified xsi:type="dcterms:W3CDTF">2020-10-16T13:31:11Z</dcterms:modified>
</cp:coreProperties>
</file>