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8540ee1c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8540ee1c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8540ee1c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8540ee1c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8540ee1c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8540ee1c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8540ee1c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8540ee1c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/>
              <a:t>Escaper</a:t>
            </a:r>
            <a:endParaRPr b="1"/>
          </a:p>
        </p:txBody>
      </p:sp>
      <p:sp>
        <p:nvSpPr>
          <p:cNvPr id="55" name="Google Shape;55;p13"/>
          <p:cNvSpPr txBox="1"/>
          <p:nvPr/>
        </p:nvSpPr>
        <p:spPr>
          <a:xfrm>
            <a:off x="4089000" y="2797175"/>
            <a:ext cx="96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Phi Bao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685055">
            <a:off x="5055000" y="2814425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Gameplay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The main object in Escaper is you must find the goal tile which is somewhere in the map. 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There will be enemies trying to reach you, and they can travel through wall moving faster compared to the player. 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You will have a set of gun to defend yourself from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     the swam of enemies.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8F9D27-B4DE-A1C2-2A61-0DB3A8BF4AC8}"/>
              </a:ext>
            </a:extLst>
          </p:cNvPr>
          <p:cNvGrpSpPr/>
          <p:nvPr/>
        </p:nvGrpSpPr>
        <p:grpSpPr>
          <a:xfrm>
            <a:off x="5717030" y="2453320"/>
            <a:ext cx="3360225" cy="2690180"/>
            <a:chOff x="5226200" y="2217395"/>
            <a:chExt cx="3360225" cy="2690180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3">
              <a:alphaModFix/>
            </a:blip>
            <a:srcRect l="7658" t="10470" r="10695" b="12594"/>
            <a:stretch/>
          </p:blipFill>
          <p:spPr>
            <a:xfrm>
              <a:off x="5226200" y="2217395"/>
              <a:ext cx="3360225" cy="23514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 txBox="1"/>
            <p:nvPr/>
          </p:nvSpPr>
          <p:spPr>
            <a:xfrm>
              <a:off x="5993100" y="4568875"/>
              <a:ext cx="1826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000">
                  <a:solidFill>
                    <a:schemeClr val="dk1"/>
                  </a:solidFill>
                </a:rPr>
                <a:t>Current gameplay</a:t>
              </a:r>
              <a:endParaRPr sz="10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of the current basic control</a:t>
            </a:r>
            <a:endParaRPr dirty="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1250"/>
            <a:ext cx="1873200" cy="18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33750"/>
            <a:ext cx="1873200" cy="18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184900" y="1697750"/>
            <a:ext cx="99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Shoot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184900" y="3670238"/>
            <a:ext cx="187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Moving Character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6925" y="1560225"/>
            <a:ext cx="707083" cy="6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946450" y="1697750"/>
            <a:ext cx="230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Change weapon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450" y="1393375"/>
            <a:ext cx="2356774" cy="235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l="9387" t="4803" b="12524"/>
          <a:stretch/>
        </p:blipFill>
        <p:spPr>
          <a:xfrm>
            <a:off x="3805100" y="862388"/>
            <a:ext cx="5045974" cy="34187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B2C85157-4178-75B2-F29C-696C5A8F3D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Camera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Thing planning to add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More sprites/ animations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More type of enemies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Gun pickup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Variety type of gun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Enemy AI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Dark</vt:lpstr>
      <vt:lpstr>Escaper</vt:lpstr>
      <vt:lpstr>Gameplay</vt:lpstr>
      <vt:lpstr>Some of the current basic control</vt:lpstr>
      <vt:lpstr>Camera</vt:lpstr>
      <vt:lpstr>Thing planning to add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Escaper</dc:title>
  <cp:lastModifiedBy>Phi Bao Tran</cp:lastModifiedBy>
  <cp:revision>1</cp:revision>
  <dcterms:modified xsi:type="dcterms:W3CDTF">2022-09-15T03:09:43Z</dcterms:modified>
</cp:coreProperties>
</file>