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535" r:id="rId2"/>
    <p:sldId id="1533" r:id="rId3"/>
    <p:sldId id="1511" r:id="rId4"/>
    <p:sldId id="1504" r:id="rId5"/>
    <p:sldId id="1509" r:id="rId6"/>
    <p:sldId id="1522" r:id="rId7"/>
    <p:sldId id="1505" r:id="rId8"/>
    <p:sldId id="1519" r:id="rId9"/>
    <p:sldId id="1520" r:id="rId10"/>
    <p:sldId id="1523" r:id="rId11"/>
    <p:sldId id="1524" r:id="rId12"/>
    <p:sldId id="1525" r:id="rId13"/>
    <p:sldId id="1526" r:id="rId14"/>
    <p:sldId id="1530" r:id="rId15"/>
    <p:sldId id="1529" r:id="rId16"/>
    <p:sldId id="1531" r:id="rId17"/>
    <p:sldId id="1534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D65"/>
    <a:srgbClr val="369266"/>
    <a:srgbClr val="F2B300"/>
    <a:srgbClr val="19432F"/>
    <a:srgbClr val="2D494C"/>
    <a:srgbClr val="0098CA"/>
    <a:srgbClr val="FFFFFF"/>
    <a:srgbClr val="6ECA9F"/>
    <a:srgbClr val="FEA2A7"/>
    <a:srgbClr val="FFC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15/01/2021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15/01/2021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786824E0-6B15-46E2-A6AA-E865E64D8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57499" y="338137"/>
            <a:ext cx="6181725" cy="6181725"/>
          </a:xfrm>
          <a:prstGeom prst="hexagon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7612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9C51FB2C-6A40-487D-97EF-E0B84B2731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" y="941388"/>
            <a:ext cx="2393950" cy="239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10885D0E-7FD9-43F8-82F4-5973A795175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5150" y="3667032"/>
            <a:ext cx="2393950" cy="23939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2A268950-92C1-4315-B0D2-AAE83302BAF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59711" y="941388"/>
            <a:ext cx="2836862" cy="51498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FED9E-1C2C-4755-8CF4-4851CA6C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826" y="941388"/>
            <a:ext cx="4756616" cy="17256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DD042-FCC0-454E-8510-985267965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97650" y="2990850"/>
            <a:ext cx="4794250" cy="3100388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1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7">
            <a:extLst>
              <a:ext uri="{FF2B5EF4-FFF2-40B4-BE49-F238E27FC236}">
                <a16:creationId xmlns:a16="http://schemas.microsoft.com/office/drawing/2014/main" id="{7A17E35A-BAE7-4571-8603-DBDE542DE6D9}"/>
              </a:ext>
            </a:extLst>
          </p:cNvPr>
          <p:cNvSpPr/>
          <p:nvPr userDrawn="1"/>
        </p:nvSpPr>
        <p:spPr>
          <a:xfrm>
            <a:off x="6096001" y="2631850"/>
            <a:ext cx="2686052" cy="1774301"/>
          </a:xfrm>
          <a:prstGeom prst="rect">
            <a:avLst/>
          </a:prstGeom>
          <a:solidFill>
            <a:srgbClr val="2D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BC07ED-EDC9-47AF-A8F9-11F81E6811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88294" y="739775"/>
            <a:ext cx="3478306" cy="534867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7EE3BF0-F881-43A5-822F-BF9B82076D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52883" y="739775"/>
            <a:ext cx="2433918" cy="1922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7E88566D-9A13-4DAE-AC70-165600FAC0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52883" y="4410635"/>
            <a:ext cx="2433918" cy="167781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848C43D7-A085-49EA-989D-12AF7ACD3E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8965" y="2667002"/>
            <a:ext cx="2433918" cy="17436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3F6E32D-0F5C-4266-A020-330A629B14D9}"/>
              </a:ext>
            </a:extLst>
          </p:cNvPr>
          <p:cNvSpPr/>
          <p:nvPr userDrawn="1"/>
        </p:nvSpPr>
        <p:spPr>
          <a:xfrm>
            <a:off x="3818965" y="739775"/>
            <a:ext cx="2433918" cy="1922743"/>
          </a:xfrm>
          <a:prstGeom prst="rect">
            <a:avLst/>
          </a:prstGeom>
          <a:solidFill>
            <a:srgbClr val="369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6">
            <a:extLst>
              <a:ext uri="{FF2B5EF4-FFF2-40B4-BE49-F238E27FC236}">
                <a16:creationId xmlns:a16="http://schemas.microsoft.com/office/drawing/2014/main" id="{9CE2B2C3-1BE5-4E83-B4AE-E42917603F5D}"/>
              </a:ext>
            </a:extLst>
          </p:cNvPr>
          <p:cNvSpPr/>
          <p:nvPr userDrawn="1"/>
        </p:nvSpPr>
        <p:spPr>
          <a:xfrm>
            <a:off x="3822700" y="4410636"/>
            <a:ext cx="2430183" cy="1677818"/>
          </a:xfrm>
          <a:prstGeom prst="rect">
            <a:avLst/>
          </a:prstGeom>
          <a:solidFill>
            <a:srgbClr val="194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31D4A-49FB-4493-861D-3ACCA70A75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1108075"/>
            <a:ext cx="2686050" cy="1692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3BBF9-2FA6-42FF-B8D0-37B35618B9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" y="3051399"/>
            <a:ext cx="2609850" cy="2659063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9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63F9F25-B416-4F32-9C64-1619F679F7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an image, then send to the background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107C9A14-708C-4461-89A9-43D138ADE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1663" y="2406650"/>
            <a:ext cx="2824162" cy="445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26196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04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68F813AD-5F2D-44AE-80DA-366EB65CDB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85950" cy="413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F1746F06-22C1-421F-9A95-62031FF624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38350" y="2114550"/>
            <a:ext cx="1885950" cy="47434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DF703AA5-6316-4567-AAAD-9F86F146FA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4400551"/>
            <a:ext cx="1885950" cy="24574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12" name="Marcador de posición de imagen 8">
            <a:extLst>
              <a:ext uri="{FF2B5EF4-FFF2-40B4-BE49-F238E27FC236}">
                <a16:creationId xmlns:a16="http://schemas.microsoft.com/office/drawing/2014/main" id="{C18A8DC7-B4A9-4612-8CD7-7418A53ED09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038350" y="0"/>
            <a:ext cx="1885950" cy="18669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91D4DFA1-F1D4-4B36-9840-9A32ACAF55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10050" y="-28575"/>
            <a:ext cx="1885950" cy="41338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EC0721D3-A58B-4998-9BAC-F18A1A3E690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10050" y="4371976"/>
            <a:ext cx="1885950" cy="24574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C5704FC6-DB32-4B42-A88C-9A7BF0067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5150" y="1204118"/>
            <a:ext cx="436245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CLICK TO ADD YOUR TITLE </a:t>
            </a:r>
            <a:endParaRPr lang="en-U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5E97B75-E5A2-4660-9C88-ACB1D7EC76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5150" y="2895600"/>
            <a:ext cx="4362450" cy="275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677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7502D2F7-FD87-46B5-8A48-E6779DE039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9337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9" name="Marcador de posición de imagen 7">
            <a:extLst>
              <a:ext uri="{FF2B5EF4-FFF2-40B4-BE49-F238E27FC236}">
                <a16:creationId xmlns:a16="http://schemas.microsoft.com/office/drawing/2014/main" id="{7EB8FA60-C087-490F-8918-39EC58FE87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971800" y="0"/>
            <a:ext cx="2628900" cy="20383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10" name="Marcador de posición de imagen 7">
            <a:extLst>
              <a:ext uri="{FF2B5EF4-FFF2-40B4-BE49-F238E27FC236}">
                <a16:creationId xmlns:a16="http://schemas.microsoft.com/office/drawing/2014/main" id="{8190A3FB-783F-424B-AE5A-3AFB2A7A46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52750" y="4533900"/>
            <a:ext cx="2628900" cy="2324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5" name="Rectángulo 50">
            <a:extLst>
              <a:ext uri="{FF2B5EF4-FFF2-40B4-BE49-F238E27FC236}">
                <a16:creationId xmlns:a16="http://schemas.microsoft.com/office/drawing/2014/main" id="{3C6DAA66-6545-4DE6-B061-1C163CD2B977}"/>
              </a:ext>
            </a:extLst>
          </p:cNvPr>
          <p:cNvSpPr/>
          <p:nvPr userDrawn="1"/>
        </p:nvSpPr>
        <p:spPr>
          <a:xfrm>
            <a:off x="2971800" y="2038350"/>
            <a:ext cx="9220200" cy="2495550"/>
          </a:xfrm>
          <a:prstGeom prst="rect">
            <a:avLst/>
          </a:prstGeom>
          <a:solidFill>
            <a:srgbClr val="369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514A5-C408-4F3D-A7BB-B838D54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0" y="365125"/>
            <a:ext cx="558165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0EFB-5067-4A7C-8457-59B6510E4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4781550"/>
            <a:ext cx="5600700" cy="179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D2B4C6F-DBA0-4F3E-BEBC-BC48B928E1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71850" y="2286000"/>
            <a:ext cx="8324850" cy="179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5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61000F36-34BE-4475-8A95-44F5434A4FF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886700" y="2124075"/>
            <a:ext cx="3867150" cy="2152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AE40C6F9-DBDB-4FA5-8CC9-EC44A1C604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2450" y="2124075"/>
            <a:ext cx="3867150" cy="2152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1D08B23-DDD4-4403-A15B-443FE5DBDB8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19600" y="2209800"/>
            <a:ext cx="33528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CDD1F-8CBD-439A-98C0-D42DDE53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175"/>
            <a:ext cx="10515600" cy="7588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CFD7-3245-4B7D-89A4-43E2B70C0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50" y="4591050"/>
            <a:ext cx="11201400" cy="1828800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a 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394BF0-1B9B-47F8-B11D-C78508A669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Clicl</a:t>
            </a:r>
            <a:r>
              <a:rPr lang="en-US" dirty="0"/>
              <a:t> to add an image </a:t>
            </a:r>
          </a:p>
        </p:txBody>
      </p:sp>
    </p:spTree>
    <p:extLst>
      <p:ext uri="{BB962C8B-B14F-4D97-AF65-F5344CB8AC3E}">
        <p14:creationId xmlns:p14="http://schemas.microsoft.com/office/powerpoint/2010/main" val="308854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174DE7-E5E9-4E28-86CF-191B3F9D83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67076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979A3578-DD34-4060-A5E1-0BA9DE3077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62325" y="4127500"/>
            <a:ext cx="3146051" cy="273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1CE725C-5C7E-43FB-961B-31BE85478C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08376" y="0"/>
            <a:ext cx="5683624" cy="26622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2A58-D2F7-4303-B2D8-F5FEB6E89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4674" y="3124200"/>
            <a:ext cx="4956362" cy="32385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D5D71A-9496-49ED-92AE-E16EAA53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0" y="365125"/>
            <a:ext cx="2647950" cy="27590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8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EE5F2D-7901-4B5B-B467-109CEEE014D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29553" y="1223496"/>
            <a:ext cx="2408238" cy="2406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689260B2-A012-49D9-A67A-ACBD4CB3BE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46029" y="1223496"/>
            <a:ext cx="2408238" cy="2406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F5CE8C7-9514-4ECE-843B-8E9383D743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37791" y="3630146"/>
            <a:ext cx="2408238" cy="2406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7" name="Rectángulo 4">
            <a:extLst>
              <a:ext uri="{FF2B5EF4-FFF2-40B4-BE49-F238E27FC236}">
                <a16:creationId xmlns:a16="http://schemas.microsoft.com/office/drawing/2014/main" id="{6BB341F1-39A6-4CE6-8F5F-79271B18E3A1}"/>
              </a:ext>
            </a:extLst>
          </p:cNvPr>
          <p:cNvSpPr/>
          <p:nvPr userDrawn="1"/>
        </p:nvSpPr>
        <p:spPr>
          <a:xfrm>
            <a:off x="0" y="3630146"/>
            <a:ext cx="6537791" cy="2406650"/>
          </a:xfrm>
          <a:prstGeom prst="rect">
            <a:avLst/>
          </a:prstGeom>
          <a:solidFill>
            <a:srgbClr val="369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08193-C94B-4070-ADAF-C22220313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0" y="1223496"/>
            <a:ext cx="3562350" cy="2205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2BDAFBB-0AD3-434D-B32C-B812F4AF64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9244" y="1246842"/>
            <a:ext cx="1981856" cy="2182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2D98889-BDD1-4AC4-8318-22DA2196C9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35419" y="3854638"/>
            <a:ext cx="2118847" cy="2182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A40CA3-80EB-43F7-9A2F-012A783827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750" y="3854638"/>
            <a:ext cx="5810250" cy="1981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183CAADF-F4EC-41BF-A587-CB9C6EA009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1628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77050"/>
              <a:gd name="connsiteX1" fmla="*/ 6096000 w 6096000"/>
              <a:gd name="connsiteY1" fmla="*/ 0 h 6877050"/>
              <a:gd name="connsiteX2" fmla="*/ 2971800 w 6096000"/>
              <a:gd name="connsiteY2" fmla="*/ 6877050 h 6877050"/>
              <a:gd name="connsiteX3" fmla="*/ 0 w 6096000"/>
              <a:gd name="connsiteY3" fmla="*/ 6858000 h 6877050"/>
              <a:gd name="connsiteX4" fmla="*/ 0 w 6096000"/>
              <a:gd name="connsiteY4" fmla="*/ 0 h 6877050"/>
              <a:gd name="connsiteX0" fmla="*/ 0 w 5867400"/>
              <a:gd name="connsiteY0" fmla="*/ 0 h 6877050"/>
              <a:gd name="connsiteX1" fmla="*/ 5867400 w 5867400"/>
              <a:gd name="connsiteY1" fmla="*/ 0 h 6877050"/>
              <a:gd name="connsiteX2" fmla="*/ 2971800 w 5867400"/>
              <a:gd name="connsiteY2" fmla="*/ 6877050 h 6877050"/>
              <a:gd name="connsiteX3" fmla="*/ 0 w 5867400"/>
              <a:gd name="connsiteY3" fmla="*/ 6858000 h 6877050"/>
              <a:gd name="connsiteX4" fmla="*/ 0 w 5867400"/>
              <a:gd name="connsiteY4" fmla="*/ 0 h 6877050"/>
              <a:gd name="connsiteX0" fmla="*/ 0 w 6915150"/>
              <a:gd name="connsiteY0" fmla="*/ 19050 h 6896100"/>
              <a:gd name="connsiteX1" fmla="*/ 6915150 w 6915150"/>
              <a:gd name="connsiteY1" fmla="*/ 0 h 6896100"/>
              <a:gd name="connsiteX2" fmla="*/ 2971800 w 6915150"/>
              <a:gd name="connsiteY2" fmla="*/ 6896100 h 6896100"/>
              <a:gd name="connsiteX3" fmla="*/ 0 w 6915150"/>
              <a:gd name="connsiteY3" fmla="*/ 6877050 h 6896100"/>
              <a:gd name="connsiteX4" fmla="*/ 0 w 6915150"/>
              <a:gd name="connsiteY4" fmla="*/ 19050 h 6896100"/>
              <a:gd name="connsiteX0" fmla="*/ 0 w 6915150"/>
              <a:gd name="connsiteY0" fmla="*/ 19050 h 6877050"/>
              <a:gd name="connsiteX1" fmla="*/ 6915150 w 6915150"/>
              <a:gd name="connsiteY1" fmla="*/ 0 h 6877050"/>
              <a:gd name="connsiteX2" fmla="*/ 3676650 w 6915150"/>
              <a:gd name="connsiteY2" fmla="*/ 6877050 h 6877050"/>
              <a:gd name="connsiteX3" fmla="*/ 0 w 6915150"/>
              <a:gd name="connsiteY3" fmla="*/ 6877050 h 6877050"/>
              <a:gd name="connsiteX4" fmla="*/ 0 w 6915150"/>
              <a:gd name="connsiteY4" fmla="*/ 19050 h 6877050"/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367665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2800" h="6858000">
                <a:moveTo>
                  <a:pt x="0" y="0"/>
                </a:moveTo>
                <a:lnTo>
                  <a:pt x="7162800" y="0"/>
                </a:lnTo>
                <a:lnTo>
                  <a:pt x="36766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2644B-0A96-477B-8491-9DAC8283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1295400"/>
            <a:ext cx="4876800" cy="11239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3C9E2-A52B-455B-9800-9E2C4B2270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838450"/>
            <a:ext cx="5562600" cy="32385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a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5EF31ED4-7F24-4BDE-91D5-8039BF4C40B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908" y="0"/>
            <a:ext cx="8569092" cy="358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an image</a:t>
            </a:r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87BC00E1-4F39-4B5B-8EDE-9ED03DF5ED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581400"/>
            <a:ext cx="3622908" cy="3276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an image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5B043-8C17-40B7-ADB7-62475287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65125"/>
            <a:ext cx="3200400" cy="2778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230EE-6D8F-4E39-92CD-86C6A2635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3175" y="3790951"/>
            <a:ext cx="8112125" cy="2743200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15F1CD4-2D85-4990-8D52-784E7B242A06}"/>
              </a:ext>
            </a:extLst>
          </p:cNvPr>
          <p:cNvSpPr/>
          <p:nvPr userDrawn="1"/>
        </p:nvSpPr>
        <p:spPr>
          <a:xfrm>
            <a:off x="-4381500" y="-865241"/>
            <a:ext cx="4381500" cy="997114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B4A640-C0F4-4D20-B946-EBF2D1318CBD}"/>
              </a:ext>
            </a:extLst>
          </p:cNvPr>
          <p:cNvSpPr/>
          <p:nvPr userDrawn="1"/>
        </p:nvSpPr>
        <p:spPr>
          <a:xfrm>
            <a:off x="-2989942" y="6881452"/>
            <a:ext cx="5112648" cy="997114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80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5" r:id="rId2"/>
    <p:sldLayoutId id="2147483688" r:id="rId3"/>
    <p:sldLayoutId id="2147483689" r:id="rId4"/>
    <p:sldLayoutId id="2147483682" r:id="rId5"/>
    <p:sldLayoutId id="2147483686" r:id="rId6"/>
    <p:sldLayoutId id="2147483668" r:id="rId7"/>
    <p:sldLayoutId id="2147483683" r:id="rId8"/>
    <p:sldLayoutId id="2147483660" r:id="rId9"/>
    <p:sldLayoutId id="2147483699" r:id="rId10"/>
    <p:sldLayoutId id="2147483690" r:id="rId11"/>
    <p:sldLayoutId id="2147483698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9884" y="935358"/>
            <a:ext cx="6912768" cy="234691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/>
            <a:r>
              <a:rPr lang="en-US" altLang="ko-KR" sz="6400" b="0" i="1" dirty="0" err="1" smtClean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Xây</a:t>
            </a:r>
            <a:r>
              <a:rPr lang="en-US" altLang="ko-KR" sz="6400" b="0" i="1" dirty="0" smtClean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en-US" altLang="ko-KR" sz="6400" b="0" i="1" dirty="0" err="1" smtClean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dựng</a:t>
            </a:r>
            <a:r>
              <a:rPr lang="en-US" altLang="ko-KR" sz="6400" b="0" i="1" dirty="0" smtClean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Website shop </a:t>
            </a:r>
            <a:r>
              <a:rPr lang="en-US" altLang="ko-KR" sz="6400" b="0" i="1" dirty="0" err="1" smtClean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thời</a:t>
            </a:r>
            <a:r>
              <a:rPr lang="en-US" altLang="ko-KR" sz="6400" b="0" i="1" dirty="0" smtClean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en-US" altLang="ko-KR" sz="6400" b="0" i="1" smtClean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trang</a:t>
            </a:r>
            <a:endParaRPr lang="en-US" altLang="ko-KR" sz="6400" b="0" i="1" dirty="0">
              <a:ln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79510" y="4101075"/>
            <a:ext cx="7236132" cy="67207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267" i="1" dirty="0" err="1">
                <a:solidFill>
                  <a:schemeClr val="accent4">
                    <a:lumMod val="75000"/>
                  </a:schemeClr>
                </a:solidFill>
              </a:rPr>
              <a:t>Nhóm</a:t>
            </a:r>
            <a:r>
              <a:rPr lang="en-US" altLang="ko-KR" sz="4267" i="1" dirty="0">
                <a:solidFill>
                  <a:schemeClr val="accent4">
                    <a:lumMod val="75000"/>
                  </a:schemeClr>
                </a:solidFill>
              </a:rPr>
              <a:t>: 6		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02718" y="1293160"/>
            <a:ext cx="238673" cy="2084827"/>
            <a:chOff x="3424670" y="2643758"/>
            <a:chExt cx="283234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7" y="2643758"/>
              <a:ext cx="72007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0" y="2643758"/>
              <a:ext cx="72007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9B4918-75F2-4523-BF16-71893B975102}"/>
              </a:ext>
            </a:extLst>
          </p:cNvPr>
          <p:cNvSpPr/>
          <p:nvPr/>
        </p:nvSpPr>
        <p:spPr>
          <a:xfrm>
            <a:off x="5039884" y="501273"/>
            <a:ext cx="5637569" cy="61555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r>
              <a:rPr lang="en-US" sz="3200" dirty="0" err="1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Lập</a:t>
            </a:r>
            <a:r>
              <a:rPr lang="en-US" sz="320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320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</a:t>
            </a:r>
            <a:endParaRPr lang="en-US" sz="32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0E0C29F6-E84A-4281-9481-1608B309DDFF}"/>
              </a:ext>
            </a:extLst>
          </p:cNvPr>
          <p:cNvSpPr txBox="1"/>
          <p:nvPr/>
        </p:nvSpPr>
        <p:spPr>
          <a:xfrm>
            <a:off x="1621354" y="4754661"/>
            <a:ext cx="7392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i="1" dirty="0" err="1">
                <a:solidFill>
                  <a:schemeClr val="accent4">
                    <a:lumMod val="75000"/>
                  </a:schemeClr>
                </a:solidFill>
              </a:rPr>
              <a:t>Giảng</a:t>
            </a:r>
            <a:r>
              <a:rPr lang="en-US" sz="2667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667" i="1" dirty="0" err="1">
                <a:solidFill>
                  <a:schemeClr val="accent4">
                    <a:lumMod val="75000"/>
                  </a:schemeClr>
                </a:solidFill>
              </a:rPr>
              <a:t>viên</a:t>
            </a:r>
            <a:r>
              <a:rPr lang="en-US" sz="2667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667" i="1" dirty="0" err="1">
                <a:solidFill>
                  <a:schemeClr val="accent4">
                    <a:lumMod val="75000"/>
                  </a:schemeClr>
                </a:solidFill>
              </a:rPr>
              <a:t>hướng</a:t>
            </a:r>
            <a:r>
              <a:rPr lang="en-US" sz="2667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667" i="1" dirty="0" err="1">
                <a:solidFill>
                  <a:schemeClr val="accent4">
                    <a:lumMod val="75000"/>
                  </a:schemeClr>
                </a:solidFill>
              </a:rPr>
              <a:t>dẫn</a:t>
            </a:r>
            <a:r>
              <a:rPr lang="en-US" sz="2667" i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</a:p>
          <a:p>
            <a:r>
              <a:rPr lang="en-US" sz="2667" i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3733" i="1" dirty="0" err="1" smtClean="0">
                <a:solidFill>
                  <a:schemeClr val="accent4">
                    <a:lumMod val="75000"/>
                  </a:schemeClr>
                </a:solidFill>
              </a:rPr>
              <a:t>Cô</a:t>
            </a:r>
            <a:r>
              <a:rPr lang="en-US" sz="3733" i="1" dirty="0" smtClean="0">
                <a:solidFill>
                  <a:schemeClr val="accent4">
                    <a:lumMod val="75000"/>
                  </a:schemeClr>
                </a:solidFill>
              </a:rPr>
              <a:t> Mai Anh </a:t>
            </a:r>
            <a:r>
              <a:rPr lang="en-US" sz="3733" i="1" dirty="0" err="1" smtClean="0">
                <a:solidFill>
                  <a:schemeClr val="accent4">
                    <a:lumMod val="75000"/>
                  </a:schemeClr>
                </a:solidFill>
              </a:rPr>
              <a:t>Thơ</a:t>
            </a:r>
            <a:endParaRPr lang="en-US" sz="3733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0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Marcador de posición de imagen 25">
            <a:extLst>
              <a:ext uri="{FF2B5EF4-FFF2-40B4-BE49-F238E27FC236}">
                <a16:creationId xmlns:a16="http://schemas.microsoft.com/office/drawing/2014/main" id="{E59E44B1-682C-4A3E-A380-F4B686ADF33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140047"/>
            <a:ext cx="3100647" cy="32766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72" y="493700"/>
            <a:ext cx="8862828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63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Marcador de posición de imagen 25">
            <a:extLst>
              <a:ext uri="{FF2B5EF4-FFF2-40B4-BE49-F238E27FC236}">
                <a16:creationId xmlns:a16="http://schemas.microsoft.com/office/drawing/2014/main" id="{E59E44B1-682C-4A3E-A380-F4B686ADF33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140047"/>
            <a:ext cx="3100647" cy="3276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41" r="-1"/>
          <a:stretch/>
        </p:blipFill>
        <p:spPr>
          <a:xfrm>
            <a:off x="3158836" y="831273"/>
            <a:ext cx="9018832" cy="49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5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153AE660-8B0E-4DDF-A890-1AC760302F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52883" y="739775"/>
            <a:ext cx="2526210" cy="19227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FAB34-42C7-4D3A-8368-A2170045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75" y="186160"/>
            <a:ext cx="4580312" cy="169227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b="1" dirty="0" smtClean="0">
                <a:solidFill>
                  <a:srgbClr val="F2B300"/>
                </a:solidFill>
                <a:latin typeface="Arial Black" panose="020B0A04020102020204" pitchFamily="34" charset="0"/>
              </a:rPr>
              <a:t>Management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19" name="TextBox 115">
            <a:extLst>
              <a:ext uri="{FF2B5EF4-FFF2-40B4-BE49-F238E27FC236}">
                <a16:creationId xmlns:a16="http://schemas.microsoft.com/office/drawing/2014/main" id="{44EB0A81-F447-4081-A5FA-A7085389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027" y="1422496"/>
            <a:ext cx="2554363" cy="70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id-ID" alt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15">
            <a:extLst>
              <a:ext uri="{FF2B5EF4-FFF2-40B4-BE49-F238E27FC236}">
                <a16:creationId xmlns:a16="http://schemas.microsoft.com/office/drawing/2014/main" id="{8B1C1AB5-8ECA-48D2-8ED1-BFA9756EC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979" y="3214068"/>
            <a:ext cx="2263725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id-ID" alt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15">
            <a:extLst>
              <a:ext uri="{FF2B5EF4-FFF2-40B4-BE49-F238E27FC236}">
                <a16:creationId xmlns:a16="http://schemas.microsoft.com/office/drawing/2014/main" id="{45242FF6-9283-4203-A33F-0A48C5800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965" y="4980495"/>
            <a:ext cx="2391965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id-ID" alt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892" y="4410633"/>
            <a:ext cx="1990661" cy="16678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15">
            <a:extLst>
              <a:ext uri="{FF2B5EF4-FFF2-40B4-BE49-F238E27FC236}">
                <a16:creationId xmlns:a16="http://schemas.microsoft.com/office/drawing/2014/main" id="{45242FF6-9283-4203-A33F-0A48C5800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2" y="4962881"/>
            <a:ext cx="1737940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SKU</a:t>
            </a:r>
            <a:endParaRPr lang="id-ID" alt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7385" y="2662518"/>
            <a:ext cx="3240604" cy="17481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15">
            <a:extLst>
              <a:ext uri="{FF2B5EF4-FFF2-40B4-BE49-F238E27FC236}">
                <a16:creationId xmlns:a16="http://schemas.microsoft.com/office/drawing/2014/main" id="{45242FF6-9283-4203-A33F-0A48C5800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36" y="3014718"/>
            <a:ext cx="240639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endParaRPr lang="id-ID" alt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tylish Ways to Wear Adidas Sneakers | POPSUGAR Fash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42" y="4410632"/>
            <a:ext cx="1243947" cy="16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8821046" y="4410631"/>
            <a:ext cx="3437846" cy="16678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15">
            <a:extLst>
              <a:ext uri="{FF2B5EF4-FFF2-40B4-BE49-F238E27FC236}">
                <a16:creationId xmlns:a16="http://schemas.microsoft.com/office/drawing/2014/main" id="{45242FF6-9283-4203-A33F-0A48C5800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3442" y="5044523"/>
            <a:ext cx="1808472" cy="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hãng</a:t>
            </a:r>
            <a:endParaRPr lang="id-ID" alt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anager director là gì? vai trò và nhiệm vụ của managing director trong  khách sạn - ITC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t="4387" r="8293"/>
          <a:stretch/>
        </p:blipFill>
        <p:spPr bwMode="auto">
          <a:xfrm>
            <a:off x="8819553" y="739774"/>
            <a:ext cx="3439339" cy="36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TaOz1pDjKbN_hZQHyrLuHtIcIJthP6-Bq4aXSXzf6LnNBeZIbvt0PcM9tOsP8hKjqUR49R8k&amp;usqp=CA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t="356" r="331" b="26307"/>
          <a:stretch/>
        </p:blipFill>
        <p:spPr bwMode="auto">
          <a:xfrm>
            <a:off x="6269097" y="4419963"/>
            <a:ext cx="2509995" cy="171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RA_IYQtk6n7Mr6_5r2ZEvpGq6l5b4DoKUUKElwGvK4lqfep91g5vAYTTyX0Jkf3GJa-WKER6c&amp;usqp=CA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21" y="2683666"/>
            <a:ext cx="2395234" cy="172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ối đồ với áo sơ mi đen: Bạn nam chọn cách mặc đẹp nào? - Canif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750"/>
          <a:stretch/>
        </p:blipFill>
        <p:spPr bwMode="auto">
          <a:xfrm>
            <a:off x="555893" y="753521"/>
            <a:ext cx="3226758" cy="1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2FF-2E88-4152-AD92-63A1AA54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4" y="868362"/>
            <a:ext cx="3200400" cy="1844675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369266"/>
                </a:solidFill>
              </a:rPr>
              <a:t/>
            </a:r>
            <a:br>
              <a:rPr lang="es-CO" dirty="0" smtClean="0">
                <a:solidFill>
                  <a:srgbClr val="369266"/>
                </a:solidFill>
              </a:rPr>
            </a:br>
            <a:r>
              <a:rPr lang="es-CO" dirty="0" err="1" smtClean="0">
                <a:solidFill>
                  <a:srgbClr val="369266"/>
                </a:solidFill>
              </a:rPr>
              <a:t>Xây</a:t>
            </a:r>
            <a:r>
              <a:rPr lang="es-CO" dirty="0" smtClean="0">
                <a:solidFill>
                  <a:srgbClr val="369266"/>
                </a:solidFill>
              </a:rPr>
              <a:t> </a:t>
            </a:r>
            <a:r>
              <a:rPr lang="es-CO" dirty="0" err="1" smtClean="0">
                <a:solidFill>
                  <a:srgbClr val="369266"/>
                </a:solidFill>
              </a:rPr>
              <a:t>Dựng</a:t>
            </a:r>
            <a:r>
              <a:rPr lang="es-CO" dirty="0" smtClean="0">
                <a:solidFill>
                  <a:srgbClr val="369266"/>
                </a:solidFill>
              </a:rPr>
              <a:t> </a:t>
            </a:r>
            <a:r>
              <a:rPr lang="es-CO" dirty="0" err="1" smtClean="0">
                <a:solidFill>
                  <a:srgbClr val="369266"/>
                </a:solidFill>
              </a:rPr>
              <a:t>ứng</a:t>
            </a:r>
            <a:r>
              <a:rPr lang="es-CO" dirty="0" smtClean="0">
                <a:solidFill>
                  <a:srgbClr val="369266"/>
                </a:solidFill>
              </a:rPr>
              <a:t> </a:t>
            </a:r>
            <a:r>
              <a:rPr lang="es-CO" dirty="0" err="1" smtClean="0">
                <a:solidFill>
                  <a:srgbClr val="369266"/>
                </a:solidFill>
              </a:rPr>
              <a:t>dụng</a:t>
            </a:r>
            <a:endParaRPr lang="en-US" dirty="0">
              <a:solidFill>
                <a:srgbClr val="36926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BFD60-E9E3-447B-95B8-F0AB1730D4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1258" y="4219575"/>
            <a:ext cx="7092258" cy="2000250"/>
          </a:xfrm>
        </p:spPr>
        <p:txBody>
          <a:bodyPr/>
          <a:lstStyle/>
          <a:p>
            <a:pPr marL="0" indent="0">
              <a:buNone/>
            </a:pPr>
            <a:r>
              <a:rPr lang="vi-VN" sz="2400" dirty="0" smtClean="0"/>
              <a:t>Java </a:t>
            </a:r>
            <a:r>
              <a:rPr lang="vi-VN" sz="2400" dirty="0"/>
              <a:t>Servlet được sử dụng làm công nghệ chính cho việc thiết kế trang web</a:t>
            </a:r>
          </a:p>
          <a:p>
            <a:pPr marL="0" indent="0">
              <a:buNone/>
            </a:pPr>
            <a:r>
              <a:rPr lang="vi-VN" sz="2400" dirty="0" smtClean="0"/>
              <a:t>Sử </a:t>
            </a:r>
            <a:r>
              <a:rPr lang="vi-VN" sz="2400" dirty="0"/>
              <a:t>dụng MVC (Model–View–Controller) làm mô hình thiết kế. 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96047" y="793115"/>
            <a:ext cx="5943600" cy="2788285"/>
          </a:xfrm>
          <a:prstGeom prst="rect">
            <a:avLst/>
          </a:prstGeom>
        </p:spPr>
      </p:pic>
      <p:pic>
        <p:nvPicPr>
          <p:cNvPr id="2050" name="Picture 2" descr="manage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721629" cy="28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5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2FF-2E88-4152-AD92-63A1AA54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5" y="1134369"/>
            <a:ext cx="3200400" cy="1844675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369266"/>
                </a:solidFill>
              </a:rPr>
              <a:t>Model</a:t>
            </a:r>
            <a:endParaRPr lang="en-US" dirty="0">
              <a:solidFill>
                <a:srgbClr val="369266"/>
              </a:solidFill>
            </a:endParaRPr>
          </a:p>
        </p:txBody>
      </p:sp>
      <p:pic>
        <p:nvPicPr>
          <p:cNvPr id="2050" name="Picture 2" descr="manag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721629" cy="28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ntit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886" y="168679"/>
            <a:ext cx="5943600" cy="535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387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2FF-2E88-4152-AD92-63A1AA54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5" y="1134369"/>
            <a:ext cx="3200400" cy="1844675"/>
          </a:xfrm>
        </p:spPr>
        <p:txBody>
          <a:bodyPr/>
          <a:lstStyle/>
          <a:p>
            <a:pPr algn="ctr"/>
            <a:r>
              <a:rPr lang="es-CO" sz="8000" dirty="0" smtClean="0">
                <a:solidFill>
                  <a:srgbClr val="369266"/>
                </a:solidFill>
              </a:rPr>
              <a:t>View</a:t>
            </a:r>
            <a:endParaRPr lang="en-US" dirty="0">
              <a:solidFill>
                <a:srgbClr val="369266"/>
              </a:solidFill>
            </a:endParaRPr>
          </a:p>
        </p:txBody>
      </p:sp>
      <p:pic>
        <p:nvPicPr>
          <p:cNvPr id="2050" name="Picture 2" descr="manag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721629" cy="28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221" y="862285"/>
            <a:ext cx="586790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5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2FF-2E88-4152-AD92-63A1AA54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128" y="1736725"/>
            <a:ext cx="4887883" cy="1844675"/>
          </a:xfrm>
        </p:spPr>
        <p:txBody>
          <a:bodyPr/>
          <a:lstStyle/>
          <a:p>
            <a:pPr algn="ctr"/>
            <a:r>
              <a:rPr lang="es-CO" sz="6000" dirty="0" err="1" smtClean="0">
                <a:solidFill>
                  <a:srgbClr val="369266"/>
                </a:solidFill>
              </a:rPr>
              <a:t>Controller</a:t>
            </a:r>
            <a:endParaRPr lang="en-US" sz="3200" dirty="0">
              <a:solidFill>
                <a:srgbClr val="369266"/>
              </a:solidFill>
            </a:endParaRPr>
          </a:p>
        </p:txBody>
      </p:sp>
      <p:pic>
        <p:nvPicPr>
          <p:cNvPr id="2050" name="Picture 2" descr="manag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721629" cy="28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21" y="685311"/>
            <a:ext cx="5822185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2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115E39E-B4B8-4CAB-85A2-53335820406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52491"/>
            <a:ext cx="12323365" cy="6858000"/>
          </a:xfr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C3E54FA3-F854-4A5B-BED2-0A93AA93BE18}"/>
              </a:ext>
            </a:extLst>
          </p:cNvPr>
          <p:cNvSpPr/>
          <p:nvPr/>
        </p:nvSpPr>
        <p:spPr>
          <a:xfrm>
            <a:off x="-1" y="52491"/>
            <a:ext cx="12323365" cy="6858000"/>
          </a:xfrm>
          <a:prstGeom prst="rect">
            <a:avLst/>
          </a:prstGeom>
          <a:solidFill>
            <a:srgbClr val="19432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502A20-EC37-4A1F-994A-9155F59C574B}"/>
              </a:ext>
            </a:extLst>
          </p:cNvPr>
          <p:cNvSpPr txBox="1"/>
          <p:nvPr/>
        </p:nvSpPr>
        <p:spPr>
          <a:xfrm>
            <a:off x="1219200" y="148332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THANKS</a:t>
            </a:r>
          </a:p>
        </p:txBody>
      </p:sp>
      <p:grpSp>
        <p:nvGrpSpPr>
          <p:cNvPr id="20" name="Group 64">
            <a:extLst>
              <a:ext uri="{FF2B5EF4-FFF2-40B4-BE49-F238E27FC236}">
                <a16:creationId xmlns:a16="http://schemas.microsoft.com/office/drawing/2014/main" id="{2CE5E7D1-B7E2-4BA3-B10D-D836D3308465}"/>
              </a:ext>
            </a:extLst>
          </p:cNvPr>
          <p:cNvGrpSpPr>
            <a:grpSpLocks/>
          </p:cNvGrpSpPr>
          <p:nvPr/>
        </p:nvGrpSpPr>
        <p:grpSpPr bwMode="auto">
          <a:xfrm>
            <a:off x="2531222" y="4339530"/>
            <a:ext cx="1281907" cy="380207"/>
            <a:chOff x="2315487" y="10721814"/>
            <a:chExt cx="2562325" cy="760766"/>
          </a:xfrm>
          <a:solidFill>
            <a:srgbClr val="FFC000"/>
          </a:solidFill>
        </p:grpSpPr>
        <p:sp>
          <p:nvSpPr>
            <p:cNvPr id="21" name="Freeform 312">
              <a:extLst>
                <a:ext uri="{FF2B5EF4-FFF2-40B4-BE49-F238E27FC236}">
                  <a16:creationId xmlns:a16="http://schemas.microsoft.com/office/drawing/2014/main" id="{F0A089B8-123A-4935-A086-CFA8D964B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5487" y="10726579"/>
              <a:ext cx="753625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 defTabSz="914217">
                <a:defRPr/>
              </a:pPr>
              <a:endParaRPr lang="en-US" sz="900" dirty="0">
                <a:latin typeface="Lato Light"/>
                <a:cs typeface="Lato Light"/>
              </a:endParaRPr>
            </a:p>
          </p:txBody>
        </p:sp>
        <p:sp>
          <p:nvSpPr>
            <p:cNvPr id="22" name="Freeform 317">
              <a:extLst>
                <a:ext uri="{FF2B5EF4-FFF2-40B4-BE49-F238E27FC236}">
                  <a16:creationId xmlns:a16="http://schemas.microsoft.com/office/drawing/2014/main" id="{BF0577AC-B360-4050-B06F-C9C7BBABE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4187" y="10721814"/>
              <a:ext cx="753625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34290" tIns="17145" rIns="34290" bIns="17145"/>
            <a:lstStyle/>
            <a:p>
              <a:pPr defTabSz="914217">
                <a:defRPr/>
              </a:pPr>
              <a:endParaRPr lang="en-US" sz="900" dirty="0">
                <a:latin typeface="Lato Light"/>
                <a:cs typeface="Lato Light"/>
              </a:endParaRPr>
            </a:p>
          </p:txBody>
        </p:sp>
        <p:grpSp>
          <p:nvGrpSpPr>
            <p:cNvPr id="23" name="Group 68">
              <a:extLst>
                <a:ext uri="{FF2B5EF4-FFF2-40B4-BE49-F238E27FC236}">
                  <a16:creationId xmlns:a16="http://schemas.microsoft.com/office/drawing/2014/main" id="{BFE90CA0-B6B6-4897-BB5D-07AEB0F1C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5073" y="10726581"/>
              <a:ext cx="756797" cy="755999"/>
              <a:chOff x="7408018" y="7017268"/>
              <a:chExt cx="1340715" cy="1339301"/>
            </a:xfrm>
            <a:grpFill/>
          </p:grpSpPr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0DFE6B35-29DF-406B-AC5E-BB589F2B0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437" y="7467441"/>
                <a:ext cx="55371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17">
                  <a:defRPr/>
                </a:pPr>
                <a:endParaRPr lang="en-US" sz="900" dirty="0">
                  <a:latin typeface="Lato Light"/>
                  <a:cs typeface="Lato Light"/>
                </a:endParaRPr>
              </a:p>
            </p:txBody>
          </p:sp>
          <p:sp>
            <p:nvSpPr>
              <p:cNvPr id="25" name="Oval 74">
                <a:extLst>
                  <a:ext uri="{FF2B5EF4-FFF2-40B4-BE49-F238E27FC236}">
                    <a16:creationId xmlns:a16="http://schemas.microsoft.com/office/drawing/2014/main" id="{C67A2B6E-6644-48AF-884E-E25468F65926}"/>
                  </a:ext>
                </a:extLst>
              </p:cNvPr>
              <p:cNvSpPr/>
              <p:nvPr/>
            </p:nvSpPr>
            <p:spPr>
              <a:xfrm>
                <a:off x="7408018" y="7017268"/>
                <a:ext cx="1340715" cy="1339301"/>
              </a:xfrm>
              <a:prstGeom prst="ellipse">
                <a:avLst/>
              </a:prstGeom>
              <a:noFill/>
              <a:ln w="28575" cmpd="sng"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217">
                  <a:defRPr/>
                </a:pPr>
                <a:endParaRPr lang="en-US" sz="22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DFFCECE-452B-4218-BADE-256E9413BDB4}"/>
              </a:ext>
            </a:extLst>
          </p:cNvPr>
          <p:cNvGrpSpPr/>
          <p:nvPr/>
        </p:nvGrpSpPr>
        <p:grpSpPr>
          <a:xfrm>
            <a:off x="1444845" y="2533647"/>
            <a:ext cx="1559296" cy="1522406"/>
            <a:chOff x="6502457" y="2952553"/>
            <a:chExt cx="1559296" cy="1522406"/>
          </a:xfrm>
        </p:grpSpPr>
        <p:sp>
          <p:nvSpPr>
            <p:cNvPr id="27" name="Rectangle 58">
              <a:extLst>
                <a:ext uri="{FF2B5EF4-FFF2-40B4-BE49-F238E27FC236}">
                  <a16:creationId xmlns:a16="http://schemas.microsoft.com/office/drawing/2014/main" id="{4AE2F9E3-F8D3-4BA7-8035-63F4E1DFA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5026" y="2952553"/>
              <a:ext cx="965928" cy="36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899" tIns="60950" rIns="121899" bIns="6095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MX" sz="1600" b="1" dirty="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775853BC-BD5C-4EC6-88F5-96D80E98F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326" y="3531085"/>
              <a:ext cx="1339427" cy="36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899" tIns="60950" rIns="121899" bIns="6095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MX" sz="1600" b="1" dirty="0">
                  <a:solidFill>
                    <a:schemeClr val="bg1"/>
                  </a:solidFill>
                </a:rPr>
                <a:t>Contact Info</a:t>
              </a:r>
            </a:p>
          </p:txBody>
        </p:sp>
        <p:sp>
          <p:nvSpPr>
            <p:cNvPr id="29" name="Rectangle 60">
              <a:extLst>
                <a:ext uri="{FF2B5EF4-FFF2-40B4-BE49-F238E27FC236}">
                  <a16:creationId xmlns:a16="http://schemas.microsoft.com/office/drawing/2014/main" id="{ED7C37BC-C0B2-4324-9C8F-0A4C944CF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326" y="4105647"/>
              <a:ext cx="1147451" cy="36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899" tIns="60950" rIns="121899" bIns="60950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MX" sz="1600" b="1" dirty="0">
                  <a:solidFill>
                    <a:schemeClr val="bg1"/>
                  </a:solidFill>
                </a:rPr>
                <a:t>Telephone</a:t>
              </a:r>
            </a:p>
          </p:txBody>
        </p:sp>
        <p:sp>
          <p:nvSpPr>
            <p:cNvPr id="30" name="Freeform 161">
              <a:extLst>
                <a:ext uri="{FF2B5EF4-FFF2-40B4-BE49-F238E27FC236}">
                  <a16:creationId xmlns:a16="http://schemas.microsoft.com/office/drawing/2014/main" id="{6F8A56FD-7DD2-4774-BB7A-752D9BBBB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507" y="3049391"/>
              <a:ext cx="253206" cy="328613"/>
            </a:xfrm>
            <a:custGeom>
              <a:avLst/>
              <a:gdLst>
                <a:gd name="T0" fmla="*/ 252583 w 472"/>
                <a:gd name="T1" fmla="*/ 0 h 619"/>
                <a:gd name="T2" fmla="*/ 252583 w 472"/>
                <a:gd name="T3" fmla="*/ 0 h 619"/>
                <a:gd name="T4" fmla="*/ 0 w 472"/>
                <a:gd name="T5" fmla="*/ 249764 h 619"/>
                <a:gd name="T6" fmla="*/ 252583 w 472"/>
                <a:gd name="T7" fmla="*/ 656825 h 619"/>
                <a:gd name="T8" fmla="*/ 504095 w 472"/>
                <a:gd name="T9" fmla="*/ 249764 h 619"/>
                <a:gd name="T10" fmla="*/ 252583 w 472"/>
                <a:gd name="T11" fmla="*/ 0 h 619"/>
                <a:gd name="T12" fmla="*/ 252583 w 472"/>
                <a:gd name="T13" fmla="*/ 594119 h 619"/>
                <a:gd name="T14" fmla="*/ 252583 w 472"/>
                <a:gd name="T15" fmla="*/ 594119 h 619"/>
                <a:gd name="T16" fmla="*/ 48162 w 472"/>
                <a:gd name="T17" fmla="*/ 249764 h 619"/>
                <a:gd name="T18" fmla="*/ 252583 w 472"/>
                <a:gd name="T19" fmla="*/ 30822 h 619"/>
                <a:gd name="T20" fmla="*/ 457003 w 472"/>
                <a:gd name="T21" fmla="*/ 249764 h 619"/>
                <a:gd name="T22" fmla="*/ 252583 w 472"/>
                <a:gd name="T23" fmla="*/ 594119 h 619"/>
                <a:gd name="T24" fmla="*/ 252583 w 472"/>
                <a:gd name="T25" fmla="*/ 140293 h 619"/>
                <a:gd name="T26" fmla="*/ 252583 w 472"/>
                <a:gd name="T27" fmla="*/ 140293 h 619"/>
                <a:gd name="T28" fmla="*/ 142345 w 472"/>
                <a:gd name="T29" fmla="*/ 249764 h 619"/>
                <a:gd name="T30" fmla="*/ 252583 w 472"/>
                <a:gd name="T31" fmla="*/ 343292 h 619"/>
                <a:gd name="T32" fmla="*/ 362820 w 472"/>
                <a:gd name="T33" fmla="*/ 249764 h 619"/>
                <a:gd name="T34" fmla="*/ 252583 w 472"/>
                <a:gd name="T35" fmla="*/ 140293 h 619"/>
                <a:gd name="T36" fmla="*/ 252583 w 472"/>
                <a:gd name="T37" fmla="*/ 312470 h 619"/>
                <a:gd name="T38" fmla="*/ 252583 w 472"/>
                <a:gd name="T39" fmla="*/ 312470 h 619"/>
                <a:gd name="T40" fmla="*/ 189437 w 472"/>
                <a:gd name="T41" fmla="*/ 249764 h 619"/>
                <a:gd name="T42" fmla="*/ 252583 w 472"/>
                <a:gd name="T43" fmla="*/ 187057 h 619"/>
                <a:gd name="T44" fmla="*/ 315728 w 472"/>
                <a:gd name="T45" fmla="*/ 249764 h 619"/>
                <a:gd name="T46" fmla="*/ 252583 w 472"/>
                <a:gd name="T47" fmla="*/ 312470 h 61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2" h="619">
                  <a:moveTo>
                    <a:pt x="236" y="0"/>
                  </a:moveTo>
                  <a:lnTo>
                    <a:pt x="236" y="0"/>
                  </a:lnTo>
                  <a:cubicBezTo>
                    <a:pt x="104" y="0"/>
                    <a:pt x="0" y="103"/>
                    <a:pt x="0" y="235"/>
                  </a:cubicBezTo>
                  <a:cubicBezTo>
                    <a:pt x="0" y="323"/>
                    <a:pt x="192" y="618"/>
                    <a:pt x="236" y="618"/>
                  </a:cubicBezTo>
                  <a:cubicBezTo>
                    <a:pt x="280" y="618"/>
                    <a:pt x="471" y="323"/>
                    <a:pt x="471" y="235"/>
                  </a:cubicBezTo>
                  <a:cubicBezTo>
                    <a:pt x="471" y="103"/>
                    <a:pt x="368" y="0"/>
                    <a:pt x="236" y="0"/>
                  </a:cubicBezTo>
                  <a:close/>
                  <a:moveTo>
                    <a:pt x="236" y="559"/>
                  </a:moveTo>
                  <a:lnTo>
                    <a:pt x="236" y="559"/>
                  </a:lnTo>
                  <a:cubicBezTo>
                    <a:pt x="207" y="559"/>
                    <a:pt x="45" y="309"/>
                    <a:pt x="45" y="235"/>
                  </a:cubicBezTo>
                  <a:cubicBezTo>
                    <a:pt x="45" y="117"/>
                    <a:pt x="133" y="29"/>
                    <a:pt x="236" y="29"/>
                  </a:cubicBezTo>
                  <a:cubicBezTo>
                    <a:pt x="339" y="29"/>
                    <a:pt x="427" y="117"/>
                    <a:pt x="427" y="235"/>
                  </a:cubicBezTo>
                  <a:cubicBezTo>
                    <a:pt x="427" y="309"/>
                    <a:pt x="266" y="559"/>
                    <a:pt x="236" y="559"/>
                  </a:cubicBezTo>
                  <a:close/>
                  <a:moveTo>
                    <a:pt x="236" y="132"/>
                  </a:moveTo>
                  <a:lnTo>
                    <a:pt x="236" y="132"/>
                  </a:lnTo>
                  <a:cubicBezTo>
                    <a:pt x="177" y="132"/>
                    <a:pt x="133" y="176"/>
                    <a:pt x="133" y="235"/>
                  </a:cubicBezTo>
                  <a:cubicBezTo>
                    <a:pt x="133" y="279"/>
                    <a:pt x="177" y="323"/>
                    <a:pt x="236" y="323"/>
                  </a:cubicBezTo>
                  <a:cubicBezTo>
                    <a:pt x="295" y="323"/>
                    <a:pt x="339" y="279"/>
                    <a:pt x="339" y="235"/>
                  </a:cubicBezTo>
                  <a:cubicBezTo>
                    <a:pt x="339" y="176"/>
                    <a:pt x="295" y="132"/>
                    <a:pt x="236" y="132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07" y="294"/>
                    <a:pt x="177" y="264"/>
                    <a:pt x="177" y="235"/>
                  </a:cubicBezTo>
                  <a:cubicBezTo>
                    <a:pt x="177" y="191"/>
                    <a:pt x="207" y="176"/>
                    <a:pt x="236" y="176"/>
                  </a:cubicBezTo>
                  <a:cubicBezTo>
                    <a:pt x="266" y="176"/>
                    <a:pt x="295" y="191"/>
                    <a:pt x="295" y="235"/>
                  </a:cubicBezTo>
                  <a:cubicBezTo>
                    <a:pt x="295" y="264"/>
                    <a:pt x="266" y="294"/>
                    <a:pt x="236" y="2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 sz="900">
                <a:solidFill>
                  <a:schemeClr val="bg1"/>
                </a:solidFill>
              </a:endParaRPr>
            </a:p>
          </p:txBody>
        </p:sp>
        <p:sp>
          <p:nvSpPr>
            <p:cNvPr id="31" name="Freeform 185">
              <a:extLst>
                <a:ext uri="{FF2B5EF4-FFF2-40B4-BE49-F238E27FC236}">
                  <a16:creationId xmlns:a16="http://schemas.microsoft.com/office/drawing/2014/main" id="{1751F626-69F8-4C6E-AB9B-C47554F93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838" y="3631097"/>
              <a:ext cx="289719" cy="221457"/>
            </a:xfrm>
            <a:custGeom>
              <a:avLst/>
              <a:gdLst>
                <a:gd name="T0" fmla="*/ 509661 w 619"/>
                <a:gd name="T1" fmla="*/ 0 h 472"/>
                <a:gd name="T2" fmla="*/ 509661 w 619"/>
                <a:gd name="T3" fmla="*/ 0 h 472"/>
                <a:gd name="T4" fmla="*/ 68267 w 619"/>
                <a:gd name="T5" fmla="*/ 0 h 472"/>
                <a:gd name="T6" fmla="*/ 0 w 619"/>
                <a:gd name="T7" fmla="*/ 68485 h 472"/>
                <a:gd name="T8" fmla="*/ 0 w 619"/>
                <a:gd name="T9" fmla="*/ 372444 h 472"/>
                <a:gd name="T10" fmla="*/ 68267 w 619"/>
                <a:gd name="T11" fmla="*/ 441867 h 472"/>
                <a:gd name="T12" fmla="*/ 509661 w 619"/>
                <a:gd name="T13" fmla="*/ 441867 h 472"/>
                <a:gd name="T14" fmla="*/ 577928 w 619"/>
                <a:gd name="T15" fmla="*/ 372444 h 472"/>
                <a:gd name="T16" fmla="*/ 577928 w 619"/>
                <a:gd name="T17" fmla="*/ 68485 h 472"/>
                <a:gd name="T18" fmla="*/ 509661 w 619"/>
                <a:gd name="T19" fmla="*/ 0 h 472"/>
                <a:gd name="T20" fmla="*/ 522754 w 619"/>
                <a:gd name="T21" fmla="*/ 41278 h 472"/>
                <a:gd name="T22" fmla="*/ 522754 w 619"/>
                <a:gd name="T23" fmla="*/ 41278 h 472"/>
                <a:gd name="T24" fmla="*/ 288964 w 619"/>
                <a:gd name="T25" fmla="*/ 220464 h 472"/>
                <a:gd name="T26" fmla="*/ 55174 w 619"/>
                <a:gd name="T27" fmla="*/ 41278 h 472"/>
                <a:gd name="T28" fmla="*/ 522754 w 619"/>
                <a:gd name="T29" fmla="*/ 41278 h 472"/>
                <a:gd name="T30" fmla="*/ 27120 w 619"/>
                <a:gd name="T31" fmla="*/ 372444 h 472"/>
                <a:gd name="T32" fmla="*/ 27120 w 619"/>
                <a:gd name="T33" fmla="*/ 372444 h 472"/>
                <a:gd name="T34" fmla="*/ 27120 w 619"/>
                <a:gd name="T35" fmla="*/ 68485 h 472"/>
                <a:gd name="T36" fmla="*/ 192643 w 619"/>
                <a:gd name="T37" fmla="*/ 207330 h 472"/>
                <a:gd name="T38" fmla="*/ 27120 w 619"/>
                <a:gd name="T39" fmla="*/ 372444 h 472"/>
                <a:gd name="T40" fmla="*/ 55174 w 619"/>
                <a:gd name="T41" fmla="*/ 400588 h 472"/>
                <a:gd name="T42" fmla="*/ 55174 w 619"/>
                <a:gd name="T43" fmla="*/ 400588 h 472"/>
                <a:gd name="T44" fmla="*/ 220697 w 619"/>
                <a:gd name="T45" fmla="*/ 220464 h 472"/>
                <a:gd name="T46" fmla="*/ 288964 w 619"/>
                <a:gd name="T47" fmla="*/ 275815 h 472"/>
                <a:gd name="T48" fmla="*/ 344138 w 619"/>
                <a:gd name="T49" fmla="*/ 220464 h 472"/>
                <a:gd name="T50" fmla="*/ 522754 w 619"/>
                <a:gd name="T51" fmla="*/ 400588 h 472"/>
                <a:gd name="T52" fmla="*/ 55174 w 619"/>
                <a:gd name="T53" fmla="*/ 400588 h 472"/>
                <a:gd name="T54" fmla="*/ 550808 w 619"/>
                <a:gd name="T55" fmla="*/ 372444 h 472"/>
                <a:gd name="T56" fmla="*/ 550808 w 619"/>
                <a:gd name="T57" fmla="*/ 372444 h 472"/>
                <a:gd name="T58" fmla="*/ 550808 w 619"/>
                <a:gd name="T59" fmla="*/ 372444 h 472"/>
                <a:gd name="T60" fmla="*/ 385285 w 619"/>
                <a:gd name="T61" fmla="*/ 207330 h 472"/>
                <a:gd name="T62" fmla="*/ 550808 w 619"/>
                <a:gd name="T63" fmla="*/ 68485 h 472"/>
                <a:gd name="T64" fmla="*/ 550808 w 619"/>
                <a:gd name="T65" fmla="*/ 372444 h 4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19" h="472">
                  <a:moveTo>
                    <a:pt x="545" y="0"/>
                  </a:moveTo>
                  <a:lnTo>
                    <a:pt x="545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3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42"/>
                    <a:pt x="29" y="471"/>
                    <a:pt x="73" y="471"/>
                  </a:cubicBezTo>
                  <a:cubicBezTo>
                    <a:pt x="545" y="471"/>
                    <a:pt x="545" y="471"/>
                    <a:pt x="545" y="471"/>
                  </a:cubicBezTo>
                  <a:cubicBezTo>
                    <a:pt x="589" y="471"/>
                    <a:pt x="618" y="442"/>
                    <a:pt x="618" y="397"/>
                  </a:cubicBezTo>
                  <a:cubicBezTo>
                    <a:pt x="618" y="73"/>
                    <a:pt x="618" y="73"/>
                    <a:pt x="618" y="73"/>
                  </a:cubicBezTo>
                  <a:cubicBezTo>
                    <a:pt x="618" y="30"/>
                    <a:pt x="589" y="0"/>
                    <a:pt x="545" y="0"/>
                  </a:cubicBezTo>
                  <a:close/>
                  <a:moveTo>
                    <a:pt x="559" y="44"/>
                  </a:moveTo>
                  <a:lnTo>
                    <a:pt x="559" y="44"/>
                  </a:lnTo>
                  <a:cubicBezTo>
                    <a:pt x="309" y="235"/>
                    <a:pt x="309" y="235"/>
                    <a:pt x="309" y="235"/>
                  </a:cubicBezTo>
                  <a:cubicBezTo>
                    <a:pt x="59" y="44"/>
                    <a:pt x="59" y="44"/>
                    <a:pt x="59" y="44"/>
                  </a:cubicBezTo>
                  <a:lnTo>
                    <a:pt x="559" y="44"/>
                  </a:lnTo>
                  <a:close/>
                  <a:moveTo>
                    <a:pt x="29" y="397"/>
                  </a:moveTo>
                  <a:lnTo>
                    <a:pt x="29" y="397"/>
                  </a:lnTo>
                  <a:cubicBezTo>
                    <a:pt x="29" y="73"/>
                    <a:pt x="29" y="73"/>
                    <a:pt x="29" y="73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29" y="397"/>
                    <a:pt x="29" y="397"/>
                    <a:pt x="29" y="397"/>
                  </a:cubicBezTo>
                  <a:close/>
                  <a:moveTo>
                    <a:pt x="59" y="427"/>
                  </a:moveTo>
                  <a:lnTo>
                    <a:pt x="59" y="427"/>
                  </a:lnTo>
                  <a:cubicBezTo>
                    <a:pt x="236" y="235"/>
                    <a:pt x="236" y="235"/>
                    <a:pt x="236" y="235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68" y="235"/>
                    <a:pt x="368" y="235"/>
                    <a:pt x="368" y="235"/>
                  </a:cubicBezTo>
                  <a:cubicBezTo>
                    <a:pt x="559" y="427"/>
                    <a:pt x="559" y="427"/>
                    <a:pt x="559" y="427"/>
                  </a:cubicBezTo>
                  <a:cubicBezTo>
                    <a:pt x="545" y="427"/>
                    <a:pt x="73" y="427"/>
                    <a:pt x="59" y="427"/>
                  </a:cubicBezTo>
                  <a:close/>
                  <a:moveTo>
                    <a:pt x="589" y="397"/>
                  </a:moveTo>
                  <a:lnTo>
                    <a:pt x="589" y="397"/>
                  </a:lnTo>
                  <a:cubicBezTo>
                    <a:pt x="412" y="221"/>
                    <a:pt x="412" y="221"/>
                    <a:pt x="412" y="221"/>
                  </a:cubicBezTo>
                  <a:cubicBezTo>
                    <a:pt x="589" y="73"/>
                    <a:pt x="589" y="73"/>
                    <a:pt x="589" y="73"/>
                  </a:cubicBezTo>
                  <a:lnTo>
                    <a:pt x="589" y="3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45716" tIns="22858" rIns="45716" bIns="22858" anchor="ctr"/>
            <a:lstStyle/>
            <a:p>
              <a:endParaRPr lang="es-MX" sz="900">
                <a:solidFill>
                  <a:schemeClr val="bg1"/>
                </a:solidFill>
              </a:endParaRPr>
            </a:p>
          </p:txBody>
        </p:sp>
        <p:sp>
          <p:nvSpPr>
            <p:cNvPr id="32" name="Freeform 178">
              <a:extLst>
                <a:ext uri="{FF2B5EF4-FFF2-40B4-BE49-F238E27FC236}">
                  <a16:creationId xmlns:a16="http://schemas.microsoft.com/office/drawing/2014/main" id="{D163787D-F519-4243-92E3-EF822517E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57" y="4176291"/>
              <a:ext cx="292100" cy="283369"/>
            </a:xfrm>
            <a:custGeom>
              <a:avLst/>
              <a:gdLst>
                <a:gd name="T0" fmla="*/ 603 w 634"/>
                <a:gd name="T1" fmla="*/ 74 h 619"/>
                <a:gd name="T2" fmla="*/ 603 w 634"/>
                <a:gd name="T3" fmla="*/ 74 h 619"/>
                <a:gd name="T4" fmla="*/ 545 w 634"/>
                <a:gd name="T5" fmla="*/ 15 h 619"/>
                <a:gd name="T6" fmla="*/ 486 w 634"/>
                <a:gd name="T7" fmla="*/ 15 h 619"/>
                <a:gd name="T8" fmla="*/ 412 w 634"/>
                <a:gd name="T9" fmla="*/ 133 h 619"/>
                <a:gd name="T10" fmla="*/ 412 w 634"/>
                <a:gd name="T11" fmla="*/ 191 h 619"/>
                <a:gd name="T12" fmla="*/ 441 w 634"/>
                <a:gd name="T13" fmla="*/ 221 h 619"/>
                <a:gd name="T14" fmla="*/ 353 w 634"/>
                <a:gd name="T15" fmla="*/ 324 h 619"/>
                <a:gd name="T16" fmla="*/ 235 w 634"/>
                <a:gd name="T17" fmla="*/ 427 h 619"/>
                <a:gd name="T18" fmla="*/ 191 w 634"/>
                <a:gd name="T19" fmla="*/ 397 h 619"/>
                <a:gd name="T20" fmla="*/ 132 w 634"/>
                <a:gd name="T21" fmla="*/ 397 h 619"/>
                <a:gd name="T22" fmla="*/ 29 w 634"/>
                <a:gd name="T23" fmla="*/ 486 h 619"/>
                <a:gd name="T24" fmla="*/ 29 w 634"/>
                <a:gd name="T25" fmla="*/ 530 h 619"/>
                <a:gd name="T26" fmla="*/ 88 w 634"/>
                <a:gd name="T27" fmla="*/ 589 h 619"/>
                <a:gd name="T28" fmla="*/ 191 w 634"/>
                <a:gd name="T29" fmla="*/ 589 h 619"/>
                <a:gd name="T30" fmla="*/ 427 w 634"/>
                <a:gd name="T31" fmla="*/ 412 h 619"/>
                <a:gd name="T32" fmla="*/ 603 w 634"/>
                <a:gd name="T33" fmla="*/ 191 h 619"/>
                <a:gd name="T34" fmla="*/ 603 w 634"/>
                <a:gd name="T35" fmla="*/ 74 h 619"/>
                <a:gd name="T36" fmla="*/ 574 w 634"/>
                <a:gd name="T37" fmla="*/ 162 h 619"/>
                <a:gd name="T38" fmla="*/ 574 w 634"/>
                <a:gd name="T39" fmla="*/ 162 h 619"/>
                <a:gd name="T40" fmla="*/ 412 w 634"/>
                <a:gd name="T41" fmla="*/ 383 h 619"/>
                <a:gd name="T42" fmla="*/ 162 w 634"/>
                <a:gd name="T43" fmla="*/ 559 h 619"/>
                <a:gd name="T44" fmla="*/ 103 w 634"/>
                <a:gd name="T45" fmla="*/ 559 h 619"/>
                <a:gd name="T46" fmla="*/ 73 w 634"/>
                <a:gd name="T47" fmla="*/ 530 h 619"/>
                <a:gd name="T48" fmla="*/ 73 w 634"/>
                <a:gd name="T49" fmla="*/ 486 h 619"/>
                <a:gd name="T50" fmla="*/ 147 w 634"/>
                <a:gd name="T51" fmla="*/ 442 h 619"/>
                <a:gd name="T52" fmla="*/ 177 w 634"/>
                <a:gd name="T53" fmla="*/ 442 h 619"/>
                <a:gd name="T54" fmla="*/ 221 w 634"/>
                <a:gd name="T55" fmla="*/ 486 h 619"/>
                <a:gd name="T56" fmla="*/ 500 w 634"/>
                <a:gd name="T57" fmla="*/ 221 h 619"/>
                <a:gd name="T58" fmla="*/ 441 w 634"/>
                <a:gd name="T59" fmla="*/ 176 h 619"/>
                <a:gd name="T60" fmla="*/ 441 w 634"/>
                <a:gd name="T61" fmla="*/ 133 h 619"/>
                <a:gd name="T62" fmla="*/ 500 w 634"/>
                <a:gd name="T63" fmla="*/ 59 h 619"/>
                <a:gd name="T64" fmla="*/ 545 w 634"/>
                <a:gd name="T65" fmla="*/ 59 h 619"/>
                <a:gd name="T66" fmla="*/ 574 w 634"/>
                <a:gd name="T67" fmla="*/ 103 h 619"/>
                <a:gd name="T68" fmla="*/ 574 w 634"/>
                <a:gd name="T69" fmla="*/ 162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4" h="619">
                  <a:moveTo>
                    <a:pt x="603" y="74"/>
                  </a:moveTo>
                  <a:lnTo>
                    <a:pt x="603" y="74"/>
                  </a:lnTo>
                  <a:cubicBezTo>
                    <a:pt x="545" y="15"/>
                    <a:pt x="545" y="15"/>
                    <a:pt x="545" y="15"/>
                  </a:cubicBezTo>
                  <a:cubicBezTo>
                    <a:pt x="530" y="0"/>
                    <a:pt x="500" y="0"/>
                    <a:pt x="486" y="15"/>
                  </a:cubicBezTo>
                  <a:cubicBezTo>
                    <a:pt x="412" y="133"/>
                    <a:pt x="412" y="133"/>
                    <a:pt x="412" y="133"/>
                  </a:cubicBezTo>
                  <a:cubicBezTo>
                    <a:pt x="398" y="147"/>
                    <a:pt x="398" y="176"/>
                    <a:pt x="412" y="191"/>
                  </a:cubicBezTo>
                  <a:cubicBezTo>
                    <a:pt x="441" y="221"/>
                    <a:pt x="441" y="221"/>
                    <a:pt x="441" y="221"/>
                  </a:cubicBezTo>
                  <a:cubicBezTo>
                    <a:pt x="412" y="250"/>
                    <a:pt x="382" y="294"/>
                    <a:pt x="353" y="324"/>
                  </a:cubicBezTo>
                  <a:cubicBezTo>
                    <a:pt x="309" y="368"/>
                    <a:pt x="265" y="397"/>
                    <a:pt x="235" y="427"/>
                  </a:cubicBezTo>
                  <a:cubicBezTo>
                    <a:pt x="191" y="397"/>
                    <a:pt x="191" y="397"/>
                    <a:pt x="191" y="397"/>
                  </a:cubicBezTo>
                  <a:cubicBezTo>
                    <a:pt x="177" y="383"/>
                    <a:pt x="162" y="383"/>
                    <a:pt x="132" y="397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0" y="500"/>
                    <a:pt x="15" y="515"/>
                    <a:pt x="29" y="530"/>
                  </a:cubicBezTo>
                  <a:cubicBezTo>
                    <a:pt x="88" y="589"/>
                    <a:pt x="88" y="589"/>
                    <a:pt x="88" y="589"/>
                  </a:cubicBezTo>
                  <a:cubicBezTo>
                    <a:pt x="118" y="618"/>
                    <a:pt x="147" y="618"/>
                    <a:pt x="191" y="589"/>
                  </a:cubicBezTo>
                  <a:cubicBezTo>
                    <a:pt x="191" y="589"/>
                    <a:pt x="324" y="530"/>
                    <a:pt x="427" y="412"/>
                  </a:cubicBezTo>
                  <a:cubicBezTo>
                    <a:pt x="530" y="324"/>
                    <a:pt x="603" y="191"/>
                    <a:pt x="603" y="191"/>
                  </a:cubicBezTo>
                  <a:cubicBezTo>
                    <a:pt x="618" y="147"/>
                    <a:pt x="633" y="103"/>
                    <a:pt x="603" y="74"/>
                  </a:cubicBezTo>
                  <a:close/>
                  <a:moveTo>
                    <a:pt x="574" y="162"/>
                  </a:moveTo>
                  <a:lnTo>
                    <a:pt x="574" y="162"/>
                  </a:lnTo>
                  <a:cubicBezTo>
                    <a:pt x="545" y="221"/>
                    <a:pt x="471" y="324"/>
                    <a:pt x="412" y="383"/>
                  </a:cubicBezTo>
                  <a:cubicBezTo>
                    <a:pt x="339" y="456"/>
                    <a:pt x="162" y="559"/>
                    <a:pt x="162" y="559"/>
                  </a:cubicBezTo>
                  <a:cubicBezTo>
                    <a:pt x="147" y="574"/>
                    <a:pt x="118" y="574"/>
                    <a:pt x="103" y="559"/>
                  </a:cubicBezTo>
                  <a:cubicBezTo>
                    <a:pt x="73" y="530"/>
                    <a:pt x="73" y="530"/>
                    <a:pt x="73" y="530"/>
                  </a:cubicBezTo>
                  <a:cubicBezTo>
                    <a:pt x="59" y="515"/>
                    <a:pt x="59" y="500"/>
                    <a:pt x="73" y="486"/>
                  </a:cubicBezTo>
                  <a:cubicBezTo>
                    <a:pt x="147" y="442"/>
                    <a:pt x="147" y="442"/>
                    <a:pt x="147" y="442"/>
                  </a:cubicBezTo>
                  <a:cubicBezTo>
                    <a:pt x="162" y="427"/>
                    <a:pt x="177" y="427"/>
                    <a:pt x="177" y="442"/>
                  </a:cubicBezTo>
                  <a:cubicBezTo>
                    <a:pt x="221" y="486"/>
                    <a:pt x="221" y="486"/>
                    <a:pt x="221" y="486"/>
                  </a:cubicBezTo>
                  <a:cubicBezTo>
                    <a:pt x="235" y="471"/>
                    <a:pt x="398" y="368"/>
                    <a:pt x="500" y="221"/>
                  </a:cubicBezTo>
                  <a:cubicBezTo>
                    <a:pt x="441" y="176"/>
                    <a:pt x="441" y="176"/>
                    <a:pt x="441" y="176"/>
                  </a:cubicBezTo>
                  <a:cubicBezTo>
                    <a:pt x="441" y="162"/>
                    <a:pt x="441" y="147"/>
                    <a:pt x="441" y="133"/>
                  </a:cubicBezTo>
                  <a:cubicBezTo>
                    <a:pt x="500" y="59"/>
                    <a:pt x="500" y="59"/>
                    <a:pt x="500" y="59"/>
                  </a:cubicBezTo>
                  <a:cubicBezTo>
                    <a:pt x="515" y="44"/>
                    <a:pt x="530" y="59"/>
                    <a:pt x="545" y="59"/>
                  </a:cubicBezTo>
                  <a:cubicBezTo>
                    <a:pt x="574" y="103"/>
                    <a:pt x="574" y="103"/>
                    <a:pt x="574" y="103"/>
                  </a:cubicBezTo>
                  <a:cubicBezTo>
                    <a:pt x="589" y="117"/>
                    <a:pt x="589" y="147"/>
                    <a:pt x="574" y="1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45716" tIns="22858" rIns="45716" bIns="22858" anchor="ctr"/>
            <a:lstStyle/>
            <a:p>
              <a:pPr defTabSz="914217">
                <a:defRPr/>
              </a:pPr>
              <a:endParaRPr lang="en-US" sz="9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31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Hexágono 108">
            <a:extLst>
              <a:ext uri="{FF2B5EF4-FFF2-40B4-BE49-F238E27FC236}">
                <a16:creationId xmlns:a16="http://schemas.microsoft.com/office/drawing/2014/main" id="{DFEDC362-F581-4CD9-8CA2-F8EC509934C4}"/>
              </a:ext>
            </a:extLst>
          </p:cNvPr>
          <p:cNvSpPr/>
          <p:nvPr/>
        </p:nvSpPr>
        <p:spPr>
          <a:xfrm rot="16200000">
            <a:off x="2599783" y="582838"/>
            <a:ext cx="6640213" cy="5724321"/>
          </a:xfrm>
          <a:prstGeom prst="hexagon">
            <a:avLst/>
          </a:prstGeom>
          <a:solidFill>
            <a:schemeClr val="bg1"/>
          </a:solidFill>
          <a:ln w="76200">
            <a:solidFill>
              <a:srgbClr val="F2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4" name="Marcador de posición de imagen 11263">
            <a:extLst>
              <a:ext uri="{FF2B5EF4-FFF2-40B4-BE49-F238E27FC236}">
                <a16:creationId xmlns:a16="http://schemas.microsoft.com/office/drawing/2014/main" id="{F1B18233-5473-462A-8B35-D4F496B8AA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986AE9F3-8FE6-4B14-8BEE-723F3F0E499E}"/>
              </a:ext>
            </a:extLst>
          </p:cNvPr>
          <p:cNvCxnSpPr>
            <a:cxnSpLocks/>
          </p:cNvCxnSpPr>
          <p:nvPr/>
        </p:nvCxnSpPr>
        <p:spPr>
          <a:xfrm flipH="1">
            <a:off x="3800475" y="257175"/>
            <a:ext cx="1843088" cy="938213"/>
          </a:xfrm>
          <a:prstGeom prst="line">
            <a:avLst/>
          </a:prstGeom>
          <a:ln w="76200">
            <a:solidFill>
              <a:srgbClr val="F2B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1F08C3D0-EFFF-42E2-A457-B1FF6B712337}"/>
              </a:ext>
            </a:extLst>
          </p:cNvPr>
          <p:cNvCxnSpPr>
            <a:cxnSpLocks/>
          </p:cNvCxnSpPr>
          <p:nvPr/>
        </p:nvCxnSpPr>
        <p:spPr>
          <a:xfrm flipH="1">
            <a:off x="6286497" y="5653088"/>
            <a:ext cx="1854997" cy="926306"/>
          </a:xfrm>
          <a:prstGeom prst="line">
            <a:avLst/>
          </a:prstGeom>
          <a:ln w="76200">
            <a:solidFill>
              <a:srgbClr val="F2B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D114AEFF-E4B0-4C12-8F2C-184EC44294EE}"/>
              </a:ext>
            </a:extLst>
          </p:cNvPr>
          <p:cNvSpPr txBox="1"/>
          <p:nvPr/>
        </p:nvSpPr>
        <p:spPr>
          <a:xfrm>
            <a:off x="2600530" y="3428999"/>
            <a:ext cx="6733971" cy="65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PakiShop.com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0AD839B-55E2-4181-99F1-F431BB0402E2}"/>
              </a:ext>
            </a:extLst>
          </p:cNvPr>
          <p:cNvSpPr txBox="1"/>
          <p:nvPr/>
        </p:nvSpPr>
        <p:spPr>
          <a:xfrm>
            <a:off x="3057729" y="4048076"/>
            <a:ext cx="5724322" cy="65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Website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63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3FA780DD-786D-49B8-A0EC-003916FC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rgbClr val="F2B300"/>
                </a:solidFill>
              </a:rPr>
              <a:t>P</a:t>
            </a:r>
            <a:r>
              <a:rPr lang="es-CO" dirty="0" err="1" smtClean="0"/>
              <a:t>akiShop.</a:t>
            </a:r>
            <a:r>
              <a:rPr lang="es-CO" dirty="0" err="1" smtClean="0">
                <a:solidFill>
                  <a:srgbClr val="F2B300"/>
                </a:solidFill>
              </a:rPr>
              <a:t>Com</a:t>
            </a:r>
            <a:endParaRPr lang="en-US" dirty="0">
              <a:solidFill>
                <a:srgbClr val="F2B300"/>
              </a:solidFill>
            </a:endParaRP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46DBD687-C075-4746-B847-12B4F544E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5150" y="2895601"/>
            <a:ext cx="4572000" cy="2609850"/>
          </a:xfrm>
        </p:spPr>
        <p:txBody>
          <a:bodyPr/>
          <a:lstStyle/>
          <a:p>
            <a:pPr algn="just"/>
            <a:r>
              <a:rPr lang="en-US" sz="2000" b="1" dirty="0" err="1" smtClean="0"/>
              <a:t>Nếu</a:t>
            </a:r>
            <a:r>
              <a:rPr lang="en-US" sz="2000" b="1" dirty="0" smtClean="0"/>
              <a:t> </a:t>
            </a:r>
            <a:r>
              <a:rPr lang="en-US" sz="2000" b="1" dirty="0" err="1"/>
              <a:t>bạn</a:t>
            </a:r>
            <a:r>
              <a:rPr lang="en-US" sz="2000" b="1" dirty="0"/>
              <a:t> </a:t>
            </a:r>
            <a:r>
              <a:rPr lang="en-US" sz="2000" b="1" dirty="0" err="1"/>
              <a:t>đang</a:t>
            </a:r>
            <a:r>
              <a:rPr lang="en-US" sz="2000" b="1" dirty="0"/>
              <a:t> </a:t>
            </a:r>
            <a:r>
              <a:rPr lang="en-US" sz="2000" b="1" dirty="0" err="1"/>
              <a:t>tìm</a:t>
            </a:r>
            <a:r>
              <a:rPr lang="en-US" sz="2000" b="1" dirty="0"/>
              <a:t> </a:t>
            </a:r>
            <a:r>
              <a:rPr lang="en-US" sz="2000" b="1" dirty="0" err="1"/>
              <a:t>kiếm</a:t>
            </a:r>
            <a:r>
              <a:rPr lang="en-US" sz="2000" b="1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b="1" dirty="0" smtClean="0"/>
              <a:t>PakiShop.com</a:t>
            </a:r>
            <a:r>
              <a:rPr lang="en-US" sz="2000" dirty="0" smtClean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dành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. </a:t>
            </a:r>
            <a:endParaRPr lang="es-CO" sz="2000" dirty="0">
              <a:latin typeface="+mn-lt"/>
            </a:endParaRPr>
          </a:p>
          <a:p>
            <a:pPr algn="just"/>
            <a:endParaRPr lang="en-US" sz="2000" dirty="0">
              <a:latin typeface="+mn-lt"/>
            </a:endParaRPr>
          </a:p>
        </p:txBody>
      </p:sp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709D4C61-590F-40F6-B452-A14DD8BA69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9" name="Marcador de posición de imagen 48">
            <a:extLst>
              <a:ext uri="{FF2B5EF4-FFF2-40B4-BE49-F238E27FC236}">
                <a16:creationId xmlns:a16="http://schemas.microsoft.com/office/drawing/2014/main" id="{996C661A-1CE4-48FD-8531-75C89A8328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8350" y="0"/>
            <a:ext cx="1885950" cy="1866900"/>
          </a:xfrm>
        </p:spPr>
      </p:pic>
      <p:pic>
        <p:nvPicPr>
          <p:cNvPr id="47" name="Marcador de posición de imagen 46">
            <a:extLst>
              <a:ext uri="{FF2B5EF4-FFF2-40B4-BE49-F238E27FC236}">
                <a16:creationId xmlns:a16="http://schemas.microsoft.com/office/drawing/2014/main" id="{579E5EE1-11FC-4B04-BC97-0986DA113E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1" name="Marcador de posición de imagen 50">
            <a:extLst>
              <a:ext uri="{FF2B5EF4-FFF2-40B4-BE49-F238E27FC236}">
                <a16:creationId xmlns:a16="http://schemas.microsoft.com/office/drawing/2014/main" id="{FBE63E9B-7B46-4D37-B314-02E69933C5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74"/>
          <a:stretch/>
        </p:blipFill>
        <p:spPr>
          <a:xfrm>
            <a:off x="4210050" y="4371976"/>
            <a:ext cx="1885950" cy="2457450"/>
          </a:xfr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9" r="16109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6" r="284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8416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Marcador de posición de imagen 54">
            <a:extLst>
              <a:ext uri="{FF2B5EF4-FFF2-40B4-BE49-F238E27FC236}">
                <a16:creationId xmlns:a16="http://schemas.microsoft.com/office/drawing/2014/main" id="{4FE0EC91-16BB-444E-BC54-33956CB1A7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7" name="Marcador de posición de imagen 56">
            <a:extLst>
              <a:ext uri="{FF2B5EF4-FFF2-40B4-BE49-F238E27FC236}">
                <a16:creationId xmlns:a16="http://schemas.microsoft.com/office/drawing/2014/main" id="{EA9E3224-ED5D-4F85-8303-996ABFF6488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8F416-C935-415A-920D-BE53F873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</a:t>
            </a:r>
            <a:r>
              <a:rPr lang="es-CO" dirty="0" err="1" smtClean="0">
                <a:solidFill>
                  <a:srgbClr val="369266"/>
                </a:solidFill>
              </a:rPr>
              <a:t>akiShop.</a:t>
            </a:r>
            <a:r>
              <a:rPr lang="es-CO" dirty="0" err="1" smtClean="0"/>
              <a:t>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903D5-5BED-4164-BD02-61C6E11EC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71850" y="2340769"/>
            <a:ext cx="8324850" cy="1790700"/>
          </a:xfrm>
        </p:spPr>
        <p:txBody>
          <a:bodyPr/>
          <a:lstStyle/>
          <a:p>
            <a:r>
              <a:rPr lang="es-CO" sz="2400" b="1" dirty="0" err="1" smtClean="0">
                <a:cs typeface="Arial" panose="020B0604020202020204" pitchFamily="34" charset="0"/>
              </a:rPr>
              <a:t>Đa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dạng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mẫu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mã</a:t>
            </a:r>
            <a:r>
              <a:rPr lang="es-CO" sz="2400" b="1" dirty="0" smtClean="0">
                <a:cs typeface="Arial" panose="020B0604020202020204" pitchFamily="34" charset="0"/>
              </a:rPr>
              <a:t> , </a:t>
            </a:r>
            <a:r>
              <a:rPr lang="es-CO" sz="2400" b="1" dirty="0" err="1" smtClean="0">
                <a:cs typeface="Arial" panose="020B0604020202020204" pitchFamily="34" charset="0"/>
              </a:rPr>
              <a:t>loại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hình</a:t>
            </a:r>
            <a:endParaRPr lang="es-CO" sz="2400" b="1" dirty="0" smtClean="0">
              <a:cs typeface="Arial" panose="020B0604020202020204" pitchFamily="34" charset="0"/>
            </a:endParaRPr>
          </a:p>
          <a:p>
            <a:r>
              <a:rPr lang="es-CO" sz="2400" b="1" dirty="0" err="1" smtClean="0">
                <a:cs typeface="Arial" panose="020B0604020202020204" pitchFamily="34" charset="0"/>
              </a:rPr>
              <a:t>Tìm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kiếm</a:t>
            </a:r>
            <a:r>
              <a:rPr lang="es-CO" sz="2400" b="1" dirty="0" smtClean="0">
                <a:cs typeface="Arial" panose="020B0604020202020204" pitchFamily="34" charset="0"/>
              </a:rPr>
              <a:t>, </a:t>
            </a:r>
            <a:r>
              <a:rPr lang="es-CO" sz="2400" b="1" dirty="0" err="1" smtClean="0">
                <a:cs typeface="Arial" panose="020B0604020202020204" pitchFamily="34" charset="0"/>
              </a:rPr>
              <a:t>đặt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hàng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nhanh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chóng</a:t>
            </a:r>
            <a:endParaRPr lang="es-CO" sz="2400" b="1" dirty="0" smtClean="0">
              <a:cs typeface="Arial" panose="020B0604020202020204" pitchFamily="34" charset="0"/>
            </a:endParaRPr>
          </a:p>
          <a:p>
            <a:r>
              <a:rPr lang="es-CO" sz="2400" b="1" dirty="0" err="1" smtClean="0">
                <a:cs typeface="Arial" panose="020B0604020202020204" pitchFamily="34" charset="0"/>
              </a:rPr>
              <a:t>Thanh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toán</a:t>
            </a:r>
            <a:r>
              <a:rPr lang="es-CO" sz="2400" b="1" dirty="0" smtClean="0">
                <a:cs typeface="Arial" panose="020B0604020202020204" pitchFamily="34" charset="0"/>
              </a:rPr>
              <a:t> online qua </a:t>
            </a:r>
            <a:r>
              <a:rPr lang="es-CO" sz="2400" b="1" dirty="0" err="1" smtClean="0">
                <a:cs typeface="Arial" panose="020B0604020202020204" pitchFamily="34" charset="0"/>
              </a:rPr>
              <a:t>paypal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cực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kì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tiện</a:t>
            </a:r>
            <a:r>
              <a:rPr lang="es-CO" sz="2400" b="1" dirty="0" smtClean="0">
                <a:cs typeface="Arial" panose="020B0604020202020204" pitchFamily="34" charset="0"/>
              </a:rPr>
              <a:t> </a:t>
            </a:r>
            <a:r>
              <a:rPr lang="es-CO" sz="2400" b="1" dirty="0" err="1" smtClean="0">
                <a:cs typeface="Arial" panose="020B0604020202020204" pitchFamily="34" charset="0"/>
              </a:rPr>
              <a:t>dụng</a:t>
            </a:r>
            <a:endParaRPr lang="es-CO" sz="2400" b="1" dirty="0" smtClean="0"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4" r="23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937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262-11CC-4458-A181-C425EBDB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rgbClr val="FD5D65"/>
                </a:solidFill>
              </a:rPr>
              <a:t>T</a:t>
            </a:r>
            <a:r>
              <a:rPr lang="es-CO" dirty="0" err="1" smtClean="0">
                <a:solidFill>
                  <a:srgbClr val="F2B300"/>
                </a:solidFill>
              </a:rPr>
              <a:t>ìm</a:t>
            </a:r>
            <a:r>
              <a:rPr lang="es-CO" dirty="0" smtClean="0">
                <a:solidFill>
                  <a:srgbClr val="F2B300"/>
                </a:solidFill>
              </a:rPr>
              <a:t> </a:t>
            </a:r>
            <a:r>
              <a:rPr lang="es-CO" dirty="0" err="1" smtClean="0">
                <a:solidFill>
                  <a:srgbClr val="F2B300"/>
                </a:solidFill>
              </a:rPr>
              <a:t>kiếm</a:t>
            </a:r>
            <a:r>
              <a:rPr lang="es-CO" dirty="0" smtClean="0">
                <a:solidFill>
                  <a:srgbClr val="F2B300"/>
                </a:solidFill>
              </a:rPr>
              <a:t> </a:t>
            </a:r>
            <a:endParaRPr lang="en-US" dirty="0">
              <a:solidFill>
                <a:srgbClr val="F2B3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2118544" cy="23014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44" y="1524000"/>
            <a:ext cx="2110923" cy="2331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529" y="1539241"/>
            <a:ext cx="2095682" cy="23014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073" y="1539241"/>
            <a:ext cx="2126164" cy="23243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7956" y="1539241"/>
            <a:ext cx="210330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Marcador de posición de imagen 30">
            <a:extLst>
              <a:ext uri="{FF2B5EF4-FFF2-40B4-BE49-F238E27FC236}">
                <a16:creationId xmlns:a16="http://schemas.microsoft.com/office/drawing/2014/main" id="{FF589802-A9EA-479C-91BE-BBD970B7D0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5" name="Marcador de posición de imagen 34">
            <a:extLst>
              <a:ext uri="{FF2B5EF4-FFF2-40B4-BE49-F238E27FC236}">
                <a16:creationId xmlns:a16="http://schemas.microsoft.com/office/drawing/2014/main" id="{CCE507D5-3BAC-4671-B3DF-A881BFDF53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351351E-0CB4-44BD-9F1E-310C7E26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375" y="860425"/>
            <a:ext cx="2647950" cy="2759075"/>
          </a:xfrm>
        </p:spPr>
        <p:txBody>
          <a:bodyPr/>
          <a:lstStyle/>
          <a:p>
            <a:r>
              <a:rPr lang="es-CO" dirty="0" err="1" smtClean="0">
                <a:solidFill>
                  <a:srgbClr val="369266"/>
                </a:solidFill>
              </a:rPr>
              <a:t>Đăng</a:t>
            </a:r>
            <a:r>
              <a:rPr lang="es-CO" dirty="0" smtClean="0">
                <a:solidFill>
                  <a:srgbClr val="369266"/>
                </a:solidFill>
              </a:rPr>
              <a:t> </a:t>
            </a:r>
            <a:r>
              <a:rPr lang="es-CO" dirty="0" err="1" smtClean="0">
                <a:solidFill>
                  <a:srgbClr val="369266"/>
                </a:solidFill>
              </a:rPr>
              <a:t>nhập</a:t>
            </a:r>
            <a:r>
              <a:rPr lang="es-CO" dirty="0" smtClean="0">
                <a:solidFill>
                  <a:srgbClr val="369266"/>
                </a:solidFill>
              </a:rPr>
              <a:t> </a:t>
            </a:r>
            <a:r>
              <a:rPr lang="es-CO" dirty="0" err="1" smtClean="0">
                <a:solidFill>
                  <a:srgbClr val="369266"/>
                </a:solidFill>
              </a:rPr>
              <a:t>đăng</a:t>
            </a:r>
            <a:r>
              <a:rPr lang="es-CO" dirty="0" smtClean="0">
                <a:solidFill>
                  <a:srgbClr val="369266"/>
                </a:solidFill>
              </a:rPr>
              <a:t> </a:t>
            </a:r>
            <a:r>
              <a:rPr lang="es-CO" dirty="0" err="1" smtClean="0">
                <a:solidFill>
                  <a:srgbClr val="369266"/>
                </a:solidFill>
              </a:rPr>
              <a:t>kí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826" y="2842952"/>
            <a:ext cx="7651613" cy="39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71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85028512-8109-4812-95A1-96918F273D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9C2B500-468B-4121-8423-867E62034075}"/>
              </a:ext>
            </a:extLst>
          </p:cNvPr>
          <p:cNvSpPr/>
          <p:nvPr/>
        </p:nvSpPr>
        <p:spPr>
          <a:xfrm>
            <a:off x="438150" y="285750"/>
            <a:ext cx="5810250" cy="581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2" y="285750"/>
            <a:ext cx="5438948" cy="5810250"/>
          </a:xfrm>
          <a:prstGeom prst="rect">
            <a:avLst/>
          </a:prstGeom>
        </p:spPr>
      </p:pic>
      <p:sp>
        <p:nvSpPr>
          <p:cNvPr id="8" name="CuadroTexto 18">
            <a:extLst>
              <a:ext uri="{FF2B5EF4-FFF2-40B4-BE49-F238E27FC236}">
                <a16:creationId xmlns:a16="http://schemas.microsoft.com/office/drawing/2014/main" id="{2334057D-5392-4B5A-90D1-122079A43949}"/>
              </a:ext>
            </a:extLst>
          </p:cNvPr>
          <p:cNvSpPr txBox="1"/>
          <p:nvPr/>
        </p:nvSpPr>
        <p:spPr>
          <a:xfrm>
            <a:off x="6467302" y="643005"/>
            <a:ext cx="4933950" cy="1125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 smtClean="0">
                <a:latin typeface="+mj-lt"/>
              </a:rPr>
              <a:t>Lựa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Chọn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sản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phẩm</a:t>
            </a:r>
            <a:endParaRPr lang="en-US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84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85028512-8109-4812-95A1-96918F273D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CuadroTexto 18">
            <a:extLst>
              <a:ext uri="{FF2B5EF4-FFF2-40B4-BE49-F238E27FC236}">
                <a16:creationId xmlns:a16="http://schemas.microsoft.com/office/drawing/2014/main" id="{2334057D-5392-4B5A-90D1-122079A43949}"/>
              </a:ext>
            </a:extLst>
          </p:cNvPr>
          <p:cNvSpPr txBox="1"/>
          <p:nvPr/>
        </p:nvSpPr>
        <p:spPr>
          <a:xfrm>
            <a:off x="6467302" y="643005"/>
            <a:ext cx="4933950" cy="61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 smtClean="0">
                <a:latin typeface="+mj-lt"/>
              </a:rPr>
              <a:t>Chọn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Size|màu</a:t>
            </a:r>
            <a:endParaRPr lang="en-US" sz="40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8" y="718013"/>
            <a:ext cx="6515665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Marcador de posición de imagen 25">
            <a:extLst>
              <a:ext uri="{FF2B5EF4-FFF2-40B4-BE49-F238E27FC236}">
                <a16:creationId xmlns:a16="http://schemas.microsoft.com/office/drawing/2014/main" id="{E59E44B1-682C-4A3E-A380-F4B686ADF33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8E2FF-2E88-4152-AD92-63A1AA54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4" y="868362"/>
            <a:ext cx="3200400" cy="1844675"/>
          </a:xfrm>
        </p:spPr>
        <p:txBody>
          <a:bodyPr/>
          <a:lstStyle/>
          <a:p>
            <a:pPr algn="ctr"/>
            <a:r>
              <a:rPr lang="es-CO" dirty="0" err="1" smtClean="0">
                <a:solidFill>
                  <a:srgbClr val="FD5D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Kiểm</a:t>
            </a:r>
            <a:r>
              <a:rPr lang="es-CO" dirty="0" smtClean="0">
                <a:solidFill>
                  <a:srgbClr val="FD5D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CO" dirty="0" err="1" smtClean="0">
                <a:solidFill>
                  <a:srgbClr val="FD5D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</a:t>
            </a:r>
            <a:r>
              <a:rPr lang="es-CO" dirty="0" smtClean="0">
                <a:solidFill>
                  <a:srgbClr val="FD5D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CO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giỏ</a:t>
            </a:r>
            <a:r>
              <a:rPr lang="es-CO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CO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rgbClr val="369266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08" y="183863"/>
            <a:ext cx="8064787" cy="33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34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161</Words>
  <Application>Microsoft Office PowerPoint</Application>
  <PresentationFormat>Widescreen</PresentationFormat>
  <Paragraphs>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MS PGothic</vt:lpstr>
      <vt:lpstr>Arial</vt:lpstr>
      <vt:lpstr>Arial Black</vt:lpstr>
      <vt:lpstr>Calibri</vt:lpstr>
      <vt:lpstr>Lato Light</vt:lpstr>
      <vt:lpstr>Tema de Office</vt:lpstr>
      <vt:lpstr>PowerPoint Presentation</vt:lpstr>
      <vt:lpstr>PowerPoint Presentation</vt:lpstr>
      <vt:lpstr>PakiShop.Com</vt:lpstr>
      <vt:lpstr>PakiShop.Com</vt:lpstr>
      <vt:lpstr>Tìm kiếm </vt:lpstr>
      <vt:lpstr>Đăng nhập đăng kí</vt:lpstr>
      <vt:lpstr>PowerPoint Presentation</vt:lpstr>
      <vt:lpstr>PowerPoint Presentation</vt:lpstr>
      <vt:lpstr>Kiểm tra giỏ hàng</vt:lpstr>
      <vt:lpstr>PowerPoint Presentation</vt:lpstr>
      <vt:lpstr>PowerPoint Presentation</vt:lpstr>
      <vt:lpstr>Management </vt:lpstr>
      <vt:lpstr> Xây Dựng ứng dụng</vt:lpstr>
      <vt:lpstr>Model</vt:lpstr>
      <vt:lpstr>View</vt:lpstr>
      <vt:lpstr>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PC</cp:lastModifiedBy>
  <cp:revision>317</cp:revision>
  <dcterms:created xsi:type="dcterms:W3CDTF">2020-03-21T22:03:23Z</dcterms:created>
  <dcterms:modified xsi:type="dcterms:W3CDTF">2021-01-15T13:44:30Z</dcterms:modified>
</cp:coreProperties>
</file>