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DAAB-99EE-4D7D-6D9E-79E26C4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67F06-D86C-1155-D3CC-B8F49302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1E08-6720-62FC-318A-D8BA8340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D2ED-B407-65B5-9ACD-2D9F274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BD6C1-1FB7-7837-8575-6F560571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AEB9-9FA6-FBA0-072D-7440F56C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923D-1F93-654C-6F1C-930BF6C5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AE39-DAD9-020C-310E-8548CD82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C64F-F54B-7819-3DDB-6F824D4B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9CD0-8316-4748-6D18-E3EE7143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7C1BC-4284-61A6-6AF7-E6A926719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1C563-7701-F577-A864-25396BE9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4421-DAFB-4EB5-EE10-117677F1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EEC4-D4CF-E1AF-61DD-4C375736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7CF7-E5D7-C5D6-8079-ED373782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538-D0CC-B5E2-C69A-9A006B21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710-AA82-A9C0-22AD-0A05D743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7B0A-775E-DD3B-3629-71EFAAD6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57A8-9D46-2F39-8D74-323EC51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96C7-A9B9-0EC4-1059-12B794C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FED-D99B-E585-ACAF-29077132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0D3C6-02DA-B74F-0CD2-2B8DD985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7DEF-8E23-3DFE-D8A8-E1C4BA71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4303-0C0E-9AAC-A132-052545F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33D-AE69-E2BC-3C4C-DD3B2EBF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0275-B3D4-AD4E-2D6F-B2C25B37C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F80E-C6EC-4CAB-2A10-78A1D546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04FD-BAA6-58BF-7E50-96CD90C18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AE1AD-06D1-F807-646E-7C6685F7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61CE-EC21-B308-85C3-6DDAFF3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1825A-47BF-5546-B419-EE21FE1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B739-4465-CC51-6512-CABCEAAD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A53B-722B-153B-065D-E1DD34FE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0F03-82E4-99AC-2E8C-E652C6B1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3BA03-B5CA-6D61-5773-ADB8739A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DC949-0C38-05DE-29CB-1F29257C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4CAE4-169B-C825-CDFE-FBDF57AE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259D1-11DB-2DA7-DC55-059BBEDB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E9A9B-F699-890E-F8A7-7F6145DF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A9A-2516-9E37-0D52-B9330B9D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C121C-AA5E-1B6A-7514-8A7E2EB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38D0-9A45-1BB1-B7A4-CD6539FE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AF92-7F4A-8ECE-49CB-7BF1E2A1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C58AD-E8AC-3978-D6F5-B3434C88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FFE03-C07E-1AEF-8BC0-B94EB67B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78FA-5A15-D16D-DDB6-FA897C90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1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266F-ECAC-A7F6-89AB-6115543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B467-F2AB-55C9-0353-82E26724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F74D-3BB4-8C4A-27AB-3C9BC54B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7CBA-C58D-3627-0301-9A10524F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6A6D-65AA-921B-18D6-3E603B0C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2A8E-AACB-E40A-15CF-DA35FD2F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1144-50CF-4087-B78A-C2969322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CAEE9-F844-B260-AA13-43B4F2C94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C3EC2-DE46-0790-21D2-38B2B00E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5521C-0F28-2C5C-ED69-008C42D9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05D56-8BBB-9E89-B2A4-4BC08165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1A4C-D675-2512-6E41-2ABA7E39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DAAEE-D221-CB60-C47B-A50E9DAD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DAF3-4547-8EBB-7C76-6AB1005F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3146-2745-179D-D242-1ABFB40D3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6ADB7-B3CC-4D8C-A8DB-16A2E0DFA7D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C97E-1136-660C-3A28-A395ED8A6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2A2A-D553-D88A-762E-7112E7FB0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A3545-7405-49B3-A5B8-2D94EE03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\\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w+@\w+(\w+)*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DAB7-4940-4B03-CCA6-E3830E1D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Wildcard: </a:t>
            </a:r>
            <a:r>
              <a:rPr lang="en-US" sz="2000" dirty="0" err="1"/>
              <a:t>trong</a:t>
            </a:r>
            <a:r>
              <a:rPr lang="en-US" sz="2000" dirty="0"/>
              <a:t> java </a:t>
            </a:r>
            <a:r>
              <a:rPr lang="en-US" sz="2000" dirty="0" err="1"/>
              <a:t>muốn</a:t>
            </a:r>
            <a:r>
              <a:rPr lang="en-US" sz="2000" dirty="0"/>
              <a:t> dung \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\\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9E07C9-BC59-5069-9A3F-3F6A4ABF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7401"/>
              </p:ext>
            </p:extLst>
          </p:nvPr>
        </p:nvGraphicFramePr>
        <p:xfrm>
          <a:off x="838200" y="1819563"/>
          <a:ext cx="10515600" cy="427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40739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9002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Ý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93347"/>
                  </a:ext>
                </a:extLst>
              </a:tr>
              <a:tr h="569884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76220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/>
                        <a:t>\\d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: 0-&gt;9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3335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/>
                        <a:t>\\D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90864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/>
                        <a:t>\\w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Word: a-&gt;z, A-&gt;Z, 0-&gt;9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54455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\\W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03628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/>
                        <a:t>\\s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: </a:t>
                      </a:r>
                      <a:r>
                        <a:rPr lang="en-US" dirty="0" err="1"/>
                        <a:t>bất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trắng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27087"/>
                  </a:ext>
                </a:extLst>
              </a:tr>
              <a:tr h="511668">
                <a:tc>
                  <a:txBody>
                    <a:bodyPr/>
                    <a:lstStyle/>
                    <a:p>
                      <a:r>
                        <a:rPr lang="en-US" dirty="0"/>
                        <a:t>\\S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Non-space: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trắng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96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4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973C-FEEF-9C0D-BD67-4613653C7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7973-7136-E73E-04E3-CBEB22A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134A1-A81C-20CF-D9F0-4FB069298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2642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579122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2190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r>
                        <a:rPr lang="en-US" dirty="0"/>
                        <a:t> (0-&gt;n)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lần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2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{number}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79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9FB3B1-CB25-D059-0719-586625246D28}"/>
              </a:ext>
            </a:extLst>
          </p:cNvPr>
          <p:cNvSpPr txBox="1"/>
          <p:nvPr/>
        </p:nvSpPr>
        <p:spPr>
          <a:xfrm>
            <a:off x="1690254" y="4161043"/>
            <a:ext cx="64469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Ex: </a:t>
            </a:r>
          </a:p>
          <a:p>
            <a:r>
              <a:rPr lang="en-US" dirty="0"/>
              <a:t>	\\d{16}: </a:t>
            </a:r>
            <a:r>
              <a:rPr lang="en-US" dirty="0" err="1"/>
              <a:t>nhập</a:t>
            </a:r>
            <a:r>
              <a:rPr lang="en-US" dirty="0"/>
              <a:t> 16 con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/>
              <a:t>	\\d{3}-\\d{9}: </a:t>
            </a:r>
            <a:r>
              <a:rPr lang="en-US" dirty="0" err="1"/>
              <a:t>nhập</a:t>
            </a:r>
            <a:r>
              <a:rPr lang="en-US" dirty="0"/>
              <a:t> format </a:t>
            </a:r>
            <a:r>
              <a:rPr lang="en-US" dirty="0" err="1"/>
              <a:t>dạng</a:t>
            </a:r>
            <a:r>
              <a:rPr lang="en-US" dirty="0"/>
              <a:t> xxx-</a:t>
            </a:r>
            <a:r>
              <a:rPr lang="en-US" dirty="0" err="1"/>
              <a:t>xxxxxxxxx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 action="ppaction://hlinkfile"/>
              </a:rPr>
              <a:t>\\w+@\\w+(\.\\w+)*</a:t>
            </a:r>
            <a:r>
              <a:rPr lang="en-US" dirty="0"/>
              <a:t>:  </a:t>
            </a:r>
            <a:r>
              <a:rPr lang="en-US" dirty="0" err="1"/>
              <a:t>nhập</a:t>
            </a:r>
            <a:r>
              <a:rPr lang="en-US" dirty="0"/>
              <a:t> format </a:t>
            </a:r>
            <a:r>
              <a:rPr lang="en-US" dirty="0" err="1"/>
              <a:t>dạng</a:t>
            </a:r>
            <a:r>
              <a:rPr lang="en-US" dirty="0"/>
              <a:t> </a:t>
            </a:r>
          </a:p>
          <a:p>
            <a:r>
              <a:rPr lang="en-US" dirty="0"/>
              <a:t>		word @ word (. Word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202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FB2A-884F-87AF-8FFB-20137EAE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A64-BFCE-0C60-0E0E-A2575B9D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97F9-8EED-2319-EF86-C5362806E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Wildcard: trong java muốn dung \ thì phải viết \\</vt:lpstr>
      <vt:lpstr>Wildcard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Wildcard: trong java muốn dung \ thì phải viết \\</dc:title>
  <dc:creator>Khong Hoang Phi 20205012</dc:creator>
  <cp:lastModifiedBy>Khong Hoang Phi 20205012</cp:lastModifiedBy>
  <cp:revision>1</cp:revision>
  <dcterms:created xsi:type="dcterms:W3CDTF">2024-02-18T04:04:39Z</dcterms:created>
  <dcterms:modified xsi:type="dcterms:W3CDTF">2024-02-18T04:49:09Z</dcterms:modified>
</cp:coreProperties>
</file>