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99" r:id="rId3"/>
    <p:sldId id="301" r:id="rId4"/>
    <p:sldId id="302" r:id="rId5"/>
    <p:sldId id="303" r:id="rId6"/>
    <p:sldId id="305" r:id="rId7"/>
    <p:sldId id="306" r:id="rId8"/>
    <p:sldId id="30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1" autoAdjust="0"/>
    <p:restoredTop sz="89495" autoAdjust="0"/>
  </p:normalViewPr>
  <p:slideViewPr>
    <p:cSldViewPr snapToGrid="0">
      <p:cViewPr varScale="1">
        <p:scale>
          <a:sx n="77" d="100"/>
          <a:sy n="77" d="100"/>
        </p:scale>
        <p:origin x="10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A15D0-0C7F-477F-8E21-433DC682CA0E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8CE8E-CE8C-4ADF-A1D6-2FBF14591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31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59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5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05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40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299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909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59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24985"/>
            <a:ext cx="698259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BB62529A-6BF3-4C29-8FA4-C4087366C212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2886" y="6424986"/>
            <a:ext cx="458506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Other useful stuff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9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D3337DA7-4F68-4643-94C5-DD72CF9A27AF}" type="datetime1">
              <a:rPr lang="de-DE" smtClean="0"/>
              <a:t>13.10.2021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Other useful stuff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56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1157605C-2AAD-4C2C-92F5-9F411A68B374}" type="datetime1">
              <a:rPr lang="de-DE" smtClean="0"/>
              <a:t>13.10.2021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Other useful stuff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67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24986"/>
            <a:ext cx="2472271" cy="365125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fld id="{3BF818F0-B77A-41B9-A83C-302A437EB70C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5078" y="6430511"/>
            <a:ext cx="482280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Moritz Flüchter: Git - Other useful stuff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40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7D6000F-C9ED-4092-9102-A9C9E6FE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24985"/>
            <a:ext cx="698259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D0EA4223-EA8C-43D3-BCCC-6730AD6C4F6D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55EC340-7663-4CE9-9FCA-119B04CD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2886" y="6424986"/>
            <a:ext cx="458506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Other useful stuff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32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838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3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94643" y="373488"/>
            <a:ext cx="9884851" cy="736282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313" y="411769"/>
            <a:ext cx="9966960" cy="70230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72C147D1-9C99-4B8D-8D5C-2A5ECCFAB15D}" type="datetime1">
              <a:rPr lang="de-DE" smtClean="0"/>
              <a:t>13.10.2021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Other useful stuff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64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DB14E121-A4BE-4506-91A3-4565A79248EC}" type="datetime1">
              <a:rPr lang="de-DE" smtClean="0"/>
              <a:t>13.10.2021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Moritz Flüchter: Git - Other useful stuff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87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E9C1C044-22AE-4218-890C-33B559C68690}" type="datetime1">
              <a:rPr lang="de-DE" smtClean="0"/>
              <a:t>13.10.2021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Moritz Flüchter: Git - Other useful stuff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55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220BB821-D1C1-4F81-9385-C83847C91451}" type="datetime1">
              <a:rPr lang="de-DE" smtClean="0"/>
              <a:t>13.10.2021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Other useful stuff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3974" y="363741"/>
            <a:ext cx="9966960" cy="702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97280" y="1066041"/>
            <a:ext cx="99669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43655" y="6424986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89ECDB1-2E24-4918-B7B1-E72EEFEDE6F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C1039E61-DE36-48A8-8B60-EE9F40E48BEC}"/>
              </a:ext>
            </a:extLst>
          </p:cNvPr>
          <p:cNvCxnSpPr>
            <a:cxnSpLocks/>
          </p:cNvCxnSpPr>
          <p:nvPr userDrawn="1"/>
        </p:nvCxnSpPr>
        <p:spPr>
          <a:xfrm>
            <a:off x="1097280" y="6315956"/>
            <a:ext cx="996696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0659231-54D7-41C4-8151-D9F191318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24986"/>
            <a:ext cx="2472271" cy="365125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fld id="{44F13EFB-5F4A-4BFE-BB86-9D0C995FFBC0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FCFB43E-8920-4CBF-9837-2EDB3332E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9358" y="6424985"/>
            <a:ext cx="4822804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r>
              <a:rPr lang="de-DE"/>
              <a:t>Moritz Flüchter: Git - Other useful stuff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25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ckoverflow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90C8E-84C8-4B50-BD01-203350F1B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Git</a:t>
            </a:r>
            <a:r>
              <a:rPr lang="de-DE" sz="4800" dirty="0"/>
              <a:t> – Other </a:t>
            </a:r>
            <a:r>
              <a:rPr lang="de-DE" sz="4800" dirty="0" err="1"/>
              <a:t>useful</a:t>
            </a:r>
            <a:r>
              <a:rPr lang="de-DE" sz="4800" dirty="0"/>
              <a:t> </a:t>
            </a:r>
            <a:r>
              <a:rPr lang="de-DE" sz="4800" dirty="0" err="1"/>
              <a:t>stuff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F9A45F-1213-45B7-9F20-265092BA2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Flüchter</a:t>
            </a:r>
          </a:p>
        </p:txBody>
      </p:sp>
    </p:spTree>
    <p:extLst>
      <p:ext uri="{BB962C8B-B14F-4D97-AF65-F5344CB8AC3E}">
        <p14:creationId xmlns:p14="http://schemas.microsoft.com/office/powerpoint/2010/main" val="215110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75DC9-155E-4132-B159-673C386F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96695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Metafiles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Pull </a:t>
            </a:r>
            <a:r>
              <a:rPr lang="de-DE" dirty="0" err="1"/>
              <a:t>requests</a:t>
            </a:r>
            <a:r>
              <a:rPr lang="de-DE" dirty="0"/>
              <a:t> in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Other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commands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Other useful stuff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54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Metafiles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75DC9-155E-4132-B159-673C386F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96695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specifies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ignore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adds</a:t>
            </a:r>
            <a:r>
              <a:rPr lang="de-DE" dirty="0"/>
              <a:t>/</a:t>
            </a:r>
            <a:r>
              <a:rPr lang="de-DE" dirty="0" err="1"/>
              <a:t>commits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linux</a:t>
            </a:r>
            <a:r>
              <a:rPr lang="de-DE" dirty="0"/>
              <a:t>-like </a:t>
            </a:r>
            <a:r>
              <a:rPr lang="de-DE" dirty="0" err="1"/>
              <a:t>filenames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ignore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</a:t>
            </a:r>
            <a:r>
              <a:rPr lang="de-DE" dirty="0" err="1"/>
              <a:t>Git</a:t>
            </a:r>
            <a:r>
              <a:rPr lang="de-DE" dirty="0"/>
              <a:t> - Other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stuff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92153FE7-71CD-48E8-A64A-6EBBC09C2DDA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.</a:t>
            </a:r>
            <a:r>
              <a:rPr lang="de-DE" sz="1900" dirty="0" err="1"/>
              <a:t>gitignore</a:t>
            </a:r>
            <a:endParaRPr lang="de-DE" sz="19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9E43E1-2CE9-41DC-8080-098E85A85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" r="69404" b="60973"/>
          <a:stretch/>
        </p:blipFill>
        <p:spPr>
          <a:xfrm>
            <a:off x="2939161" y="2924183"/>
            <a:ext cx="5127600" cy="239146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896E182-219B-4887-972B-51CB83F22A59}"/>
              </a:ext>
            </a:extLst>
          </p:cNvPr>
          <p:cNvSpPr txBox="1"/>
          <p:nvPr/>
        </p:nvSpPr>
        <p:spPr>
          <a:xfrm>
            <a:off x="1941534" y="5564160"/>
            <a:ext cx="86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https://miro.medium.com/max/1838/1*NcXm-TAJgSuYurkWnxs3Pg.png</a:t>
            </a:r>
          </a:p>
        </p:txBody>
      </p:sp>
    </p:spTree>
    <p:extLst>
      <p:ext uri="{BB962C8B-B14F-4D97-AF65-F5344CB8AC3E}">
        <p14:creationId xmlns:p14="http://schemas.microsoft.com/office/powerpoint/2010/main" val="122766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Metafiles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75DC9-155E-4132-B159-673C386F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96695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markdown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infroamtion</a:t>
            </a:r>
            <a:r>
              <a:rPr lang="de-DE" dirty="0"/>
              <a:t> (e.g. </a:t>
            </a:r>
            <a:r>
              <a:rPr lang="de-DE" dirty="0" err="1"/>
              <a:t>setup</a:t>
            </a:r>
            <a:r>
              <a:rPr lang="de-DE" dirty="0"/>
              <a:t>, </a:t>
            </a:r>
            <a:r>
              <a:rPr lang="de-DE" dirty="0" err="1"/>
              <a:t>requirements</a:t>
            </a:r>
            <a:r>
              <a:rPr lang="de-DE" dirty="0"/>
              <a:t>, </a:t>
            </a:r>
            <a:r>
              <a:rPr lang="de-DE" dirty="0" err="1"/>
              <a:t>usage</a:t>
            </a:r>
            <a:r>
              <a:rPr lang="de-DE" dirty="0"/>
              <a:t>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on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website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</a:t>
            </a:r>
            <a:r>
              <a:rPr lang="de-DE" dirty="0" err="1"/>
              <a:t>Git</a:t>
            </a:r>
            <a:r>
              <a:rPr lang="de-DE" dirty="0"/>
              <a:t> - Other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stuff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92153FE7-71CD-48E8-A64A-6EBBC09C2DDA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README.txt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37FADF1-A0F4-4C46-8056-F7720FB5F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788" y="2769773"/>
            <a:ext cx="5693471" cy="338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2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Metafiles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75DC9-155E-4132-B159-673C386F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96695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license</a:t>
            </a:r>
            <a:r>
              <a:rPr lang="de-DE" dirty="0"/>
              <a:t> </a:t>
            </a:r>
            <a:r>
              <a:rPr lang="de-DE" dirty="0" err="1"/>
              <a:t>rights</a:t>
            </a:r>
            <a:r>
              <a:rPr lang="de-DE" dirty="0"/>
              <a:t> </a:t>
            </a:r>
            <a:r>
              <a:rPr lang="de-DE" dirty="0" err="1"/>
              <a:t>regarding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</a:t>
            </a:r>
            <a:r>
              <a:rPr lang="de-DE" dirty="0" err="1"/>
              <a:t>Git</a:t>
            </a:r>
            <a:r>
              <a:rPr lang="de-DE" dirty="0"/>
              <a:t> - Other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stuff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92153FE7-71CD-48E8-A64A-6EBBC09C2DDA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LICENSE.txt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67E04D4-BD69-418D-B739-DB098A98F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252" y="2809815"/>
            <a:ext cx="5840391" cy="333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0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Pull </a:t>
            </a:r>
            <a:r>
              <a:rPr lang="de-DE" dirty="0" err="1"/>
              <a:t>requests</a:t>
            </a:r>
            <a:r>
              <a:rPr lang="de-DE" dirty="0"/>
              <a:t> in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75DC9-155E-4132-B159-673C386F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21" y="1451239"/>
            <a:ext cx="3409376" cy="466146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Request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a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another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Request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approved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maintainer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rogue</a:t>
            </a:r>
            <a:r>
              <a:rPr lang="de-DE" dirty="0"/>
              <a:t> </a:t>
            </a:r>
            <a:r>
              <a:rPr lang="de-DE" dirty="0" err="1"/>
              <a:t>developers</a:t>
            </a:r>
            <a:r>
              <a:rPr lang="de-DE" dirty="0"/>
              <a:t> :)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</a:t>
            </a:r>
            <a:r>
              <a:rPr lang="de-DE" dirty="0" err="1"/>
              <a:t>Git</a:t>
            </a:r>
            <a:r>
              <a:rPr lang="de-DE" dirty="0"/>
              <a:t> - Other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stuff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F4729AE-5E4D-4D64-A44F-28AE14457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18" y="1451240"/>
            <a:ext cx="6695157" cy="442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7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commands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</a:t>
            </a:r>
            <a:r>
              <a:rPr lang="de-DE" dirty="0" err="1"/>
              <a:t>Git</a:t>
            </a:r>
            <a:r>
              <a:rPr lang="de-DE" dirty="0"/>
              <a:t> - Other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stuff</a:t>
            </a:r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FD01C336-E3B9-4344-A512-F26E185536CF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 err="1"/>
              <a:t>Git</a:t>
            </a:r>
            <a:r>
              <a:rPr lang="de-DE" sz="1900" dirty="0"/>
              <a:t> </a:t>
            </a:r>
            <a:r>
              <a:rPr lang="de-DE" sz="1900" dirty="0" err="1"/>
              <a:t>blame</a:t>
            </a:r>
            <a:endParaRPr lang="de-DE" sz="190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B2056DC-AD08-4876-B401-08E5C25D8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6771"/>
            <a:ext cx="10058400" cy="70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Find out </a:t>
            </a:r>
            <a:r>
              <a:rPr lang="de-DE" b="1" dirty="0" err="1"/>
              <a:t>who</a:t>
            </a:r>
            <a:r>
              <a:rPr lang="de-DE" b="1" dirty="0"/>
              <a:t> </a:t>
            </a:r>
            <a:r>
              <a:rPr lang="de-DE" b="1" dirty="0" err="1"/>
              <a:t>changed</a:t>
            </a:r>
            <a:r>
              <a:rPr lang="de-DE" b="1" dirty="0"/>
              <a:t> a </a:t>
            </a:r>
            <a:r>
              <a:rPr lang="de-DE" b="1" dirty="0" err="1"/>
              <a:t>line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code: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C05179C-D10F-425E-BF2F-B2EC28313064}"/>
              </a:ext>
            </a:extLst>
          </p:cNvPr>
          <p:cNvSpPr txBox="1"/>
          <p:nvPr/>
        </p:nvSpPr>
        <p:spPr>
          <a:xfrm>
            <a:off x="3178546" y="2496912"/>
            <a:ext cx="577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blame</a:t>
            </a:r>
            <a:r>
              <a:rPr lang="de-DE" sz="2800" dirty="0"/>
              <a:t> [</a:t>
            </a:r>
            <a:r>
              <a:rPr lang="de-DE" sz="2800" dirty="0" err="1"/>
              <a:t>filename</a:t>
            </a:r>
            <a:r>
              <a:rPr lang="de-DE" sz="2800" dirty="0"/>
              <a:t>]</a:t>
            </a:r>
            <a:endParaRPr lang="en-GB" sz="2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FE31991-2563-4B1E-8D7D-580FB77C8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32" y="3222002"/>
            <a:ext cx="11397336" cy="27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8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Finally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</a:t>
            </a:r>
            <a:r>
              <a:rPr lang="de-DE" dirty="0" err="1"/>
              <a:t>Git</a:t>
            </a:r>
            <a:r>
              <a:rPr lang="de-DE" dirty="0"/>
              <a:t> - Other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stuff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C05179C-D10F-425E-BF2F-B2EC28313064}"/>
              </a:ext>
            </a:extLst>
          </p:cNvPr>
          <p:cNvSpPr txBox="1"/>
          <p:nvPr/>
        </p:nvSpPr>
        <p:spPr>
          <a:xfrm>
            <a:off x="3100480" y="1532407"/>
            <a:ext cx="57739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hlinkClick r:id="rId3"/>
              </a:rPr>
              <a:t>www.google.com</a:t>
            </a:r>
            <a:endParaRPr lang="de-DE" sz="2800" dirty="0"/>
          </a:p>
          <a:p>
            <a:pPr algn="ctr"/>
            <a:r>
              <a:rPr lang="de-DE" sz="2800" dirty="0">
                <a:hlinkClick r:id="rId4"/>
              </a:rPr>
              <a:t>www.stackoverflow.com</a:t>
            </a:r>
            <a:endParaRPr lang="de-DE" sz="2800" dirty="0"/>
          </a:p>
          <a:p>
            <a:pPr algn="ctr"/>
            <a:r>
              <a:rPr lang="de-DE" sz="2800" dirty="0"/>
              <a:t>duckduckgo.com</a:t>
            </a:r>
          </a:p>
          <a:p>
            <a:pPr algn="ctr"/>
            <a:r>
              <a:rPr lang="de-DE" sz="2800" dirty="0"/>
              <a:t>…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D35058E-4FE2-49D9-B192-65EC4ABBEF7C}"/>
              </a:ext>
            </a:extLst>
          </p:cNvPr>
          <p:cNvSpPr txBox="1"/>
          <p:nvPr/>
        </p:nvSpPr>
        <p:spPr>
          <a:xfrm>
            <a:off x="3239506" y="4102096"/>
            <a:ext cx="5773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If</a:t>
            </a:r>
            <a:r>
              <a:rPr lang="de-DE" sz="2800" dirty="0"/>
              <a:t> </a:t>
            </a:r>
            <a:r>
              <a:rPr lang="de-DE" sz="2800" dirty="0" err="1"/>
              <a:t>you</a:t>
            </a:r>
            <a:r>
              <a:rPr lang="de-DE" sz="2800" dirty="0"/>
              <a:t> </a:t>
            </a:r>
            <a:r>
              <a:rPr lang="de-DE" sz="2800" dirty="0" err="1"/>
              <a:t>dont</a:t>
            </a:r>
            <a:r>
              <a:rPr lang="de-DE" sz="2800" dirty="0"/>
              <a:t> </a:t>
            </a:r>
            <a:r>
              <a:rPr lang="de-DE" sz="2800" dirty="0" err="1"/>
              <a:t>know</a:t>
            </a:r>
            <a:r>
              <a:rPr lang="de-DE" sz="2800" dirty="0"/>
              <a:t> </a:t>
            </a:r>
            <a:r>
              <a:rPr lang="de-DE" sz="2800" dirty="0" err="1"/>
              <a:t>how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do </a:t>
            </a:r>
            <a:r>
              <a:rPr lang="de-DE" sz="2800" dirty="0" err="1"/>
              <a:t>something</a:t>
            </a:r>
            <a:r>
              <a:rPr lang="de-DE" sz="2800" dirty="0"/>
              <a:t>, </a:t>
            </a:r>
            <a:r>
              <a:rPr lang="de-DE" sz="2800" dirty="0" err="1"/>
              <a:t>search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it</a:t>
            </a:r>
            <a:r>
              <a:rPr lang="de-DE" sz="2800" dirty="0"/>
              <a:t> </a:t>
            </a:r>
            <a:r>
              <a:rPr lang="de-DE" sz="2800" dirty="0">
                <a:sym typeface="Wingdings" panose="05000000000000000000" pitchFamily="2" charset="2"/>
              </a:rPr>
              <a:t>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82837494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245</Words>
  <Application>Microsoft Office PowerPoint</Application>
  <PresentationFormat>Breitbild</PresentationFormat>
  <Paragraphs>49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Rückblick</vt:lpstr>
      <vt:lpstr>Git – Other useful stuff</vt:lpstr>
      <vt:lpstr>Content</vt:lpstr>
      <vt:lpstr>Metafiles</vt:lpstr>
      <vt:lpstr>Metafiles</vt:lpstr>
      <vt:lpstr>Metafiles</vt:lpstr>
      <vt:lpstr>Pull requests in github</vt:lpstr>
      <vt:lpstr>Other git commands</vt:lpstr>
      <vt:lpstr>Finally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Fl</dc:creator>
  <cp:lastModifiedBy>Moritz Fl</cp:lastModifiedBy>
  <cp:revision>45</cp:revision>
  <dcterms:created xsi:type="dcterms:W3CDTF">2021-08-03T07:26:22Z</dcterms:created>
  <dcterms:modified xsi:type="dcterms:W3CDTF">2021-10-13T18:36:33Z</dcterms:modified>
</cp:coreProperties>
</file>