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01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65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ansprechen, Änderungen von anderen auch zentral verwaltbar</a:t>
            </a:r>
          </a:p>
          <a:p>
            <a:endParaRPr lang="de-DE" dirty="0"/>
          </a:p>
          <a:p>
            <a:r>
              <a:rPr lang="de-DE" dirty="0"/>
              <a:t>Wenn irgendjemand scheiße baut: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blame</a:t>
            </a:r>
            <a:endParaRPr lang="de-DE" dirty="0"/>
          </a:p>
          <a:p>
            <a:endParaRPr lang="de-DE" dirty="0"/>
          </a:p>
          <a:p>
            <a:r>
              <a:rPr lang="de-DE" dirty="0"/>
              <a:t>Wie ein Backup, wenn Computer kaputt geht ist es noch da, allgemein alle Vorteile von Cloud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0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Sagen, dass es natürlich noch andere Software gibt, </a:t>
            </a:r>
            <a:r>
              <a:rPr lang="de-DE" dirty="0" err="1"/>
              <a:t>Git</a:t>
            </a:r>
            <a:r>
              <a:rPr lang="de-DE" dirty="0"/>
              <a:t> ist aber am weitesten verbreitet</a:t>
            </a:r>
          </a:p>
          <a:p>
            <a:endParaRPr lang="de-DE" dirty="0"/>
          </a:p>
          <a:p>
            <a:r>
              <a:rPr lang="de-DE" dirty="0"/>
              <a:t>Geht aber auch für </a:t>
            </a:r>
            <a:r>
              <a:rPr lang="de-DE" dirty="0" err="1"/>
              <a:t>eingenen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ganz gut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E84DAF09-47A0-48D7-B54B-B9B8F5D6F53F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E195FA86-B4BD-46EA-9F93-6631C32FBE9A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6FF1D834-28E7-427D-A4EF-1FF6AEEC607F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47A17D14-4717-47F2-B2D3-58A602A33D6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An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4AD86023-8193-4475-AA2E-BEFFF9677185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5F2C228C-BE7C-40F9-8D85-9D9057A84119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52C95066-F7E7-428B-97F2-AC0A664E52E2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An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D842C13-C533-43C2-A31A-3C33ADB6E5C2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An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1339455D-CF85-44AF-B505-47234D3CCE99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8CFAC6D0-B278-4138-889C-09ED190DED3B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An 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An </a:t>
            </a:r>
            <a:r>
              <a:rPr lang="de-DE" sz="4800" dirty="0" err="1"/>
              <a:t>Introduction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26C9-4DE1-4F9B-8A8C-18726359C1F5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90ABE8-9BE8-4893-95AC-600EEB06B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8152" y="1474461"/>
            <a:ext cx="6316888" cy="45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11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B705-94D6-443C-B5F7-90198943D466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2F1C4A-814A-4787-9230-4F93740E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679" y="1474461"/>
            <a:ext cx="6192361" cy="4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B8F2-8FA9-4E3E-9A4F-132166206DA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FFFA31-A17F-4B86-8936-0C49D9AD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640677" cy="4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5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13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0070-ADBD-49C0-9406-6199C72E6499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FFFA31-A17F-4B86-8936-0C49D9AD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640677" cy="42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14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2493-DBE9-4F1B-9179-6A8F7DFF27C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7007D6-1D29-4398-8CB1-4EE1BB26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910890" cy="42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VS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9B88-25F1-4A73-A96E-02DC07D2C43B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15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32D5CC-9981-4DAC-A689-E046535D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257" y="1485218"/>
            <a:ext cx="5640677" cy="428961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263E7C1-C6A7-4F3E-BCA0-8FD5C72D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20"/>
            <a:ext cx="5455843" cy="4023360"/>
          </a:xfrm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Tool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reversion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versions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Manages</a:t>
            </a:r>
            <a:r>
              <a:rPr lang="de-DE" dirty="0"/>
              <a:t> down-/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Handles </a:t>
            </a:r>
            <a:r>
              <a:rPr lang="de-DE" dirty="0" err="1"/>
              <a:t>conflicts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F19041-D5F1-4B05-962A-9BF27575D555}"/>
              </a:ext>
            </a:extLst>
          </p:cNvPr>
          <p:cNvSpPr/>
          <p:nvPr/>
        </p:nvSpPr>
        <p:spPr>
          <a:xfrm>
            <a:off x="6427694" y="3371086"/>
            <a:ext cx="1828800" cy="2403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214A42-DE25-4085-B05E-D57F88A5F354}"/>
              </a:ext>
            </a:extLst>
          </p:cNvPr>
          <p:cNvSpPr txBox="1">
            <a:spLocks/>
          </p:cNvSpPr>
          <p:nvPr/>
        </p:nvSpPr>
        <p:spPr>
          <a:xfrm>
            <a:off x="1008639" y="1293840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0215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VS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4BE-3C14-4474-8EA7-105AB61DE1BD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16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32D5CC-9981-4DAC-A689-E046535D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257" y="1485218"/>
            <a:ext cx="5640677" cy="428961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263E7C1-C6A7-4F3E-BCA0-8FD5C72D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20"/>
            <a:ext cx="5455843" cy="4023360"/>
          </a:xfrm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Website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code + </a:t>
            </a:r>
            <a:r>
              <a:rPr lang="de-DE" b="1" u="sng" dirty="0" err="1"/>
              <a:t>changes</a:t>
            </a:r>
            <a:endParaRPr lang="de-DE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214A42-DE25-4085-B05E-D57F88A5F354}"/>
              </a:ext>
            </a:extLst>
          </p:cNvPr>
          <p:cNvSpPr txBox="1">
            <a:spLocks/>
          </p:cNvSpPr>
          <p:nvPr/>
        </p:nvSpPr>
        <p:spPr>
          <a:xfrm>
            <a:off x="1008639" y="1293840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GITHUB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A086C886-C648-4979-9E87-47B57128CF7A}"/>
              </a:ext>
            </a:extLst>
          </p:cNvPr>
          <p:cNvSpPr/>
          <p:nvPr/>
        </p:nvSpPr>
        <p:spPr>
          <a:xfrm rot="5400000">
            <a:off x="9649501" y="2622757"/>
            <a:ext cx="388307" cy="5725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1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- Summary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BC67-C195-4AC5-B2A1-10320671CA82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17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263E7C1-C6A7-4F3E-BCA0-8FD5C72D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74" y="2257921"/>
            <a:ext cx="9966960" cy="4023360"/>
          </a:xfrm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4400" b="1" dirty="0" err="1"/>
              <a:t>Git</a:t>
            </a:r>
            <a:r>
              <a:rPr lang="de-DE" sz="4400" b="1" dirty="0"/>
              <a:t> </a:t>
            </a:r>
            <a:r>
              <a:rPr lang="de-DE" sz="4400" b="1" dirty="0" err="1"/>
              <a:t>is</a:t>
            </a:r>
            <a:r>
              <a:rPr lang="de-DE" sz="4400" b="1" dirty="0"/>
              <a:t> </a:t>
            </a:r>
            <a:r>
              <a:rPr lang="de-DE" sz="4400" b="1" dirty="0" err="1"/>
              <a:t>one</a:t>
            </a:r>
            <a:r>
              <a:rPr lang="de-DE" sz="4400" b="1" dirty="0"/>
              <a:t> </a:t>
            </a:r>
            <a:r>
              <a:rPr lang="de-DE" sz="4400" b="1" dirty="0" err="1"/>
              <a:t>of</a:t>
            </a:r>
            <a:r>
              <a:rPr lang="de-DE" sz="4400" b="1" dirty="0"/>
              <a:t> </a:t>
            </a:r>
            <a:r>
              <a:rPr lang="de-DE" sz="4400" b="1" dirty="0" err="1"/>
              <a:t>the</a:t>
            </a:r>
            <a:r>
              <a:rPr lang="de-DE" sz="4400" b="1" dirty="0"/>
              <a:t> </a:t>
            </a:r>
            <a:r>
              <a:rPr lang="de-DE" sz="4400" b="1" dirty="0" err="1"/>
              <a:t>most</a:t>
            </a:r>
            <a:r>
              <a:rPr lang="de-DE" sz="4400" b="1" dirty="0"/>
              <a:t> </a:t>
            </a:r>
            <a:r>
              <a:rPr lang="de-DE" sz="4400" b="1" dirty="0" err="1"/>
              <a:t>important</a:t>
            </a:r>
            <a:r>
              <a:rPr lang="de-DE" sz="4400" b="1" dirty="0"/>
              <a:t> </a:t>
            </a:r>
            <a:r>
              <a:rPr lang="de-DE" sz="4400" b="1" dirty="0" err="1"/>
              <a:t>tools</a:t>
            </a:r>
            <a:r>
              <a:rPr lang="de-DE" sz="4400" b="1" dirty="0"/>
              <a:t> </a:t>
            </a:r>
            <a:r>
              <a:rPr lang="de-DE" sz="4400" b="1" dirty="0" err="1"/>
              <a:t>for</a:t>
            </a:r>
            <a:r>
              <a:rPr lang="de-DE" sz="4400" b="1" dirty="0"/>
              <a:t> </a:t>
            </a:r>
            <a:r>
              <a:rPr lang="de-DE" sz="4400" b="1" dirty="0" err="1"/>
              <a:t>collaboration</a:t>
            </a:r>
            <a:r>
              <a:rPr lang="de-DE" sz="4400" b="1" dirty="0"/>
              <a:t> and will save </a:t>
            </a:r>
            <a:r>
              <a:rPr lang="de-DE" sz="4400" b="1" dirty="0" err="1"/>
              <a:t>you</a:t>
            </a:r>
            <a:r>
              <a:rPr lang="de-DE" sz="4400" b="1" dirty="0"/>
              <a:t> a </a:t>
            </a:r>
            <a:r>
              <a:rPr lang="de-DE" sz="4400" b="1" dirty="0" err="1"/>
              <a:t>lot</a:t>
            </a:r>
            <a:r>
              <a:rPr lang="de-DE" sz="4400" b="1" dirty="0"/>
              <a:t> </a:t>
            </a:r>
            <a:r>
              <a:rPr lang="de-DE" sz="4400" b="1" dirty="0" err="1"/>
              <a:t>of</a:t>
            </a:r>
            <a:r>
              <a:rPr lang="de-DE" sz="4400" b="1" dirty="0"/>
              <a:t> time and </a:t>
            </a:r>
            <a:r>
              <a:rPr lang="de-DE" sz="4400" b="1" dirty="0" err="1"/>
              <a:t>headaches</a:t>
            </a:r>
            <a:r>
              <a:rPr lang="de-DE" sz="4400" b="1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214A42-DE25-4085-B05E-D57F88A5F354}"/>
              </a:ext>
            </a:extLst>
          </p:cNvPr>
          <p:cNvSpPr txBox="1">
            <a:spLocks/>
          </p:cNvSpPr>
          <p:nvPr/>
        </p:nvSpPr>
        <p:spPr>
          <a:xfrm>
            <a:off x="1008639" y="1293840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0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A934-3C68-432E-8D0A-FC8A2489D66E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A1A7-6D41-4BA7-AC0F-48F1CF827650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E09123-21D1-4230-A68E-F7E9128D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82" y="1861072"/>
            <a:ext cx="4156526" cy="39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CD45-6C17-4E1F-AB74-35EEC673BB0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FB85B5-D9E2-443A-8B3F-B325B22D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1" y="1419109"/>
            <a:ext cx="4234627" cy="44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5F5-5CFF-4BB5-9800-24F11B320505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EF2FEE-E6F1-47F5-8588-DC94309D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0" y="1847932"/>
            <a:ext cx="4234627" cy="39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39-0439-4FD5-8F96-5F75EDEFCFA4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EF2FEE-E6F1-47F5-8588-DC94309D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0" y="1847932"/>
            <a:ext cx="4234626" cy="39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5C6-9C7A-4245-9F13-33B4EE7433B0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DA3F-16B7-4E4C-BB1B-0700EF0A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3397" y="1526316"/>
            <a:ext cx="4224092" cy="42989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06709E-9345-4391-AB03-CA4AE94D0BDC}"/>
              </a:ext>
            </a:extLst>
          </p:cNvPr>
          <p:cNvSpPr txBox="1"/>
          <p:nvPr/>
        </p:nvSpPr>
        <p:spPr>
          <a:xfrm>
            <a:off x="4302711" y="3515794"/>
            <a:ext cx="364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Who </a:t>
            </a:r>
            <a:r>
              <a:rPr lang="de-DE" sz="2400" b="1" dirty="0" err="1">
                <a:solidFill>
                  <a:srgbClr val="FF0000"/>
                </a:solidFill>
              </a:rPr>
              <a:t>sends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their</a:t>
            </a:r>
            <a:r>
              <a:rPr lang="de-DE" sz="2400" b="1" dirty="0">
                <a:solidFill>
                  <a:srgbClr val="FF0000"/>
                </a:solidFill>
              </a:rPr>
              <a:t> code?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EC79-AB44-40C8-A9AC-51E366F1EF4D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DA3F-16B7-4E4C-BB1B-0700EF0A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919" y="1499469"/>
            <a:ext cx="5617121" cy="4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+ GitHub!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E823-DFD5-4BC6-96C8-56854DA19045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An 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456B73-1054-4F89-B324-3D58B407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1161" y="1474461"/>
            <a:ext cx="6213879" cy="42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530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415</Words>
  <Application>Microsoft Office PowerPoint</Application>
  <PresentationFormat>Breitbild</PresentationFormat>
  <Paragraphs>97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Rückblick</vt:lpstr>
      <vt:lpstr>Git – An Introduction</vt:lpstr>
      <vt:lpstr>Content of Workshop</vt:lpstr>
      <vt:lpstr>Why should you use Git? – A Counterexample</vt:lpstr>
      <vt:lpstr>Why should you use Git? – A Counterexample</vt:lpstr>
      <vt:lpstr>Why should you use Git? – A Counterexample</vt:lpstr>
      <vt:lpstr>Why should you use Git? – A Counterexample</vt:lpstr>
      <vt:lpstr>Why should you use Git? – A Counterexample</vt:lpstr>
      <vt:lpstr>Why you should use Git + GitHub!</vt:lpstr>
      <vt:lpstr>Why you should use Git + GitHub!</vt:lpstr>
      <vt:lpstr>Why you should use Git + GitHub!</vt:lpstr>
      <vt:lpstr>Why you should use Git + GitHub!</vt:lpstr>
      <vt:lpstr>Why you should use Git + GitHub!</vt:lpstr>
      <vt:lpstr>Why you should use Git + GitHub!</vt:lpstr>
      <vt:lpstr>Why you should use Git + GitHub!</vt:lpstr>
      <vt:lpstr>Git VS GitHub</vt:lpstr>
      <vt:lpstr>Git VS GitHub</vt:lpstr>
      <vt:lpstr>Why should you use Git?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50</cp:revision>
  <dcterms:created xsi:type="dcterms:W3CDTF">2021-08-03T07:26:22Z</dcterms:created>
  <dcterms:modified xsi:type="dcterms:W3CDTF">2021-10-13T07:53:06Z</dcterms:modified>
</cp:coreProperties>
</file>