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99" r:id="rId3"/>
    <p:sldId id="302" r:id="rId4"/>
    <p:sldId id="303" r:id="rId5"/>
    <p:sldId id="304" r:id="rId6"/>
    <p:sldId id="305" r:id="rId7"/>
    <p:sldId id="306" r:id="rId8"/>
    <p:sldId id="310" r:id="rId9"/>
    <p:sldId id="309" r:id="rId10"/>
    <p:sldId id="311" r:id="rId11"/>
    <p:sldId id="312" r:id="rId12"/>
    <p:sldId id="313" r:id="rId13"/>
    <p:sldId id="314" r:id="rId14"/>
    <p:sldId id="307" r:id="rId15"/>
    <p:sldId id="315" r:id="rId16"/>
    <p:sldId id="30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1" autoAdjust="0"/>
    <p:restoredTop sz="89495" autoAdjust="0"/>
  </p:normalViewPr>
  <p:slideViewPr>
    <p:cSldViewPr snapToGrid="0">
      <p:cViewPr varScale="1">
        <p:scale>
          <a:sx n="77" d="100"/>
          <a:sy n="77" d="100"/>
        </p:scale>
        <p:origin x="10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A15D0-0C7F-477F-8E21-433DC682CA0E}" type="datetimeFigureOut">
              <a:rPr lang="de-DE" smtClean="0"/>
              <a:t>13.10.2021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8CE8E-CE8C-4ADF-A1D6-2FBF145918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311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Say,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thourough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everything</a:t>
            </a:r>
            <a:endParaRPr lang="de-DE" dirty="0"/>
          </a:p>
          <a:p>
            <a:r>
              <a:rPr lang="de-DE" dirty="0"/>
              <a:t>Most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commands</a:t>
            </a:r>
            <a:r>
              <a:rPr lang="de-DE" dirty="0"/>
              <a:t>, </a:t>
            </a:r>
            <a:r>
              <a:rPr lang="de-DE" dirty="0" err="1"/>
              <a:t>basics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endParaRPr lang="de-DE" dirty="0"/>
          </a:p>
          <a:p>
            <a:r>
              <a:rPr lang="de-DE" dirty="0"/>
              <a:t>After </a:t>
            </a:r>
            <a:r>
              <a:rPr lang="de-DE" dirty="0" err="1"/>
              <a:t>that</a:t>
            </a:r>
            <a:r>
              <a:rPr lang="de-DE" dirty="0"/>
              <a:t>,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relaxed,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590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024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85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80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Say,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sub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, </a:t>
            </a:r>
            <a:r>
              <a:rPr lang="de-DE" dirty="0" err="1"/>
              <a:t>everything</a:t>
            </a:r>
            <a:r>
              <a:rPr lang="de-DE" dirty="0"/>
              <a:t> in </a:t>
            </a:r>
            <a:r>
              <a:rPr lang="de-DE" dirty="0" err="1"/>
              <a:t>thuis</a:t>
            </a:r>
            <a:r>
              <a:rPr lang="de-DE" dirty="0"/>
              <a:t> </a:t>
            </a:r>
            <a:r>
              <a:rPr lang="de-DE" dirty="0" err="1"/>
              <a:t>subfolder</a:t>
            </a:r>
            <a:r>
              <a:rPr lang="de-DE" dirty="0"/>
              <a:t> will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tracked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17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Say,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sub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, </a:t>
            </a:r>
            <a:r>
              <a:rPr lang="de-DE" dirty="0" err="1"/>
              <a:t>everything</a:t>
            </a:r>
            <a:r>
              <a:rPr lang="de-DE" dirty="0"/>
              <a:t> in </a:t>
            </a:r>
            <a:r>
              <a:rPr lang="de-DE" dirty="0" err="1"/>
              <a:t>thuis</a:t>
            </a:r>
            <a:r>
              <a:rPr lang="de-DE" dirty="0"/>
              <a:t> </a:t>
            </a:r>
            <a:r>
              <a:rPr lang="de-DE" dirty="0" err="1"/>
              <a:t>subfolder</a:t>
            </a:r>
            <a:r>
              <a:rPr lang="de-DE" dirty="0"/>
              <a:t> will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tracked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709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Say,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sub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, </a:t>
            </a:r>
            <a:r>
              <a:rPr lang="de-DE" dirty="0" err="1"/>
              <a:t>everything</a:t>
            </a:r>
            <a:r>
              <a:rPr lang="de-DE" dirty="0"/>
              <a:t> in </a:t>
            </a:r>
            <a:r>
              <a:rPr lang="de-DE" dirty="0" err="1"/>
              <a:t>thuis</a:t>
            </a:r>
            <a:r>
              <a:rPr lang="de-DE" dirty="0"/>
              <a:t> </a:t>
            </a:r>
            <a:r>
              <a:rPr lang="de-DE" dirty="0" err="1"/>
              <a:t>subfolder</a:t>
            </a:r>
            <a:r>
              <a:rPr lang="de-DE" dirty="0"/>
              <a:t> will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tracked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554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531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117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247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eingeschoben, bevor es vergessen wird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853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Say,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sub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, </a:t>
            </a:r>
            <a:r>
              <a:rPr lang="de-DE" dirty="0" err="1"/>
              <a:t>everything</a:t>
            </a:r>
            <a:r>
              <a:rPr lang="de-DE" dirty="0"/>
              <a:t> in </a:t>
            </a:r>
            <a:r>
              <a:rPr lang="de-DE" dirty="0" err="1"/>
              <a:t>thuis</a:t>
            </a:r>
            <a:r>
              <a:rPr lang="de-DE" dirty="0"/>
              <a:t> </a:t>
            </a:r>
            <a:r>
              <a:rPr lang="de-DE" dirty="0" err="1"/>
              <a:t>subfolder</a:t>
            </a:r>
            <a:r>
              <a:rPr lang="de-DE" dirty="0"/>
              <a:t> will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tracked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735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98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769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52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24985"/>
            <a:ext cx="698259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/>
            </a:lvl1pPr>
          </a:lstStyle>
          <a:p>
            <a:fld id="{39BB9848-761F-4A65-A96B-3D2D7D9AD2E8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2886" y="6424986"/>
            <a:ext cx="458506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59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4CFAD2AC-0FA7-4220-A4BF-29DDCA8E21CB}" type="datetime1">
              <a:rPr lang="de-DE" smtClean="0"/>
              <a:t>13.10.2021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Git - First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56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21A1FE75-D502-4323-A1A4-074143C57E0E}" type="datetime1">
              <a:rPr lang="de-DE" smtClean="0"/>
              <a:t>13.10.2021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Git - First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67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24986"/>
            <a:ext cx="2472271" cy="365125"/>
          </a:xfrm>
          <a:prstGeom prst="rect">
            <a:avLst/>
          </a:prstGeom>
        </p:spPr>
        <p:txBody>
          <a:bodyPr anchor="ctr"/>
          <a:lstStyle>
            <a:lvl1pPr>
              <a:defRPr sz="900"/>
            </a:lvl1pPr>
          </a:lstStyle>
          <a:p>
            <a:fld id="{694BDC86-65EA-4072-B5D0-F7D748BE147B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15078" y="6430511"/>
            <a:ext cx="4822804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Moritz Flüchter: Git - First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640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7D6000F-C9ED-4092-9102-A9C9E6FE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24985"/>
            <a:ext cx="698259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/>
            </a:lvl1pPr>
          </a:lstStyle>
          <a:p>
            <a:fld id="{A5CC409C-3CFC-450A-8C7C-71F415A3E3A0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55EC340-7663-4CE9-9FCA-119B04CD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2886" y="6424986"/>
            <a:ext cx="458506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932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9838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3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94643" y="373488"/>
            <a:ext cx="9884851" cy="736282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81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313" y="411769"/>
            <a:ext cx="9966960" cy="702300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24A61D8C-B988-4FF5-85EF-FDE57E5ABD11}" type="datetime1">
              <a:rPr lang="de-DE" smtClean="0"/>
              <a:t>13.10.2021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Git - First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64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8D4C4486-B418-4A65-8E08-10DA38289F1A}" type="datetime1">
              <a:rPr lang="de-DE" smtClean="0"/>
              <a:t>13.10.2021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Moritz Flüchter: Git - First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87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E3DBD09-A031-4328-8DE9-11B1F1A05866}" type="datetime1">
              <a:rPr lang="de-DE" smtClean="0"/>
              <a:t>13.10.2021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Moritz Flüchter: Git - First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55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9732FD36-B69E-4C7F-ADFA-270B36C0DDD5}" type="datetime1">
              <a:rPr lang="de-DE" smtClean="0"/>
              <a:t>13.10.2021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Git - First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6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3974" y="363741"/>
            <a:ext cx="9966960" cy="702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097280" y="1066041"/>
            <a:ext cx="99669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43655" y="6424986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489ECDB1-2E24-4918-B7B1-E72EEFEDE6F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C1039E61-DE36-48A8-8B60-EE9F40E48BEC}"/>
              </a:ext>
            </a:extLst>
          </p:cNvPr>
          <p:cNvCxnSpPr>
            <a:cxnSpLocks/>
          </p:cNvCxnSpPr>
          <p:nvPr userDrawn="1"/>
        </p:nvCxnSpPr>
        <p:spPr>
          <a:xfrm>
            <a:off x="1097280" y="6315956"/>
            <a:ext cx="996696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0659231-54D7-41C4-8151-D9F191318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0" y="6424986"/>
            <a:ext cx="2472271" cy="365125"/>
          </a:xfrm>
          <a:prstGeom prst="rect">
            <a:avLst/>
          </a:prstGeom>
        </p:spPr>
        <p:txBody>
          <a:bodyPr anchor="ctr"/>
          <a:lstStyle>
            <a:lvl1pPr>
              <a:defRPr sz="900"/>
            </a:lvl1pPr>
          </a:lstStyle>
          <a:p>
            <a:fld id="{30E146F7-DC87-4E3F-8192-62C9645FD12C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FCFB43E-8920-4CBF-9837-2EDB3332E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69358" y="6424985"/>
            <a:ext cx="4822804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/>
            </a:lvl1pPr>
          </a:lstStyle>
          <a:p>
            <a:r>
              <a:rPr lang="de-DE"/>
              <a:t>Moritz Flüchter: Git - First Steps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250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90C8E-84C8-4B50-BD01-203350F1B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800" dirty="0" err="1"/>
              <a:t>Git</a:t>
            </a:r>
            <a:r>
              <a:rPr lang="de-DE" sz="4800" dirty="0"/>
              <a:t> – First </a:t>
            </a:r>
            <a:r>
              <a:rPr lang="de-DE" sz="4800" dirty="0" err="1"/>
              <a:t>Steps</a:t>
            </a:r>
            <a:endParaRPr lang="de-DE" sz="4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F9A45F-1213-45B7-9F20-265092BA27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Moritz Flüchter</a:t>
            </a:r>
          </a:p>
        </p:txBody>
      </p:sp>
    </p:spTree>
    <p:extLst>
      <p:ext uri="{BB962C8B-B14F-4D97-AF65-F5344CB8AC3E}">
        <p14:creationId xmlns:p14="http://schemas.microsoft.com/office/powerpoint/2010/main" val="2151108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Making and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24AF-622D-4B17-812C-E6F1D8E80C5F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10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5E5DE02-C4AF-43EA-BD23-45E1FCA8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6246"/>
            <a:ext cx="10058400" cy="702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In </a:t>
            </a:r>
            <a:r>
              <a:rPr lang="de-DE" b="1" dirty="0" err="1"/>
              <a:t>order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upload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changes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remote (GitHub), </a:t>
            </a:r>
            <a:r>
              <a:rPr lang="de-DE" b="1" dirty="0" err="1"/>
              <a:t>you</a:t>
            </a:r>
            <a:r>
              <a:rPr lang="de-DE" b="1" dirty="0"/>
              <a:t> </a:t>
            </a:r>
            <a:r>
              <a:rPr lang="de-DE" b="1" dirty="0" err="1"/>
              <a:t>need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go</a:t>
            </a:r>
            <a:r>
              <a:rPr lang="de-DE" b="1" dirty="0"/>
              <a:t> </a:t>
            </a:r>
            <a:r>
              <a:rPr lang="de-DE" b="1" dirty="0" err="1"/>
              <a:t>thorugh</a:t>
            </a:r>
            <a:r>
              <a:rPr lang="de-DE" b="1" dirty="0"/>
              <a:t> 3 </a:t>
            </a:r>
            <a:r>
              <a:rPr lang="de-DE" b="1" dirty="0" err="1"/>
              <a:t>steps</a:t>
            </a:r>
            <a:r>
              <a:rPr lang="de-DE" b="1" dirty="0"/>
              <a:t>: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BDCCC3E2-6E66-4B0E-859A-484A3BCFE016}"/>
              </a:ext>
            </a:extLst>
          </p:cNvPr>
          <p:cNvSpPr txBox="1">
            <a:spLocks/>
          </p:cNvSpPr>
          <p:nvPr/>
        </p:nvSpPr>
        <p:spPr>
          <a:xfrm>
            <a:off x="1097280" y="2766451"/>
            <a:ext cx="10058400" cy="210603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de-DE" dirty="0"/>
              <a:t>Create a </a:t>
            </a:r>
            <a:r>
              <a:rPr lang="de-DE" dirty="0" err="1"/>
              <a:t>bundle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commit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Commit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bundle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message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Push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remote</a:t>
            </a:r>
          </a:p>
          <a:p>
            <a:pPr marL="457200" indent="-457200">
              <a:buFont typeface="+mj-lt"/>
              <a:buAutoNum type="arabicPeriod"/>
            </a:pPr>
            <a:endParaRPr lang="de-DE" b="1" dirty="0"/>
          </a:p>
          <a:p>
            <a:pPr marL="0" indent="0">
              <a:buFont typeface="Calibri" panose="020F0502020204030204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4445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Making and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61FF-752E-4C2A-BA21-81E37A25D72B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11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5E5DE02-C4AF-43EA-BD23-45E1FCA8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66581"/>
            <a:ext cx="10058400" cy="702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Adding</a:t>
            </a:r>
            <a:r>
              <a:rPr lang="de-DE" b="1" dirty="0"/>
              <a:t> </a:t>
            </a:r>
            <a:r>
              <a:rPr lang="de-DE" b="1" dirty="0" err="1"/>
              <a:t>changes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commit</a:t>
            </a:r>
            <a:r>
              <a:rPr lang="de-DE" b="1" dirty="0"/>
              <a:t> </a:t>
            </a:r>
            <a:r>
              <a:rPr lang="de-DE" b="1" dirty="0" err="1"/>
              <a:t>bundle</a:t>
            </a:r>
            <a:r>
              <a:rPr lang="de-DE" b="1" dirty="0"/>
              <a:t> via: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3A1CDF7-2F91-4905-BD52-B09D03F25162}"/>
              </a:ext>
            </a:extLst>
          </p:cNvPr>
          <p:cNvSpPr txBox="1"/>
          <p:nvPr/>
        </p:nvSpPr>
        <p:spPr>
          <a:xfrm>
            <a:off x="3209026" y="2156722"/>
            <a:ext cx="577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</a:t>
            </a:r>
            <a:r>
              <a:rPr lang="de-DE" sz="2800" dirty="0" err="1"/>
              <a:t>add</a:t>
            </a:r>
            <a:r>
              <a:rPr lang="de-DE" sz="2800" dirty="0"/>
              <a:t> [</a:t>
            </a:r>
            <a:r>
              <a:rPr lang="de-DE" sz="2800" dirty="0" err="1"/>
              <a:t>filename</a:t>
            </a:r>
            <a:r>
              <a:rPr lang="de-DE" sz="2800" dirty="0"/>
              <a:t>]</a:t>
            </a:r>
            <a:endParaRPr lang="en-GB" sz="28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552F395-7AB7-4D48-BFF5-6FB125DB5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976" y="2769421"/>
            <a:ext cx="6376047" cy="325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32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Making and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4410-F929-4EDF-8296-66D8F439899A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12</a:t>
            </a:fld>
            <a:endParaRPr lang="de-DE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70766216-968E-4086-80CD-86454D21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66581"/>
            <a:ext cx="10058400" cy="702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Adding</a:t>
            </a:r>
            <a:r>
              <a:rPr lang="de-DE" b="1" dirty="0"/>
              <a:t> all </a:t>
            </a:r>
            <a:r>
              <a:rPr lang="de-DE" b="1" dirty="0" err="1"/>
              <a:t>changes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commit</a:t>
            </a:r>
            <a:r>
              <a:rPr lang="de-DE" b="1" dirty="0"/>
              <a:t> </a:t>
            </a:r>
            <a:r>
              <a:rPr lang="de-DE" b="1" dirty="0" err="1"/>
              <a:t>bundle</a:t>
            </a:r>
            <a:r>
              <a:rPr lang="de-DE" b="1" dirty="0"/>
              <a:t> via: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7674C5A-0210-4CC9-B9D1-B9801274A8EA}"/>
              </a:ext>
            </a:extLst>
          </p:cNvPr>
          <p:cNvSpPr txBox="1"/>
          <p:nvPr/>
        </p:nvSpPr>
        <p:spPr>
          <a:xfrm>
            <a:off x="3209026" y="2156722"/>
            <a:ext cx="577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</a:t>
            </a:r>
            <a:r>
              <a:rPr lang="de-DE" sz="2800" dirty="0" err="1"/>
              <a:t>add</a:t>
            </a:r>
            <a:r>
              <a:rPr lang="de-DE" sz="2800" dirty="0"/>
              <a:t> *</a:t>
            </a:r>
            <a:endParaRPr lang="en-GB" sz="28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6C9FD4AC-1530-4A82-A650-4EE26D7DC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744" y="2927678"/>
            <a:ext cx="7149472" cy="305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81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Making and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4261-5C55-426C-8993-6B91932C395B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13</a:t>
            </a:fld>
            <a:endParaRPr lang="de-DE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70766216-968E-4086-80CD-86454D21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66581"/>
            <a:ext cx="10058400" cy="702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Removing</a:t>
            </a:r>
            <a:r>
              <a:rPr lang="de-DE" b="1" dirty="0"/>
              <a:t> </a:t>
            </a:r>
            <a:r>
              <a:rPr lang="de-DE" b="1" dirty="0" err="1"/>
              <a:t>changes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commit</a:t>
            </a:r>
            <a:r>
              <a:rPr lang="de-DE" b="1" dirty="0"/>
              <a:t> </a:t>
            </a:r>
            <a:r>
              <a:rPr lang="de-DE" b="1" dirty="0" err="1"/>
              <a:t>bundle</a:t>
            </a:r>
            <a:r>
              <a:rPr lang="de-DE" b="1" dirty="0"/>
              <a:t> via: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7674C5A-0210-4CC9-B9D1-B9801274A8EA}"/>
              </a:ext>
            </a:extLst>
          </p:cNvPr>
          <p:cNvSpPr txBox="1"/>
          <p:nvPr/>
        </p:nvSpPr>
        <p:spPr>
          <a:xfrm>
            <a:off x="3209026" y="2156722"/>
            <a:ext cx="577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</a:t>
            </a:r>
            <a:r>
              <a:rPr lang="de-DE" sz="2800" dirty="0" err="1"/>
              <a:t>reset</a:t>
            </a:r>
            <a:r>
              <a:rPr lang="de-DE" sz="2800" dirty="0"/>
              <a:t> [</a:t>
            </a:r>
            <a:r>
              <a:rPr lang="de-DE" sz="2800" dirty="0" err="1"/>
              <a:t>filename</a:t>
            </a:r>
            <a:r>
              <a:rPr lang="de-DE" sz="2800" dirty="0"/>
              <a:t>]</a:t>
            </a:r>
            <a:endParaRPr lang="en-GB" sz="28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59BA716-BA31-48BE-8E77-D06899A57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669" y="2769421"/>
            <a:ext cx="6476661" cy="332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02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Making and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1400-0A03-42B6-AA94-479B90904879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14</a:t>
            </a:fld>
            <a:endParaRPr lang="de-DE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6CA0FA76-FCA6-4583-A5DB-AADCA32E33DF}"/>
              </a:ext>
            </a:extLst>
          </p:cNvPr>
          <p:cNvSpPr txBox="1">
            <a:spLocks/>
          </p:cNvSpPr>
          <p:nvPr/>
        </p:nvSpPr>
        <p:spPr>
          <a:xfrm>
            <a:off x="1097280" y="1566581"/>
            <a:ext cx="10058400" cy="702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b="1" dirty="0"/>
              <a:t>After </a:t>
            </a:r>
            <a:r>
              <a:rPr lang="de-DE" b="1" dirty="0" err="1"/>
              <a:t>adding</a:t>
            </a:r>
            <a:r>
              <a:rPr lang="de-DE" b="1" dirty="0"/>
              <a:t> all </a:t>
            </a:r>
            <a:r>
              <a:rPr lang="de-DE" b="1" dirty="0" err="1"/>
              <a:t>files</a:t>
            </a:r>
            <a:r>
              <a:rPr lang="de-DE" b="1" dirty="0"/>
              <a:t>, </a:t>
            </a:r>
            <a:r>
              <a:rPr lang="de-DE" b="1" dirty="0" err="1"/>
              <a:t>create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commit</a:t>
            </a:r>
            <a:r>
              <a:rPr lang="de-DE" b="1" dirty="0"/>
              <a:t> via: 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6B9F58D-E31D-4FDF-AAA7-60E631CA53A2}"/>
              </a:ext>
            </a:extLst>
          </p:cNvPr>
          <p:cNvSpPr txBox="1"/>
          <p:nvPr/>
        </p:nvSpPr>
        <p:spPr>
          <a:xfrm>
            <a:off x="3209026" y="2156722"/>
            <a:ext cx="577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</a:t>
            </a:r>
            <a:r>
              <a:rPr lang="de-DE" sz="2800" dirty="0" err="1"/>
              <a:t>commit</a:t>
            </a:r>
            <a:r>
              <a:rPr lang="de-DE" sz="2800" dirty="0"/>
              <a:t> –m „[</a:t>
            </a:r>
            <a:r>
              <a:rPr lang="de-DE" sz="2800" dirty="0" err="1"/>
              <a:t>message</a:t>
            </a:r>
            <a:r>
              <a:rPr lang="de-DE" sz="2800" dirty="0"/>
              <a:t>]“</a:t>
            </a:r>
            <a:endParaRPr lang="en-GB" sz="2800" dirty="0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41656C25-77E9-40A0-BB27-8F6D1EA9C9E2}"/>
              </a:ext>
            </a:extLst>
          </p:cNvPr>
          <p:cNvSpPr txBox="1">
            <a:spLocks/>
          </p:cNvSpPr>
          <p:nvPr/>
        </p:nvSpPr>
        <p:spPr>
          <a:xfrm>
            <a:off x="1097279" y="2918933"/>
            <a:ext cx="10188671" cy="702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dirty="0"/>
              <a:t>(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leave</a:t>
            </a:r>
            <a:r>
              <a:rPr lang="de-DE" dirty="0"/>
              <a:t> out –m [</a:t>
            </a:r>
            <a:r>
              <a:rPr lang="de-DE" dirty="0" err="1"/>
              <a:t>message</a:t>
            </a:r>
            <a:r>
              <a:rPr lang="de-DE" dirty="0"/>
              <a:t>], but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will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force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enter</a:t>
            </a:r>
            <a:r>
              <a:rPr lang="de-DE" dirty="0"/>
              <a:t> a </a:t>
            </a:r>
            <a:r>
              <a:rPr lang="de-DE" dirty="0" err="1"/>
              <a:t>message</a:t>
            </a:r>
            <a:r>
              <a:rPr lang="de-DE" dirty="0"/>
              <a:t>!)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293D606-01EB-42CA-BDEB-62E70193E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13" y="3975599"/>
            <a:ext cx="9740973" cy="187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05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Making and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FA76-413A-4719-BAC9-5618241CFC26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15</a:t>
            </a:fld>
            <a:endParaRPr lang="de-DE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6CA0FA76-FCA6-4583-A5DB-AADCA32E33DF}"/>
              </a:ext>
            </a:extLst>
          </p:cNvPr>
          <p:cNvSpPr txBox="1">
            <a:spLocks/>
          </p:cNvSpPr>
          <p:nvPr/>
        </p:nvSpPr>
        <p:spPr>
          <a:xfrm>
            <a:off x="1097280" y="1566581"/>
            <a:ext cx="10058400" cy="702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b="1" dirty="0"/>
              <a:t>After </a:t>
            </a:r>
            <a:r>
              <a:rPr lang="de-DE" b="1" dirty="0" err="1"/>
              <a:t>commiting</a:t>
            </a:r>
            <a:r>
              <a:rPr lang="de-DE" b="1" dirty="0"/>
              <a:t>, </a:t>
            </a:r>
            <a:r>
              <a:rPr lang="de-DE" b="1" dirty="0" err="1"/>
              <a:t>we</a:t>
            </a:r>
            <a:r>
              <a:rPr lang="de-DE" b="1" dirty="0"/>
              <a:t> </a:t>
            </a:r>
            <a:r>
              <a:rPr lang="de-DE" b="1" dirty="0" err="1"/>
              <a:t>can</a:t>
            </a:r>
            <a:r>
              <a:rPr lang="de-DE" b="1" dirty="0"/>
              <a:t> push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changes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remote via: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6B9F58D-E31D-4FDF-AAA7-60E631CA53A2}"/>
              </a:ext>
            </a:extLst>
          </p:cNvPr>
          <p:cNvSpPr txBox="1"/>
          <p:nvPr/>
        </p:nvSpPr>
        <p:spPr>
          <a:xfrm>
            <a:off x="3209026" y="2156722"/>
            <a:ext cx="577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push</a:t>
            </a:r>
            <a:endParaRPr lang="en-GB" sz="2800" dirty="0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41656C25-77E9-40A0-BB27-8F6D1EA9C9E2}"/>
              </a:ext>
            </a:extLst>
          </p:cNvPr>
          <p:cNvSpPr txBox="1">
            <a:spLocks/>
          </p:cNvSpPr>
          <p:nvPr/>
        </p:nvSpPr>
        <p:spPr>
          <a:xfrm>
            <a:off x="1097279" y="2918933"/>
            <a:ext cx="10188671" cy="702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dirty="0"/>
              <a:t>(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multiple </a:t>
            </a:r>
            <a:r>
              <a:rPr lang="de-DE" dirty="0" err="1"/>
              <a:t>commits</a:t>
            </a:r>
            <a:r>
              <a:rPr lang="de-DE" dirty="0"/>
              <a:t> and </a:t>
            </a:r>
            <a:r>
              <a:rPr lang="de-DE" dirty="0" err="1"/>
              <a:t>then</a:t>
            </a:r>
            <a:r>
              <a:rPr lang="de-DE" dirty="0"/>
              <a:t> push </a:t>
            </a:r>
            <a:r>
              <a:rPr lang="de-DE" dirty="0" err="1"/>
              <a:t>them</a:t>
            </a:r>
            <a:r>
              <a:rPr lang="de-DE" dirty="0"/>
              <a:t>!)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31A19D1-95A1-4453-A620-4B5D2F281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827" y="3621233"/>
            <a:ext cx="7965253" cy="239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67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Making and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- </a:t>
            </a:r>
            <a:r>
              <a:rPr lang="de-DE" dirty="0" err="1"/>
              <a:t>Collaborating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A926-791C-4F6E-B816-91A1A0784AA8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16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5E5DE02-C4AF-43EA-BD23-45E1FCA8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6246"/>
            <a:ext cx="10058400" cy="1172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Before</a:t>
            </a:r>
            <a:r>
              <a:rPr lang="de-DE" b="1" dirty="0"/>
              <a:t> </a:t>
            </a:r>
            <a:r>
              <a:rPr lang="de-DE" b="1" dirty="0" err="1"/>
              <a:t>making</a:t>
            </a:r>
            <a:r>
              <a:rPr lang="de-DE" b="1" dirty="0"/>
              <a:t> </a:t>
            </a:r>
            <a:r>
              <a:rPr lang="de-DE" b="1" dirty="0" err="1"/>
              <a:t>changes</a:t>
            </a:r>
            <a:r>
              <a:rPr lang="de-DE" b="1" dirty="0"/>
              <a:t>,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first</a:t>
            </a:r>
            <a:r>
              <a:rPr lang="de-DE" b="1" dirty="0"/>
              <a:t> </a:t>
            </a:r>
            <a:r>
              <a:rPr lang="de-DE" b="1" dirty="0" err="1"/>
              <a:t>step</a:t>
            </a:r>
            <a:r>
              <a:rPr lang="de-DE" b="1" dirty="0"/>
              <a:t> </a:t>
            </a:r>
            <a:r>
              <a:rPr lang="de-DE" b="1" dirty="0" err="1"/>
              <a:t>should</a:t>
            </a:r>
            <a:r>
              <a:rPr lang="de-DE" b="1" dirty="0"/>
              <a:t> </a:t>
            </a:r>
            <a:r>
              <a:rPr lang="de-DE" b="1" dirty="0" err="1"/>
              <a:t>always</a:t>
            </a:r>
            <a:r>
              <a:rPr lang="de-DE" b="1" dirty="0"/>
              <a:t> </a:t>
            </a:r>
            <a:r>
              <a:rPr lang="de-DE" b="1" dirty="0" err="1"/>
              <a:t>be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check </a:t>
            </a:r>
            <a:r>
              <a:rPr lang="de-DE" b="1" dirty="0" err="1"/>
              <a:t>github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updates</a:t>
            </a:r>
            <a:r>
              <a:rPr lang="de-DE" b="1" dirty="0"/>
              <a:t> </a:t>
            </a:r>
            <a:r>
              <a:rPr lang="de-DE" b="1" dirty="0" err="1"/>
              <a:t>if</a:t>
            </a:r>
            <a:r>
              <a:rPr lang="de-DE" b="1" dirty="0"/>
              <a:t> </a:t>
            </a:r>
            <a:r>
              <a:rPr lang="de-DE" b="1" dirty="0" err="1"/>
              <a:t>youre</a:t>
            </a:r>
            <a:r>
              <a:rPr lang="de-DE" b="1" dirty="0"/>
              <a:t> </a:t>
            </a:r>
            <a:r>
              <a:rPr lang="de-DE" b="1" dirty="0" err="1"/>
              <a:t>collaborating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other</a:t>
            </a:r>
            <a:r>
              <a:rPr lang="de-DE" b="1" dirty="0"/>
              <a:t> </a:t>
            </a:r>
            <a:r>
              <a:rPr lang="de-DE" b="1" dirty="0" err="1"/>
              <a:t>people</a:t>
            </a:r>
            <a:r>
              <a:rPr lang="de-DE" b="1" dirty="0"/>
              <a:t>.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7880BC6-0DD5-4422-9098-F2BAFC89826B}"/>
              </a:ext>
            </a:extLst>
          </p:cNvPr>
          <p:cNvSpPr txBox="1"/>
          <p:nvPr/>
        </p:nvSpPr>
        <p:spPr>
          <a:xfrm>
            <a:off x="5276490" y="3002890"/>
            <a:ext cx="1639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pull</a:t>
            </a:r>
            <a:endParaRPr lang="en-GB" sz="2800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574DECF6-8E4D-4CBD-A553-F11E98570DC4}"/>
              </a:ext>
            </a:extLst>
          </p:cNvPr>
          <p:cNvSpPr txBox="1">
            <a:spLocks/>
          </p:cNvSpPr>
          <p:nvPr/>
        </p:nvSpPr>
        <p:spPr>
          <a:xfrm>
            <a:off x="1066799" y="5287275"/>
            <a:ext cx="10058400" cy="9420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b="1" dirty="0" err="1">
                <a:solidFill>
                  <a:srgbClr val="FF0000"/>
                </a:solidFill>
              </a:rPr>
              <a:t>Important</a:t>
            </a:r>
            <a:r>
              <a:rPr lang="de-DE" b="1" dirty="0">
                <a:solidFill>
                  <a:srgbClr val="FF0000"/>
                </a:solidFill>
              </a:rPr>
              <a:t>: </a:t>
            </a:r>
            <a:r>
              <a:rPr lang="de-DE" b="1" dirty="0" err="1">
                <a:solidFill>
                  <a:srgbClr val="FF0000"/>
                </a:solidFill>
              </a:rPr>
              <a:t>Git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does</a:t>
            </a:r>
            <a:r>
              <a:rPr lang="de-DE" b="1" dirty="0">
                <a:solidFill>
                  <a:srgbClr val="FF0000"/>
                </a:solidFill>
              </a:rPr>
              <a:t> not </a:t>
            </a:r>
            <a:r>
              <a:rPr lang="de-DE" b="1" dirty="0" err="1">
                <a:solidFill>
                  <a:srgbClr val="FF0000"/>
                </a:solidFill>
              </a:rPr>
              <a:t>automatically</a:t>
            </a:r>
            <a:r>
              <a:rPr lang="de-DE" b="1" dirty="0">
                <a:solidFill>
                  <a:srgbClr val="FF0000"/>
                </a:solidFill>
              </a:rPr>
              <a:t> check </a:t>
            </a:r>
            <a:r>
              <a:rPr lang="de-DE" b="1" dirty="0" err="1">
                <a:solidFill>
                  <a:srgbClr val="FF0000"/>
                </a:solidFill>
              </a:rPr>
              <a:t>for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changes</a:t>
            </a:r>
            <a:r>
              <a:rPr lang="de-DE" b="1" dirty="0">
                <a:solidFill>
                  <a:srgbClr val="FF0000"/>
                </a:solidFill>
              </a:rPr>
              <a:t> on </a:t>
            </a:r>
            <a:r>
              <a:rPr lang="de-DE" b="1" dirty="0" err="1">
                <a:solidFill>
                  <a:srgbClr val="FF0000"/>
                </a:solidFill>
              </a:rPr>
              <a:t>the</a:t>
            </a:r>
            <a:r>
              <a:rPr lang="de-DE" b="1" dirty="0">
                <a:solidFill>
                  <a:srgbClr val="FF0000"/>
                </a:solidFill>
              </a:rPr>
              <a:t> remote (GitHub)! 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3DA655D-7140-4986-8CEB-5097908FB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990" y="4175460"/>
            <a:ext cx="7876927" cy="72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8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C75DC9-155E-4132-B159-673C386F5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9966959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repository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 Making and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B125-A703-4712-8429-68A91095AD88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2</a:t>
            </a:fld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BBB3040-5284-4B4F-A563-7C876497D4D0}"/>
              </a:ext>
            </a:extLst>
          </p:cNvPr>
          <p:cNvSpPr txBox="1">
            <a:spLocks/>
          </p:cNvSpPr>
          <p:nvPr/>
        </p:nvSpPr>
        <p:spPr>
          <a:xfrm>
            <a:off x="1008638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900" dirty="0"/>
          </a:p>
        </p:txBody>
      </p:sp>
    </p:spTree>
    <p:extLst>
      <p:ext uri="{BB962C8B-B14F-4D97-AF65-F5344CB8AC3E}">
        <p14:creationId xmlns:p14="http://schemas.microsoft.com/office/powerpoint/2010/main" val="148354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repository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5B5A-31B5-4B8B-A381-BA99E3766967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3</a:t>
            </a:fld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BBB3040-5284-4B4F-A563-7C876497D4D0}"/>
              </a:ext>
            </a:extLst>
          </p:cNvPr>
          <p:cNvSpPr txBox="1">
            <a:spLocks/>
          </p:cNvSpPr>
          <p:nvPr/>
        </p:nvSpPr>
        <p:spPr>
          <a:xfrm>
            <a:off x="1008638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9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CA199AD-45DF-487D-9760-E4BD31B49C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59"/>
          <a:stretch/>
        </p:blipFill>
        <p:spPr>
          <a:xfrm>
            <a:off x="3715078" y="1931158"/>
            <a:ext cx="4018629" cy="3567055"/>
          </a:xfrm>
          <a:prstGeom prst="rect">
            <a:avLst/>
          </a:prstGeom>
        </p:spPr>
      </p:pic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40EE52E0-C2AA-4653-9995-8C5A8638B130}"/>
              </a:ext>
            </a:extLst>
          </p:cNvPr>
          <p:cNvSpPr/>
          <p:nvPr/>
        </p:nvSpPr>
        <p:spPr>
          <a:xfrm rot="2284553">
            <a:off x="7292489" y="2517656"/>
            <a:ext cx="465513" cy="8977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4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repository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E942-A66D-418D-8FFB-D731407A95F7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4</a:t>
            </a:fld>
            <a:endParaRPr lang="de-DE" dirty="0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40EE52E0-C2AA-4653-9995-8C5A8638B130}"/>
              </a:ext>
            </a:extLst>
          </p:cNvPr>
          <p:cNvSpPr/>
          <p:nvPr/>
        </p:nvSpPr>
        <p:spPr>
          <a:xfrm rot="2284553">
            <a:off x="7530483" y="2836074"/>
            <a:ext cx="465513" cy="8977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35D0227-A847-4A67-9DCB-E3AA0FF2B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473" y="1256461"/>
            <a:ext cx="4713961" cy="497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repository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1593-FB71-4138-9BBA-DD3A6182CCE3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5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F91151-91CB-4D4C-B0AE-994FD25E9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840" y="1268611"/>
            <a:ext cx="6097094" cy="4948280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45148C4-EFE3-4688-AA90-A1E7DEDDA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3681" y="2262216"/>
            <a:ext cx="2472271" cy="365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Common </a:t>
            </a:r>
            <a:r>
              <a:rPr lang="de-DE" dirty="0" err="1"/>
              <a:t>method</a:t>
            </a:r>
            <a:endParaRPr lang="de-DE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7B60BCCC-F479-4C23-8891-44CCEA803EEB}"/>
              </a:ext>
            </a:extLst>
          </p:cNvPr>
          <p:cNvSpPr/>
          <p:nvPr/>
        </p:nvSpPr>
        <p:spPr>
          <a:xfrm>
            <a:off x="4127566" y="2309197"/>
            <a:ext cx="676773" cy="2711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42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repository</a:t>
            </a:r>
            <a:r>
              <a:rPr lang="de-DE" dirty="0"/>
              <a:t> – </a:t>
            </a:r>
            <a:r>
              <a:rPr lang="de-DE" dirty="0" err="1"/>
              <a:t>Adding</a:t>
            </a:r>
            <a:r>
              <a:rPr lang="de-DE" dirty="0"/>
              <a:t> People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3C3F-C8DA-497A-AB4B-96461302BBFE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6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7CBA999-B05E-4239-B98D-B2D696911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384" y="1348137"/>
            <a:ext cx="7247231" cy="478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1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Fetching</a:t>
            </a:r>
            <a:r>
              <a:rPr lang="de-DE" dirty="0"/>
              <a:t> a </a:t>
            </a:r>
            <a:r>
              <a:rPr lang="de-DE" dirty="0" err="1"/>
              <a:t>repository</a:t>
            </a:r>
            <a:r>
              <a:rPr lang="de-DE" dirty="0"/>
              <a:t> – </a:t>
            </a:r>
            <a:r>
              <a:rPr lang="de-DE" i="1" dirty="0" err="1"/>
              <a:t>git</a:t>
            </a:r>
            <a:r>
              <a:rPr lang="de-DE" i="1" dirty="0"/>
              <a:t> </a:t>
            </a:r>
            <a:r>
              <a:rPr lang="de-DE" i="1" dirty="0" err="1"/>
              <a:t>clone</a:t>
            </a:r>
            <a:endParaRPr lang="de-DE" i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BDCA-B0F3-49FF-8927-CF9058038D70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7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5E5DE02-C4AF-43EA-BD23-45E1FCA8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88603"/>
            <a:ext cx="9966960" cy="3651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b="1" dirty="0"/>
              <a:t>The </a:t>
            </a:r>
            <a:r>
              <a:rPr lang="de-DE" b="1" dirty="0" err="1"/>
              <a:t>repository</a:t>
            </a:r>
            <a:r>
              <a:rPr lang="de-DE" b="1" dirty="0"/>
              <a:t> </a:t>
            </a:r>
            <a:r>
              <a:rPr lang="de-DE" b="1" dirty="0" err="1"/>
              <a:t>now</a:t>
            </a:r>
            <a:r>
              <a:rPr lang="de-DE" b="1" dirty="0"/>
              <a:t> </a:t>
            </a:r>
            <a:r>
              <a:rPr lang="de-DE" b="1" dirty="0" err="1"/>
              <a:t>exists</a:t>
            </a:r>
            <a:r>
              <a:rPr lang="de-DE" b="1" dirty="0"/>
              <a:t> on github.com, but </a:t>
            </a:r>
            <a:r>
              <a:rPr lang="de-DE" b="1" dirty="0" err="1"/>
              <a:t>we</a:t>
            </a:r>
            <a:r>
              <a:rPr lang="de-DE" b="1" dirty="0"/>
              <a:t> still </a:t>
            </a:r>
            <a:r>
              <a:rPr lang="de-DE" b="1" dirty="0" err="1"/>
              <a:t>need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initialize</a:t>
            </a:r>
            <a:r>
              <a:rPr lang="de-DE" b="1" dirty="0"/>
              <a:t> </a:t>
            </a:r>
            <a:r>
              <a:rPr lang="de-DE" b="1" dirty="0" err="1"/>
              <a:t>it</a:t>
            </a:r>
            <a:r>
              <a:rPr lang="de-DE" b="1" dirty="0"/>
              <a:t> </a:t>
            </a:r>
            <a:r>
              <a:rPr lang="de-DE" b="1" dirty="0" err="1"/>
              <a:t>loacally</a:t>
            </a:r>
            <a:r>
              <a:rPr lang="de-DE" b="1" dirty="0"/>
              <a:t> via: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32A8A7F-0E49-4CAC-AB48-62D41F236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520" y="4321738"/>
            <a:ext cx="7706479" cy="52971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07880BC6-0DD5-4422-9098-F2BAFC89826B}"/>
              </a:ext>
            </a:extLst>
          </p:cNvPr>
          <p:cNvSpPr txBox="1"/>
          <p:nvPr/>
        </p:nvSpPr>
        <p:spPr>
          <a:xfrm>
            <a:off x="3922539" y="3330669"/>
            <a:ext cx="770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</a:t>
            </a:r>
            <a:r>
              <a:rPr lang="de-DE" sz="2800" dirty="0" err="1"/>
              <a:t>clone</a:t>
            </a:r>
            <a:r>
              <a:rPr lang="de-DE" sz="2800" dirty="0"/>
              <a:t> [remote </a:t>
            </a:r>
            <a:r>
              <a:rPr lang="de-DE" sz="2800" dirty="0" err="1"/>
              <a:t>url</a:t>
            </a:r>
            <a:r>
              <a:rPr lang="de-DE" sz="2800" dirty="0"/>
              <a:t>]</a:t>
            </a:r>
            <a:endParaRPr lang="en-GB" sz="2800" dirty="0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3553EDD-0B13-48C5-819D-E0D476C6E35E}"/>
              </a:ext>
            </a:extLst>
          </p:cNvPr>
          <p:cNvSpPr txBox="1">
            <a:spLocks/>
          </p:cNvSpPr>
          <p:nvPr/>
        </p:nvSpPr>
        <p:spPr>
          <a:xfrm>
            <a:off x="1097279" y="5452894"/>
            <a:ext cx="9966960" cy="36512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965260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Making and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F27E-4422-4BDA-9030-75902877635E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8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5E5DE02-C4AF-43EA-BD23-45E1FCA8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6246"/>
            <a:ext cx="10058400" cy="1172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You</a:t>
            </a:r>
            <a:r>
              <a:rPr lang="de-DE" b="1" dirty="0"/>
              <a:t> </a:t>
            </a:r>
            <a:r>
              <a:rPr lang="de-DE" b="1" dirty="0" err="1"/>
              <a:t>can</a:t>
            </a:r>
            <a:r>
              <a:rPr lang="de-DE" b="1" dirty="0"/>
              <a:t> </a:t>
            </a:r>
            <a:r>
              <a:rPr lang="de-DE" b="1" dirty="0" err="1"/>
              <a:t>always</a:t>
            </a:r>
            <a:r>
              <a:rPr lang="de-DE" b="1" dirty="0"/>
              <a:t> check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state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local</a:t>
            </a:r>
            <a:r>
              <a:rPr lang="de-DE" b="1" dirty="0"/>
              <a:t> </a:t>
            </a:r>
            <a:r>
              <a:rPr lang="de-DE" b="1" dirty="0" err="1"/>
              <a:t>repository</a:t>
            </a:r>
            <a:r>
              <a:rPr lang="de-DE" b="1" dirty="0"/>
              <a:t> via: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927A105-C4E1-48F4-B304-DEEAD0AAA4C0}"/>
              </a:ext>
            </a:extLst>
          </p:cNvPr>
          <p:cNvSpPr txBox="1"/>
          <p:nvPr/>
        </p:nvSpPr>
        <p:spPr>
          <a:xfrm>
            <a:off x="5011370" y="2905780"/>
            <a:ext cx="195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</a:t>
            </a:r>
            <a:r>
              <a:rPr lang="de-DE" sz="2800" dirty="0" err="1"/>
              <a:t>status</a:t>
            </a:r>
            <a:endParaRPr lang="en-GB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08792AF-F7F7-42B9-A4D5-86AEADB362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6"/>
          <a:stretch/>
        </p:blipFill>
        <p:spPr>
          <a:xfrm>
            <a:off x="1675040" y="3828571"/>
            <a:ext cx="8624828" cy="185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3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Making and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3612-DDE3-4504-BF06-A02DA96E48AC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9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5E5DE02-C4AF-43EA-BD23-45E1FCA8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6246"/>
            <a:ext cx="10058400" cy="1172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Now</a:t>
            </a:r>
            <a:r>
              <a:rPr lang="de-DE" b="1" dirty="0"/>
              <a:t> </a:t>
            </a:r>
            <a:r>
              <a:rPr lang="de-DE" b="1" dirty="0" err="1"/>
              <a:t>create</a:t>
            </a:r>
            <a:r>
              <a:rPr lang="de-DE" b="1" dirty="0"/>
              <a:t> </a:t>
            </a:r>
            <a:r>
              <a:rPr lang="de-DE" b="1" dirty="0" err="1"/>
              <a:t>any</a:t>
            </a:r>
            <a:r>
              <a:rPr lang="de-DE" b="1" dirty="0"/>
              <a:t> </a:t>
            </a:r>
            <a:r>
              <a:rPr lang="de-DE" b="1" dirty="0" err="1"/>
              <a:t>kind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file</a:t>
            </a:r>
            <a:r>
              <a:rPr lang="de-DE" b="1" dirty="0"/>
              <a:t> </a:t>
            </a:r>
            <a:r>
              <a:rPr lang="de-DE" b="1" dirty="0" err="1"/>
              <a:t>inside</a:t>
            </a:r>
            <a:r>
              <a:rPr lang="de-DE" b="1" dirty="0"/>
              <a:t> (</a:t>
            </a:r>
            <a:r>
              <a:rPr lang="de-DE" b="1" dirty="0" err="1"/>
              <a:t>or</a:t>
            </a:r>
            <a:r>
              <a:rPr lang="de-DE" b="1" dirty="0"/>
              <a:t> </a:t>
            </a:r>
            <a:r>
              <a:rPr lang="de-DE" b="1" dirty="0" err="1"/>
              <a:t>copy</a:t>
            </a:r>
            <a:r>
              <a:rPr lang="de-DE" b="1" dirty="0"/>
              <a:t> </a:t>
            </a:r>
            <a:r>
              <a:rPr lang="de-DE" b="1" dirty="0" err="1"/>
              <a:t>one</a:t>
            </a:r>
            <a:r>
              <a:rPr lang="de-DE" b="1" dirty="0"/>
              <a:t> </a:t>
            </a:r>
            <a:r>
              <a:rPr lang="de-DE" b="1" dirty="0" err="1"/>
              <a:t>into</a:t>
            </a:r>
            <a:r>
              <a:rPr lang="de-DE" b="1" dirty="0"/>
              <a:t>)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repository</a:t>
            </a:r>
            <a:r>
              <a:rPr lang="de-DE" b="1" dirty="0"/>
              <a:t> </a:t>
            </a:r>
            <a:r>
              <a:rPr lang="de-DE" b="1" dirty="0" err="1"/>
              <a:t>folder</a:t>
            </a:r>
            <a:r>
              <a:rPr lang="de-DE" b="1" dirty="0"/>
              <a:t> and type </a:t>
            </a: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status</a:t>
            </a:r>
            <a:r>
              <a:rPr lang="de-DE" b="1" dirty="0"/>
              <a:t> </a:t>
            </a:r>
            <a:r>
              <a:rPr lang="de-DE" b="1" dirty="0" err="1"/>
              <a:t>again</a:t>
            </a:r>
            <a:r>
              <a:rPr lang="de-DE" b="1" dirty="0"/>
              <a:t>: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3835F1B-4790-4CD8-B739-8B74A321C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450" y="2987791"/>
            <a:ext cx="8939100" cy="262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32131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593</Words>
  <Application>Microsoft Office PowerPoint</Application>
  <PresentationFormat>Breitbild</PresentationFormat>
  <Paragraphs>117</Paragraphs>
  <Slides>16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Rückblick</vt:lpstr>
      <vt:lpstr>Git – First Steps</vt:lpstr>
      <vt:lpstr>Content</vt:lpstr>
      <vt:lpstr>Creating a repository</vt:lpstr>
      <vt:lpstr>Creating a repository</vt:lpstr>
      <vt:lpstr>Creating a repository</vt:lpstr>
      <vt:lpstr>Creating a repository – Adding People</vt:lpstr>
      <vt:lpstr>Fetching a repository – git clone</vt:lpstr>
      <vt:lpstr>Making and saving changes</vt:lpstr>
      <vt:lpstr>Making and saving changes</vt:lpstr>
      <vt:lpstr>Making and saving changes</vt:lpstr>
      <vt:lpstr>Making and saving changes</vt:lpstr>
      <vt:lpstr>Making and saving changes</vt:lpstr>
      <vt:lpstr>Making and saving changes</vt:lpstr>
      <vt:lpstr>Making and saving changes</vt:lpstr>
      <vt:lpstr>Making and saving changes</vt:lpstr>
      <vt:lpstr>Making and saving changes - Collaborating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 Fl</dc:creator>
  <cp:lastModifiedBy>Moritz Fl</cp:lastModifiedBy>
  <cp:revision>46</cp:revision>
  <dcterms:created xsi:type="dcterms:W3CDTF">2021-08-03T07:26:22Z</dcterms:created>
  <dcterms:modified xsi:type="dcterms:W3CDTF">2021-10-13T17:06:57Z</dcterms:modified>
</cp:coreProperties>
</file>